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45" r:id="rId2"/>
    <p:sldId id="940" r:id="rId3"/>
    <p:sldId id="993" r:id="rId4"/>
    <p:sldId id="524" r:id="rId5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89D044-661F-4CDA-8040-457CA37E7F27}">
          <p14:sldIdLst>
            <p14:sldId id="745"/>
          </p14:sldIdLst>
        </p14:section>
        <p14:section name="구역" id="{48B6463B-BE4E-4FFF-B69D-5AC6DD46577C}">
          <p14:sldIdLst>
            <p14:sldId id="940"/>
            <p14:sldId id="993"/>
            <p14:sldId id="5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a" initials="S" lastIdx="16" clrIdx="0">
    <p:extLst>
      <p:ext uri="{19B8F6BF-5375-455C-9EA6-DF929625EA0E}">
        <p15:presenceInfo xmlns:p15="http://schemas.microsoft.com/office/powerpoint/2012/main" userId="Sola" providerId="None"/>
      </p:ext>
    </p:extLst>
  </p:cmAuthor>
  <p:cmAuthor id="2" name="Jaeeun You" initials="JY" lastIdx="20" clrIdx="1">
    <p:extLst>
      <p:ext uri="{19B8F6BF-5375-455C-9EA6-DF929625EA0E}">
        <p15:presenceInfo xmlns:p15="http://schemas.microsoft.com/office/powerpoint/2012/main" userId="S::KRU05CQO@amway.com::1fdab430-7fb0-41cb-bf75-820b5992785e" providerId="AD"/>
      </p:ext>
    </p:extLst>
  </p:cmAuthor>
  <p:cmAuthor id="3" name="Sola Kim" initials="SK" lastIdx="13" clrIdx="2">
    <p:extLst>
      <p:ext uri="{19B8F6BF-5375-455C-9EA6-DF929625EA0E}">
        <p15:presenceInfo xmlns:p15="http://schemas.microsoft.com/office/powerpoint/2012/main" userId="S-1-5-21-2135606653-1472778455-1273305881-900046" providerId="AD"/>
      </p:ext>
    </p:extLst>
  </p:cmAuthor>
  <p:cmAuthor id="4" name="Hyejin Baek" initials="HB" lastIdx="19" clrIdx="3">
    <p:extLst>
      <p:ext uri="{19B8F6BF-5375-455C-9EA6-DF929625EA0E}">
        <p15:presenceInfo xmlns:p15="http://schemas.microsoft.com/office/powerpoint/2012/main" userId="S::KRU0728K@amway.com::2e8f63e1-0226-42ad-b106-a4f050b10b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3BE"/>
    <a:srgbClr val="548DC4"/>
    <a:srgbClr val="26221F"/>
    <a:srgbClr val="92D050"/>
    <a:srgbClr val="F4F3F8"/>
    <a:srgbClr val="FFC000"/>
    <a:srgbClr val="F2F2F2"/>
    <a:srgbClr val="9A9A9A"/>
    <a:srgbClr val="333333"/>
    <a:srgbClr val="B51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51" autoAdjust="0"/>
    <p:restoredTop sz="95979" autoAdjust="0"/>
  </p:normalViewPr>
  <p:slideViewPr>
    <p:cSldViewPr snapToGrid="0">
      <p:cViewPr varScale="1">
        <p:scale>
          <a:sx n="114" d="100"/>
          <a:sy n="114" d="100"/>
        </p:scale>
        <p:origin x="204" y="96"/>
      </p:cViewPr>
      <p:guideLst>
        <p:guide orient="horz"/>
        <p:guide pos="7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-2082" y="-102"/>
      </p:cViewPr>
      <p:guideLst>
        <p:guide orient="horz" pos="2141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783C1-9386-4F08-8D8B-5A12BCB3DC11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BAC11-6881-410A-8F0A-0CA63D163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1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DCAAE-E1A5-473F-96C2-9A15154E8105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7B4C7-4A91-420A-9AED-D91D94B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0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47625" y="6586538"/>
            <a:ext cx="2341563" cy="222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Amway</a:t>
            </a:r>
            <a:r>
              <a:rPr lang="en-US" altLang="ko-KR" b="1" baseline="0" dirty="0">
                <a:latin typeface="맑은 고딕" pitchFamily="50" charset="-127"/>
                <a:ea typeface="맑은 고딕" pitchFamily="50" charset="-127"/>
              </a:rPr>
              <a:t> Korea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43502098"/>
              </p:ext>
            </p:extLst>
          </p:nvPr>
        </p:nvGraphicFramePr>
        <p:xfrm>
          <a:off x="159375" y="4091991"/>
          <a:ext cx="573342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3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제외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업무요청일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 요청일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해시태그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156519" y="3435178"/>
            <a:ext cx="1173891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118" y="145631"/>
            <a:ext cx="1167809" cy="3987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65E3E4-DF3E-432C-BFBA-E2782BA275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693" y="6647386"/>
            <a:ext cx="776817" cy="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8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47625" y="6586538"/>
            <a:ext cx="2341563" cy="222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Amway</a:t>
            </a:r>
            <a:r>
              <a:rPr lang="en-US" altLang="ko-KR" b="1" baseline="0" dirty="0">
                <a:latin typeface="맑은 고딕" pitchFamily="50" charset="-127"/>
                <a:ea typeface="맑은 고딕" pitchFamily="50" charset="-127"/>
              </a:rPr>
              <a:t> Korea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118" y="145631"/>
            <a:ext cx="1167809" cy="3987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933A98-1D5B-4669-8B65-25737A2403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693" y="6647386"/>
            <a:ext cx="776817" cy="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5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9223248" y="6458485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defPPr>
              <a:defRPr lang="ko-KR"/>
            </a:defPPr>
            <a:lvl1pPr marL="0" algn="r" defTabSz="1088502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FA753C-00F3-4346-A1C5-09D9CD142EFB}" type="slidenum">
              <a:rPr lang="ko-KR" altLang="en-US" sz="1000" smtClean="0"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47625" y="6586538"/>
            <a:ext cx="2341563" cy="222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Amway</a:t>
            </a:r>
            <a:r>
              <a:rPr lang="en-US" altLang="ko-KR" b="1" baseline="0" dirty="0">
                <a:latin typeface="맑은 고딕" pitchFamily="50" charset="-127"/>
                <a:ea typeface="맑은 고딕" pitchFamily="50" charset="-127"/>
              </a:rPr>
              <a:t> Korea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직선 연결선 2"/>
          <p:cNvCxnSpPr/>
          <p:nvPr userDrawn="1"/>
        </p:nvCxnSpPr>
        <p:spPr>
          <a:xfrm>
            <a:off x="0" y="351064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A99BB95-CF72-45B6-9D75-39A2EC5593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693" y="6647386"/>
            <a:ext cx="776817" cy="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7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9223248" y="6458485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defPPr>
              <a:defRPr lang="ko-KR"/>
            </a:defPPr>
            <a:lvl1pPr marL="0" algn="r" defTabSz="1088502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FA753C-00F3-4346-A1C5-09D9CD142EFB}" type="slidenum">
              <a:rPr lang="ko-KR" altLang="en-US" sz="1000" smtClean="0"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98204575"/>
              </p:ext>
            </p:extLst>
          </p:nvPr>
        </p:nvGraphicFramePr>
        <p:xfrm>
          <a:off x="26887" y="21052"/>
          <a:ext cx="12111773" cy="594288"/>
        </p:xfrm>
        <a:graphic>
          <a:graphicData uri="http://schemas.openxmlformats.org/drawingml/2006/table">
            <a:tbl>
              <a:tblPr/>
              <a:tblGrid>
                <a:gridCol w="1398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1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63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034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9335">
                <a:tc rowSpan="3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채널명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업무구분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35">
                <a:tc v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 </a:t>
                      </a: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35">
                <a:tc v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타이틀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10114548" y="403256"/>
            <a:ext cx="4395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OOO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2" y="146120"/>
            <a:ext cx="942331" cy="3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8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9223248" y="6458485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defPPr>
              <a:defRPr lang="ko-KR"/>
            </a:defPPr>
            <a:lvl1pPr marL="0" algn="r" defTabSz="1088502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FA753C-00F3-4346-A1C5-09D9CD142EFB}" type="slidenum">
              <a:rPr lang="ko-KR" altLang="en-US" sz="1000" smtClean="0"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70775472"/>
              </p:ext>
            </p:extLst>
          </p:nvPr>
        </p:nvGraphicFramePr>
        <p:xfrm>
          <a:off x="26887" y="21052"/>
          <a:ext cx="12111773" cy="594288"/>
        </p:xfrm>
        <a:graphic>
          <a:graphicData uri="http://schemas.openxmlformats.org/drawingml/2006/table">
            <a:tbl>
              <a:tblPr/>
              <a:tblGrid>
                <a:gridCol w="1398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1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63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034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9335">
                <a:tc rowSpan="3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채널명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업무구분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35">
                <a:tc v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 </a:t>
                      </a: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35">
                <a:tc v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타이틀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10114548" y="411723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이진희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9854292" y="608688"/>
            <a:ext cx="0" cy="62493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2" y="146120"/>
            <a:ext cx="942331" cy="3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0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98D7-CFBC-497F-BC70-6DE60AD963C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CCA32-6E0C-4DD6-B068-0673409B7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3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1" r:id="rId3"/>
    <p:sldLayoutId id="2147483652" r:id="rId4"/>
    <p:sldLayoutId id="2147483649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mway.co.kr/notifications/notice/detail?notificationCode=00737605&amp;noticeType=SHOPPING&amp;searchText=%ED%8C%90%EB%A7%A4%EC%A2%85%EB%A3%8C&amp;searchNoticeType=ALL&amp;page=0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56518" y="2332824"/>
            <a:ext cx="11999986" cy="36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r>
              <a:rPr lang="ko-KR" altLang="en-US" b="0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정기품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유기 </a:t>
            </a:r>
            <a:r>
              <a:rPr lang="ko-KR" altLang="en-US" b="0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전통김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판매 종료 예정 </a:t>
            </a:r>
            <a:r>
              <a:rPr lang="ko-KR" altLang="en-US" b="0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공지문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56519" y="3435178"/>
            <a:ext cx="1173891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608082" y="4164037"/>
            <a:ext cx="1458967" cy="24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r>
              <a:rPr lang="ko-KR" altLang="en-US" sz="1000" dirty="0" err="1"/>
              <a:t>공지문</a:t>
            </a:r>
            <a:endParaRPr lang="ko-KR" altLang="en-US" sz="1000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899365" y="4892895"/>
            <a:ext cx="1291282" cy="24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pPr algn="ctr"/>
            <a:r>
              <a:rPr lang="ko-KR" altLang="en-US" sz="1000" b="1" dirty="0"/>
              <a:t>이진희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608083" y="5266012"/>
            <a:ext cx="1291282" cy="24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2022. 12. 19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4515331" y="5266011"/>
            <a:ext cx="1291282" cy="24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2022. 12. 20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08083" y="6023439"/>
            <a:ext cx="428033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-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67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064" y="3125758"/>
            <a:ext cx="12073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정기품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유기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전통김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판매 종료 예정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공지문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83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99334"/>
              </p:ext>
            </p:extLst>
          </p:nvPr>
        </p:nvGraphicFramePr>
        <p:xfrm>
          <a:off x="9890449" y="648211"/>
          <a:ext cx="2267340" cy="1312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1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B51D2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 dirty="0">
                        <a:solidFill>
                          <a:srgbClr val="B51D2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아래쪽 화살표 설명선 11"/>
          <p:cNvSpPr/>
          <p:nvPr/>
        </p:nvSpPr>
        <p:spPr>
          <a:xfrm>
            <a:off x="9859992" y="6245510"/>
            <a:ext cx="2332008" cy="480636"/>
          </a:xfrm>
          <a:prstGeom prst="downArrow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0314" y="3974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www.amway.co.kr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0060" y="404664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2022. 12. 19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4632" y="0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83820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2910" y="404664"/>
            <a:ext cx="3831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정기품</a:t>
            </a:r>
            <a:r>
              <a:rPr lang="ko-KR" altLang="en-US" sz="800" dirty="0"/>
              <a:t> 유기 </a:t>
            </a:r>
            <a:r>
              <a:rPr lang="ko-KR" altLang="en-US" sz="800" dirty="0" err="1"/>
              <a:t>전통김</a:t>
            </a:r>
            <a:r>
              <a:rPr lang="ko-KR" altLang="en-US" sz="800" dirty="0"/>
              <a:t> 판매 종료 예정 </a:t>
            </a:r>
            <a:r>
              <a:rPr lang="ko-KR" altLang="en-US" sz="800" dirty="0" err="1"/>
              <a:t>공지문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4669450" y="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공지문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B0182-9921-44EA-911D-EA9DAD3076AF}"/>
              </a:ext>
            </a:extLst>
          </p:cNvPr>
          <p:cNvSpPr txBox="1"/>
          <p:nvPr/>
        </p:nvSpPr>
        <p:spPr>
          <a:xfrm>
            <a:off x="2390314" y="213039"/>
            <a:ext cx="9761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https://www.amway.co.kr/notifications/notice/detail?notificationCode=00737605&amp;noticeType=SHOPPING&amp;searchText=%ED%8C%90%EB%A7%A4%EC%A2%85%EB%A3%8C&amp;searchNoticeType=ALL&amp;page=0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D7BF53-DD58-4D85-9459-D6EBD7428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412"/>
          <a:stretch/>
        </p:blipFill>
        <p:spPr>
          <a:xfrm>
            <a:off x="308776" y="951470"/>
            <a:ext cx="3286125" cy="34208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15F5320-34A4-4978-9635-B48CCD3E83AC}"/>
              </a:ext>
            </a:extLst>
          </p:cNvPr>
          <p:cNvSpPr txBox="1"/>
          <p:nvPr/>
        </p:nvSpPr>
        <p:spPr>
          <a:xfrm>
            <a:off x="308776" y="1648003"/>
            <a:ext cx="3286125" cy="11079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ko-KR" altLang="en-US" sz="1100" b="0" i="0" dirty="0">
                <a:effectLst/>
                <a:latin typeface="-apple-system"/>
              </a:rPr>
              <a:t>안녕하세요</a:t>
            </a:r>
            <a:r>
              <a:rPr lang="en-US" altLang="ko-KR" sz="1100" b="0" i="0" dirty="0">
                <a:effectLst/>
                <a:latin typeface="-apple-system"/>
              </a:rPr>
              <a:t>. </a:t>
            </a:r>
            <a:br>
              <a:rPr lang="ko-KR" altLang="en-US" sz="1100" dirty="0"/>
            </a:br>
            <a:r>
              <a:rPr lang="ko-KR" altLang="en-US" sz="1100" b="0" i="0" dirty="0">
                <a:effectLst/>
                <a:latin typeface="-apple-system"/>
              </a:rPr>
              <a:t>많은 관심을 보내주신 </a:t>
            </a:r>
            <a:r>
              <a:rPr lang="ko-KR" altLang="en-US" sz="1100" b="0" i="0" dirty="0" err="1">
                <a:effectLst/>
                <a:latin typeface="-apple-system"/>
              </a:rPr>
              <a:t>정기품</a:t>
            </a:r>
            <a:r>
              <a:rPr lang="ko-KR" altLang="en-US" sz="1100" b="0" i="0" dirty="0">
                <a:effectLst/>
                <a:latin typeface="-apple-system"/>
              </a:rPr>
              <a:t> </a:t>
            </a:r>
            <a:r>
              <a:rPr lang="ko-KR" altLang="en-US" sz="1100" b="0" i="0" dirty="0" err="1">
                <a:effectLst/>
                <a:latin typeface="-apple-system"/>
              </a:rPr>
              <a:t>초사리</a:t>
            </a:r>
            <a:r>
              <a:rPr lang="ko-KR" altLang="en-US" sz="1100" b="0" i="0" dirty="0">
                <a:effectLst/>
                <a:latin typeface="-apple-system"/>
              </a:rPr>
              <a:t> 유기 </a:t>
            </a:r>
            <a:r>
              <a:rPr lang="ko-KR" altLang="en-US" sz="1100" b="0" i="0" dirty="0" err="1">
                <a:effectLst/>
                <a:latin typeface="-apple-system"/>
              </a:rPr>
              <a:t>전통김의</a:t>
            </a:r>
            <a:r>
              <a:rPr lang="ko-KR" altLang="en-US" sz="1100" b="0" i="0" dirty="0">
                <a:effectLst/>
                <a:latin typeface="-apple-system"/>
              </a:rPr>
              <a:t> 수량이 모두 소진되어 판매가 종료될 예정이며</a:t>
            </a:r>
            <a:r>
              <a:rPr lang="en-US" altLang="ko-KR" sz="1100" b="0" i="0" dirty="0">
                <a:effectLst/>
                <a:latin typeface="-apple-system"/>
              </a:rPr>
              <a:t>, </a:t>
            </a:r>
            <a:r>
              <a:rPr lang="ko-KR" altLang="en-US" sz="1100" b="0" i="0" dirty="0">
                <a:effectLst/>
                <a:latin typeface="-apple-system"/>
              </a:rPr>
              <a:t>리비전을 통해 새롭게 출시될 예정입니다</a:t>
            </a:r>
            <a:r>
              <a:rPr lang="en-US" altLang="ko-KR" sz="1100" b="0" i="0" dirty="0">
                <a:effectLst/>
                <a:latin typeface="-apple-system"/>
              </a:rPr>
              <a:t>. </a:t>
            </a:r>
            <a:r>
              <a:rPr lang="ko-KR" altLang="en-US" sz="1100" b="0" i="0" dirty="0">
                <a:effectLst/>
                <a:latin typeface="-apple-system"/>
              </a:rPr>
              <a:t>그동안의 성원에 감사드리며</a:t>
            </a:r>
            <a:r>
              <a:rPr lang="en-US" altLang="ko-KR" sz="1100" b="0" i="0" dirty="0">
                <a:effectLst/>
                <a:latin typeface="-apple-system"/>
              </a:rPr>
              <a:t>, </a:t>
            </a:r>
            <a:r>
              <a:rPr lang="ko-KR" altLang="en-US" sz="1100" b="0" i="0" dirty="0">
                <a:effectLst/>
                <a:latin typeface="-apple-system"/>
              </a:rPr>
              <a:t>더욱 좋은 제품으로 </a:t>
            </a:r>
            <a:r>
              <a:rPr lang="ko-KR" altLang="en-US" sz="1100" b="0" i="0" dirty="0" err="1">
                <a:effectLst/>
                <a:latin typeface="-apple-system"/>
              </a:rPr>
              <a:t>찾아뵙겠습니다</a:t>
            </a:r>
            <a:r>
              <a:rPr lang="en-US" altLang="ko-KR" sz="1100" b="0" i="0" dirty="0">
                <a:effectLst/>
                <a:latin typeface="-apple-system"/>
              </a:rPr>
              <a:t>.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AFF80-EB7E-4D88-85CA-AC5D4CF2BF42}"/>
              </a:ext>
            </a:extLst>
          </p:cNvPr>
          <p:cNvSpPr txBox="1"/>
          <p:nvPr/>
        </p:nvSpPr>
        <p:spPr>
          <a:xfrm>
            <a:off x="308776" y="1148682"/>
            <a:ext cx="3286125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1200" b="1" i="0" dirty="0">
                <a:effectLst/>
                <a:latin typeface="-apple-system"/>
              </a:rPr>
              <a:t>[</a:t>
            </a:r>
            <a:r>
              <a:rPr lang="ko-KR" altLang="en-US" sz="1200" b="1" i="0" dirty="0">
                <a:effectLst/>
                <a:latin typeface="-apple-system"/>
              </a:rPr>
              <a:t>판매 종료 예정</a:t>
            </a:r>
            <a:r>
              <a:rPr lang="en-US" altLang="ko-KR" sz="1200" b="1" i="0" dirty="0">
                <a:effectLst/>
                <a:latin typeface="-apple-system"/>
              </a:rPr>
              <a:t>] </a:t>
            </a:r>
            <a:r>
              <a:rPr lang="ko-KR" altLang="en-US" sz="1200" b="1" i="0" dirty="0" err="1">
                <a:effectLst/>
                <a:latin typeface="-apple-system"/>
              </a:rPr>
              <a:t>정기품</a:t>
            </a:r>
            <a:r>
              <a:rPr lang="ko-KR" altLang="en-US" sz="1200" b="1" i="0" dirty="0">
                <a:effectLst/>
                <a:latin typeface="-apple-system"/>
              </a:rPr>
              <a:t> </a:t>
            </a:r>
            <a:r>
              <a:rPr lang="ko-KR" altLang="en-US" sz="1200" b="1" i="0" dirty="0" err="1">
                <a:effectLst/>
                <a:latin typeface="-apple-system"/>
              </a:rPr>
              <a:t>초사리</a:t>
            </a:r>
            <a:r>
              <a:rPr lang="ko-KR" altLang="en-US" sz="1200" b="1" i="0" dirty="0">
                <a:effectLst/>
                <a:latin typeface="-apple-system"/>
              </a:rPr>
              <a:t> 유기 </a:t>
            </a:r>
            <a:r>
              <a:rPr lang="ko-KR" altLang="en-US" sz="1200" b="1" i="0" dirty="0" err="1">
                <a:effectLst/>
                <a:latin typeface="-apple-system"/>
              </a:rPr>
              <a:t>전통김</a:t>
            </a:r>
            <a:endParaRPr lang="ko-KR" altLang="en-US" sz="12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82CB895-0D60-42A3-9FA7-BDBFE75DC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103433"/>
              </p:ext>
            </p:extLst>
          </p:nvPr>
        </p:nvGraphicFramePr>
        <p:xfrm>
          <a:off x="1320668" y="3418514"/>
          <a:ext cx="2194320" cy="953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320">
                  <a:extLst>
                    <a:ext uri="{9D8B030D-6E8A-4147-A177-3AD203B41FA5}">
                      <a16:colId xmlns:a16="http://schemas.microsoft.com/office/drawing/2014/main" val="545423161"/>
                    </a:ext>
                  </a:extLst>
                </a:gridCol>
              </a:tblGrid>
              <a:tr h="317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정기품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초사리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유기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전통김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7924"/>
                  </a:ext>
                </a:extLst>
              </a:tr>
              <a:tr h="317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2397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283340"/>
                  </a:ext>
                </a:extLst>
              </a:tr>
              <a:tr h="317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302893K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052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9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064" y="3125758"/>
            <a:ext cx="120732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219492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rgbClr val="FF0000"/>
          </a:solidFill>
          <a:prstDash val="dash"/>
        </a:ln>
        <a:effectLst>
          <a:outerShdw sx="1000" sy="1000" algn="tl" rotWithShape="0">
            <a:prstClr val="black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74208</TotalTime>
  <Words>159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-apple-system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eunsil_seo@amway.com</dc:creator>
  <cp:lastModifiedBy>JinHee Lee</cp:lastModifiedBy>
  <cp:revision>4651</cp:revision>
  <cp:lastPrinted>2014-11-17T06:25:40Z</cp:lastPrinted>
  <dcterms:created xsi:type="dcterms:W3CDTF">2014-04-18T13:48:56Z</dcterms:created>
  <dcterms:modified xsi:type="dcterms:W3CDTF">2022-12-18T23:41:58Z</dcterms:modified>
</cp:coreProperties>
</file>