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45" r:id="rId2"/>
    <p:sldId id="765" r:id="rId3"/>
    <p:sldId id="766" r:id="rId4"/>
    <p:sldId id="524" r:id="rId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21F"/>
    <a:srgbClr val="92D050"/>
    <a:srgbClr val="F4F3F8"/>
    <a:srgbClr val="FFC000"/>
    <a:srgbClr val="F2F2F2"/>
    <a:srgbClr val="9A9A9A"/>
    <a:srgbClr val="333333"/>
    <a:srgbClr val="B5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5552" autoAdjust="0"/>
  </p:normalViewPr>
  <p:slideViewPr>
    <p:cSldViewPr snapToGrid="0">
      <p:cViewPr varScale="1">
        <p:scale>
          <a:sx n="98" d="100"/>
          <a:sy n="98" d="100"/>
        </p:scale>
        <p:origin x="108" y="150"/>
      </p:cViewPr>
      <p:guideLst>
        <p:guide orient="horz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83C1-9386-4F08-8D8B-5A12BCB3DC1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AC11-6881-410A-8F0A-0CA63D16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AAE-E1A5-473F-96C2-9A15154E810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B4C7-4A91-420A-9AED-D91D94B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t="95486"/>
          <a:stretch/>
        </p:blipFill>
        <p:spPr>
          <a:xfrm>
            <a:off x="11189752" y="6536414"/>
            <a:ext cx="990600" cy="30956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427546"/>
              </p:ext>
            </p:extLst>
          </p:nvPr>
        </p:nvGraphicFramePr>
        <p:xfrm>
          <a:off x="159375" y="4091991"/>
          <a:ext cx="57334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t="95486"/>
          <a:stretch/>
        </p:blipFill>
        <p:spPr>
          <a:xfrm>
            <a:off x="11189752" y="6536414"/>
            <a:ext cx="990600" cy="309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t="95486"/>
          <a:stretch/>
        </p:blipFill>
        <p:spPr>
          <a:xfrm>
            <a:off x="11189752" y="6536414"/>
            <a:ext cx="990600" cy="30956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5106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204575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03256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0" y="165665"/>
            <a:ext cx="898482" cy="3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0775472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1172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서은실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854292" y="608688"/>
            <a:ext cx="0" cy="6249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0" y="165665"/>
            <a:ext cx="898482" cy="3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8D7-CFBC-497F-BC70-6DE60AD963C2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CA32-6E0C-4DD6-B068-0673409B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2014" y="2745223"/>
            <a:ext cx="11999986" cy="43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2022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FC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미팅자료 다이아몬드 갤러리 배포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8081" y="4169814"/>
            <a:ext cx="4198531" cy="23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608082" y="4536986"/>
            <a:ext cx="1291282" cy="23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서은실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8082" y="4909935"/>
            <a:ext cx="1291282" cy="23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15330" y="4909934"/>
            <a:ext cx="1291282" cy="23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2022. 12. 20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608081" y="5237619"/>
            <a:ext cx="4330992" cy="36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>
              <a:lnSpc>
                <a:spcPts val="7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-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VPS : - SKU : - PV/BV : -/- ABO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40696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2022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FC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미팅자료 다이아몬드 갤러리 배포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5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AE5264-25B3-4B43-B713-3304C90B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2" y="873610"/>
            <a:ext cx="2803284" cy="588189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41704"/>
              </p:ext>
            </p:extLst>
          </p:nvPr>
        </p:nvGraphicFramePr>
        <p:xfrm>
          <a:off x="9890449" y="648211"/>
          <a:ext cx="2267340" cy="144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20011" y="556937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4632" y="40185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2022. 12. 14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669" y="213354"/>
            <a:ext cx="5811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\\Krdkd0neti002\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암웨이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\00_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\2022\08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\0811_2022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회계연도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 Meeting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다이아몬드 갤러리 배포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3844" y="401854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2022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FC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미팅자료 다이아몬드 갤러리 배포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C10810-088B-4C82-A0B2-E860D97D618A}"/>
              </a:ext>
            </a:extLst>
          </p:cNvPr>
          <p:cNvSpPr/>
          <p:nvPr/>
        </p:nvSpPr>
        <p:spPr>
          <a:xfrm>
            <a:off x="5264485" y="4225750"/>
            <a:ext cx="4468860" cy="5539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자료폴더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링크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412EAD-AA2B-4202-AA88-972B7C1C6C0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20040" y="4502749"/>
            <a:ext cx="2444445" cy="184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C89755-C598-443C-9FDB-357960F02B70}"/>
              </a:ext>
            </a:extLst>
          </p:cNvPr>
          <p:cNvSpPr/>
          <p:nvPr/>
        </p:nvSpPr>
        <p:spPr>
          <a:xfrm>
            <a:off x="5264485" y="2920335"/>
            <a:ext cx="446886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7C7757-9853-4439-B2B7-FFE8FA565E4B}"/>
              </a:ext>
            </a:extLst>
          </p:cNvPr>
          <p:cNvSpPr/>
          <p:nvPr/>
        </p:nvSpPr>
        <p:spPr>
          <a:xfrm>
            <a:off x="1927856" y="2286750"/>
            <a:ext cx="380759" cy="40033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808FEF-FF64-4957-AFC6-FA8EE5E3974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308615" y="2486919"/>
            <a:ext cx="2955870" cy="556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4A0F38-0FB4-4D2C-B80E-0CD082D00F46}"/>
              </a:ext>
            </a:extLst>
          </p:cNvPr>
          <p:cNvSpPr/>
          <p:nvPr/>
        </p:nvSpPr>
        <p:spPr>
          <a:xfrm>
            <a:off x="1492379" y="3467004"/>
            <a:ext cx="290457" cy="28776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0C5418-4FC5-4614-BF6E-93A19EF03D98}"/>
              </a:ext>
            </a:extLst>
          </p:cNvPr>
          <p:cNvSpPr/>
          <p:nvPr/>
        </p:nvSpPr>
        <p:spPr>
          <a:xfrm>
            <a:off x="1323161" y="4410380"/>
            <a:ext cx="169217" cy="27699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63ECA8-8E2B-4A7D-BC1C-3D0421439057}"/>
              </a:ext>
            </a:extLst>
          </p:cNvPr>
          <p:cNvCxnSpPr>
            <a:stCxn id="7" idx="3"/>
            <a:endCxn id="31" idx="1"/>
          </p:cNvCxnSpPr>
          <p:nvPr/>
        </p:nvCxnSpPr>
        <p:spPr>
          <a:xfrm flipV="1">
            <a:off x="1782836" y="3043446"/>
            <a:ext cx="3481649" cy="567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82B32-4F66-4BFC-88CB-B945F21787E9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1492378" y="3043446"/>
            <a:ext cx="3772107" cy="1505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949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Candara"/>
        <a:ea typeface="나눔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  <a:prstDash val="dash"/>
        </a:ln>
        <a:effectLst>
          <a:outerShdw sx="1000" sy="1000" algn="tl" rotWithShape="0">
            <a:prstClr val="black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35609</TotalTime>
  <Words>111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SoyonKim</dc:creator>
  <cp:lastModifiedBy>EunSil Seo</cp:lastModifiedBy>
  <cp:revision>2791</cp:revision>
  <cp:lastPrinted>2014-11-17T06:25:40Z</cp:lastPrinted>
  <dcterms:created xsi:type="dcterms:W3CDTF">2014-04-18T13:48:56Z</dcterms:created>
  <dcterms:modified xsi:type="dcterms:W3CDTF">2022-12-14T00:44:29Z</dcterms:modified>
</cp:coreProperties>
</file>