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745" r:id="rId2"/>
    <p:sldId id="1045" r:id="rId3"/>
    <p:sldId id="1046" r:id="rId4"/>
    <p:sldId id="1042" r:id="rId5"/>
    <p:sldId id="1043" r:id="rId6"/>
    <p:sldId id="1044" r:id="rId7"/>
    <p:sldId id="808" r:id="rId8"/>
    <p:sldId id="809" r:id="rId9"/>
    <p:sldId id="1039" r:id="rId10"/>
    <p:sldId id="1041" r:id="rId11"/>
    <p:sldId id="816" r:id="rId12"/>
    <p:sldId id="817" r:id="rId13"/>
    <p:sldId id="524" r:id="rId14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C89D044-661F-4CDA-8040-457CA37E7F27}">
          <p14:sldIdLst>
            <p14:sldId id="745"/>
            <p14:sldId id="1045"/>
            <p14:sldId id="1046"/>
            <p14:sldId id="1042"/>
            <p14:sldId id="1043"/>
            <p14:sldId id="1044"/>
          </p14:sldIdLst>
        </p14:section>
        <p14:section name="프로모션" id="{70BCD018-E2C3-4F37-9EA7-2D1DA1D7DB49}">
          <p14:sldIdLst>
            <p14:sldId id="808"/>
            <p14:sldId id="809"/>
            <p14:sldId id="1039"/>
            <p14:sldId id="1041"/>
            <p14:sldId id="816"/>
            <p14:sldId id="817"/>
            <p14:sldId id="5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a" initials="S" lastIdx="16" clrIdx="0">
    <p:extLst>
      <p:ext uri="{19B8F6BF-5375-455C-9EA6-DF929625EA0E}">
        <p15:presenceInfo xmlns:p15="http://schemas.microsoft.com/office/powerpoint/2012/main" userId="Sola" providerId="None"/>
      </p:ext>
    </p:extLst>
  </p:cmAuthor>
  <p:cmAuthor id="2" name="Jaeeun You" initials="JY" lastIdx="20" clrIdx="1">
    <p:extLst>
      <p:ext uri="{19B8F6BF-5375-455C-9EA6-DF929625EA0E}">
        <p15:presenceInfo xmlns:p15="http://schemas.microsoft.com/office/powerpoint/2012/main" userId="S::KRU05CQO@amway.com::1fdab430-7fb0-41cb-bf75-820b5992785e" providerId="AD"/>
      </p:ext>
    </p:extLst>
  </p:cmAuthor>
  <p:cmAuthor id="3" name="Sola Kim" initials="SK" lastIdx="13" clrIdx="2">
    <p:extLst>
      <p:ext uri="{19B8F6BF-5375-455C-9EA6-DF929625EA0E}">
        <p15:presenceInfo xmlns:p15="http://schemas.microsoft.com/office/powerpoint/2012/main" userId="S-1-5-21-2135606653-1472778455-1273305881-900046" providerId="AD"/>
      </p:ext>
    </p:extLst>
  </p:cmAuthor>
  <p:cmAuthor id="4" name="Hyejin Baek" initials="HB" lastIdx="19" clrIdx="3">
    <p:extLst>
      <p:ext uri="{19B8F6BF-5375-455C-9EA6-DF929625EA0E}">
        <p15:presenceInfo xmlns:p15="http://schemas.microsoft.com/office/powerpoint/2012/main" userId="S::KRU0728K@amway.com::2e8f63e1-0226-42ad-b106-a4f050b10b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4583BE"/>
    <a:srgbClr val="548DC4"/>
    <a:srgbClr val="26221F"/>
    <a:srgbClr val="92D050"/>
    <a:srgbClr val="F4F3F8"/>
    <a:srgbClr val="FFC000"/>
    <a:srgbClr val="F2F2F2"/>
    <a:srgbClr val="9A9A9A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51" autoAdjust="0"/>
    <p:restoredTop sz="95979" autoAdjust="0"/>
  </p:normalViewPr>
  <p:slideViewPr>
    <p:cSldViewPr snapToGrid="0">
      <p:cViewPr varScale="1">
        <p:scale>
          <a:sx n="96" d="100"/>
          <a:sy n="96" d="100"/>
        </p:scale>
        <p:origin x="102" y="192"/>
      </p:cViewPr>
      <p:guideLst>
        <p:guide orient="horz"/>
        <p:guide pos="7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-2082" y="-102"/>
      </p:cViewPr>
      <p:guideLst>
        <p:guide orient="horz" pos="2141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783C1-9386-4F08-8D8B-5A12BCB3DC11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BAC11-6881-410A-8F0A-0CA63D163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11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DCAAE-E1A5-473F-96C2-9A15154E8105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7B4C7-4A91-420A-9AED-D91D94B6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509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47625" y="6586538"/>
            <a:ext cx="2341563" cy="222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Amway</a:t>
            </a:r>
            <a:r>
              <a:rPr lang="en-US" altLang="ko-KR" b="1" baseline="0" dirty="0">
                <a:latin typeface="맑은 고딕" pitchFamily="50" charset="-127"/>
                <a:ea typeface="맑은 고딕" pitchFamily="50" charset="-127"/>
              </a:rPr>
              <a:t> Korea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 bwMode="auto">
          <a:xfrm>
            <a:off x="0" y="6525344"/>
            <a:ext cx="12192000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43502098"/>
              </p:ext>
            </p:extLst>
          </p:nvPr>
        </p:nvGraphicFramePr>
        <p:xfrm>
          <a:off x="159375" y="4091991"/>
          <a:ext cx="573342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3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3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제외 </a:t>
                      </a: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업무요청일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 요청일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해시태그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156519" y="3435178"/>
            <a:ext cx="1173891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118" y="145631"/>
            <a:ext cx="1167809" cy="3987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65E3E4-DF3E-432C-BFBA-E2782BA275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693" y="6647386"/>
            <a:ext cx="776817" cy="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8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47625" y="6586538"/>
            <a:ext cx="2341563" cy="222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Amway</a:t>
            </a:r>
            <a:r>
              <a:rPr lang="en-US" altLang="ko-KR" b="1" baseline="0" dirty="0">
                <a:latin typeface="맑은 고딕" pitchFamily="50" charset="-127"/>
                <a:ea typeface="맑은 고딕" pitchFamily="50" charset="-127"/>
              </a:rPr>
              <a:t> Korea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 bwMode="auto">
          <a:xfrm>
            <a:off x="0" y="6525344"/>
            <a:ext cx="12192000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118" y="145631"/>
            <a:ext cx="1167809" cy="3987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BE19868-9044-4F31-88CF-50D5218F81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693" y="6647386"/>
            <a:ext cx="776817" cy="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5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9223248" y="6458485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defPPr>
              <a:defRPr lang="ko-KR"/>
            </a:defPPr>
            <a:lvl1pPr marL="0" algn="r" defTabSz="1088502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47625" y="6586538"/>
            <a:ext cx="2341563" cy="222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Amway</a:t>
            </a:r>
            <a:r>
              <a:rPr lang="en-US" altLang="ko-KR" b="1" baseline="0" dirty="0">
                <a:latin typeface="맑은 고딕" pitchFamily="50" charset="-127"/>
                <a:ea typeface="맑은 고딕" pitchFamily="50" charset="-127"/>
              </a:rPr>
              <a:t> Korea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 bwMode="auto">
          <a:xfrm>
            <a:off x="0" y="6525344"/>
            <a:ext cx="12192000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" name="직선 연결선 2"/>
          <p:cNvCxnSpPr/>
          <p:nvPr userDrawn="1"/>
        </p:nvCxnSpPr>
        <p:spPr>
          <a:xfrm>
            <a:off x="0" y="351064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099A3F02-1200-472E-9719-48FEF97845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693" y="6647386"/>
            <a:ext cx="776817" cy="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7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5"/>
          <p:cNvSpPr txBox="1">
            <a:spLocks/>
          </p:cNvSpPr>
          <p:nvPr userDrawn="1"/>
        </p:nvSpPr>
        <p:spPr>
          <a:xfrm>
            <a:off x="9223248" y="6458485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defPPr>
              <a:defRPr lang="ko-KR"/>
            </a:defPPr>
            <a:lvl1pPr marL="0" algn="r" defTabSz="1088502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FA753C-00F3-4346-A1C5-09D9CD142EFB}" type="slidenum">
              <a:rPr lang="ko-KR" altLang="en-US" sz="1000" smtClean="0"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6" name="Group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98204575"/>
              </p:ext>
            </p:extLst>
          </p:nvPr>
        </p:nvGraphicFramePr>
        <p:xfrm>
          <a:off x="26887" y="21052"/>
          <a:ext cx="12111773" cy="594288"/>
        </p:xfrm>
        <a:graphic>
          <a:graphicData uri="http://schemas.openxmlformats.org/drawingml/2006/table">
            <a:tbl>
              <a:tblPr/>
              <a:tblGrid>
                <a:gridCol w="1398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80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1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63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9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034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9335">
                <a:tc rowSpan="3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채널명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업무구분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335">
                <a:tc v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 </a:t>
                      </a: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335">
                <a:tc v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타이틀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10114548" y="403256"/>
            <a:ext cx="4395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OOO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2" y="146120"/>
            <a:ext cx="942331" cy="32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8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5"/>
          <p:cNvSpPr txBox="1">
            <a:spLocks/>
          </p:cNvSpPr>
          <p:nvPr userDrawn="1"/>
        </p:nvSpPr>
        <p:spPr>
          <a:xfrm>
            <a:off x="9223248" y="6458485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defPPr>
              <a:defRPr lang="ko-KR"/>
            </a:defPPr>
            <a:lvl1pPr marL="0" algn="r" defTabSz="1088502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FA753C-00F3-4346-A1C5-09D9CD142EFB}" type="slidenum">
              <a:rPr lang="ko-KR" altLang="en-US" sz="1000" smtClean="0"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6" name="Group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70775472"/>
              </p:ext>
            </p:extLst>
          </p:nvPr>
        </p:nvGraphicFramePr>
        <p:xfrm>
          <a:off x="26887" y="21052"/>
          <a:ext cx="12111773" cy="594288"/>
        </p:xfrm>
        <a:graphic>
          <a:graphicData uri="http://schemas.openxmlformats.org/drawingml/2006/table">
            <a:tbl>
              <a:tblPr/>
              <a:tblGrid>
                <a:gridCol w="1398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80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1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63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9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034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9335">
                <a:tc rowSpan="3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채널명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업무구분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335">
                <a:tc v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 </a:t>
                      </a: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335">
                <a:tc v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타이틀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10114548" y="411723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장유정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9854292" y="608688"/>
            <a:ext cx="0" cy="62493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2" y="146120"/>
            <a:ext cx="942331" cy="32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0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698D7-CFBC-497F-BC70-6DE60AD963C2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CCA32-6E0C-4DD6-B068-0673409B7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3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1" r:id="rId3"/>
    <p:sldLayoutId id="2147483652" r:id="rId4"/>
    <p:sldLayoutId id="2147483649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96007" y="2778371"/>
            <a:ext cx="11999986" cy="584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2" tIns="45711" rIns="91422" bIns="45711">
            <a:spAutoFit/>
          </a:bodyPr>
          <a:lstStyle/>
          <a:p>
            <a:r>
              <a:rPr lang="ko-KR" altLang="en-US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라임트리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액상차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 프로모션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(ABC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전용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56519" y="3435178"/>
            <a:ext cx="1173891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608082" y="4164037"/>
            <a:ext cx="1458967" cy="246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2" tIns="45711" rIns="91422" bIns="45711">
            <a:spAutoFit/>
          </a:bodyPr>
          <a:lstStyle/>
          <a:p>
            <a:r>
              <a:rPr lang="ko-KR" altLang="en-US" sz="1000" dirty="0"/>
              <a:t>프로모션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899365" y="4892895"/>
            <a:ext cx="1291282" cy="246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2" tIns="45711" rIns="91422" bIns="45711">
            <a:spAutoFit/>
          </a:bodyPr>
          <a:lstStyle/>
          <a:p>
            <a:pPr algn="ctr"/>
            <a:r>
              <a:rPr lang="ko-KR" altLang="en-US" sz="1000" b="1" dirty="0"/>
              <a:t>장유정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608083" y="5266012"/>
            <a:ext cx="1291282" cy="246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2" tIns="45711" rIns="91422" bIns="45711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2022. 11. 29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4515331" y="5266011"/>
            <a:ext cx="1291282" cy="246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2" tIns="45711" rIns="91422" bIns="45711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2022. 12. 26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08083" y="6023439"/>
            <a:ext cx="428033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-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4BA469-3259-4141-B80A-C0F5C103AE4F}"/>
              </a:ext>
            </a:extLst>
          </p:cNvPr>
          <p:cNvSpPr/>
          <p:nvPr/>
        </p:nvSpPr>
        <p:spPr>
          <a:xfrm>
            <a:off x="5962622" y="3860760"/>
            <a:ext cx="37424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제품명 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남도의 따뜻함 담은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라임트리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유자원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VPS    : 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1025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SKU      : 267245K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PV/BV : 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2,140/3,700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ABO</a:t>
            </a: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 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20,600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974C04-02D8-48B1-9A85-F664A5498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551846"/>
            <a:ext cx="1458967" cy="24620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91422" tIns="45711" rIns="91422" bIns="45711">
            <a:spAutoFit/>
          </a:bodyPr>
          <a:lstStyle/>
          <a:p>
            <a:r>
              <a:rPr lang="en-US" altLang="ko-KR" sz="1000" dirty="0"/>
              <a:t># </a:t>
            </a:r>
            <a:r>
              <a:rPr lang="ko-KR" altLang="en-US" sz="1000" dirty="0"/>
              <a:t>프로모션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984626-82CC-4E88-BCBF-57E114323E5C}"/>
              </a:ext>
            </a:extLst>
          </p:cNvPr>
          <p:cNvSpPr/>
          <p:nvPr/>
        </p:nvSpPr>
        <p:spPr>
          <a:xfrm>
            <a:off x="5962622" y="4695559"/>
            <a:ext cx="37424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제품명 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선운산의 정기담은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라임트리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복분자원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VPS    : 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1024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SKU      : 267244K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PV/BV : 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2,830/4,900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ABO</a:t>
            </a: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 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26,800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7C6D7BB-F94C-4409-BB9F-B357440FE790}"/>
              </a:ext>
            </a:extLst>
          </p:cNvPr>
          <p:cNvSpPr/>
          <p:nvPr/>
        </p:nvSpPr>
        <p:spPr>
          <a:xfrm>
            <a:off x="6025978" y="5512214"/>
            <a:ext cx="37424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제품명 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지리산의 싱그러움 담은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라임트리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매실원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VPS    : 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1023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SKU      : 267243K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PV/BV : 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1,680/2,900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ABO</a:t>
            </a: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 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16,200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9677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890449" y="648211"/>
          <a:ext cx="2267340" cy="1752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1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B51D2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 dirty="0">
                        <a:solidFill>
                          <a:srgbClr val="B51D2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작업 경로</a:t>
                      </a:r>
                      <a:endParaRPr lang="en-US" altLang="ko-KR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\\krdkd0neti002\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암웨이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\00_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신제품프로모션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\2022\07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\0707_2022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추석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라임트리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액상차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 프로모션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 제작 요청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아래쪽 화살표 설명선 11"/>
          <p:cNvSpPr/>
          <p:nvPr/>
        </p:nvSpPr>
        <p:spPr>
          <a:xfrm>
            <a:off x="9859992" y="6245510"/>
            <a:ext cx="2332008" cy="480636"/>
          </a:xfrm>
          <a:prstGeom prst="downArrow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 이어서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90314" y="3974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www.amway.co.kr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40060" y="404664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2022. 12. 01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24632" y="0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83820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76832" y="415666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라임트리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액상차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 프로모션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(ABC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전용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69450" y="0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프로모션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공지문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5D5204-D079-4389-B84D-2F89BD3697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229"/>
          <a:stretch/>
        </p:blipFill>
        <p:spPr>
          <a:xfrm>
            <a:off x="34211" y="648211"/>
            <a:ext cx="5432074" cy="607793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3A87D73-B78C-407E-B3CC-D782211FD321}"/>
              </a:ext>
            </a:extLst>
          </p:cNvPr>
          <p:cNvSpPr/>
          <p:nvPr/>
        </p:nvSpPr>
        <p:spPr>
          <a:xfrm>
            <a:off x="570451" y="3892492"/>
            <a:ext cx="4278386" cy="595618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  <a:effectLst>
            <a:outerShdw sx="1000" sy="1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68EC197-1468-47C0-9883-1FFF8CE5C009}"/>
              </a:ext>
            </a:extLst>
          </p:cNvPr>
          <p:cNvCxnSpPr>
            <a:stCxn id="2" idx="3"/>
          </p:cNvCxnSpPr>
          <p:nvPr/>
        </p:nvCxnSpPr>
        <p:spPr>
          <a:xfrm flipV="1">
            <a:off x="4848837" y="4169328"/>
            <a:ext cx="922789" cy="20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1112D0-E78E-44B1-ACFC-7154D630F66F}"/>
              </a:ext>
            </a:extLst>
          </p:cNvPr>
          <p:cNvSpPr txBox="1"/>
          <p:nvPr/>
        </p:nvSpPr>
        <p:spPr>
          <a:xfrm>
            <a:off x="5756946" y="4046217"/>
            <a:ext cx="33702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프로모션은 한정수량 준비로 조기 종료될 수 있습니다.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0F096A-7C65-4662-913F-D418588B2334}"/>
              </a:ext>
            </a:extLst>
          </p:cNvPr>
          <p:cNvSpPr/>
          <p:nvPr/>
        </p:nvSpPr>
        <p:spPr>
          <a:xfrm>
            <a:off x="570451" y="4941116"/>
            <a:ext cx="4098999" cy="1304394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  <a:effectLst>
            <a:outerShdw sx="1000" sy="1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0C2A8BE-0BAB-4BD1-8719-DF572DF62BBC}"/>
              </a:ext>
            </a:extLst>
          </p:cNvPr>
          <p:cNvCxnSpPr>
            <a:stCxn id="6" idx="3"/>
          </p:cNvCxnSpPr>
          <p:nvPr/>
        </p:nvCxnSpPr>
        <p:spPr>
          <a:xfrm>
            <a:off x="4669450" y="5593313"/>
            <a:ext cx="1087496" cy="56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89BDCB6-146F-46CB-8BFF-A64EB8B29345}"/>
              </a:ext>
            </a:extLst>
          </p:cNvPr>
          <p:cNvSpPr txBox="1"/>
          <p:nvPr/>
        </p:nvSpPr>
        <p:spPr>
          <a:xfrm>
            <a:off x="5756946" y="5526781"/>
            <a:ext cx="375617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프로모션 제품 반품 시 증정품도 함께 반품하셔야 합니다.</a:t>
            </a:r>
          </a:p>
        </p:txBody>
      </p:sp>
    </p:spTree>
    <p:extLst>
      <p:ext uri="{BB962C8B-B14F-4D97-AF65-F5344CB8AC3E}">
        <p14:creationId xmlns:p14="http://schemas.microsoft.com/office/powerpoint/2010/main" val="480107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064" y="3125758"/>
            <a:ext cx="12073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/>
              <a:t>배너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219098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390314" y="3974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www.amway.co.kr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92669" y="213354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69450" y="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배너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8388" y="751142"/>
            <a:ext cx="7344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메인배너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7845" y="993700"/>
            <a:ext cx="8838500" cy="225694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249429" y="1026331"/>
            <a:ext cx="3517228" cy="2161486"/>
            <a:chOff x="5396992" y="1988840"/>
            <a:chExt cx="1413416" cy="1511801"/>
          </a:xfrm>
        </p:grpSpPr>
        <p:sp>
          <p:nvSpPr>
            <p:cNvPr id="29" name="직사각형 28"/>
            <p:cNvSpPr/>
            <p:nvPr/>
          </p:nvSpPr>
          <p:spPr>
            <a:xfrm>
              <a:off x="5397954" y="1988840"/>
              <a:ext cx="1412454" cy="1511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7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396992" y="1995951"/>
              <a:ext cx="1413415" cy="150469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5397954" y="1995951"/>
              <a:ext cx="1412454" cy="150469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1344636" y="1952752"/>
            <a:ext cx="13433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공지문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비주얼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7845" y="3691351"/>
            <a:ext cx="889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 배너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251822" y="3922183"/>
            <a:ext cx="3615495" cy="2071131"/>
            <a:chOff x="5396992" y="1988840"/>
            <a:chExt cx="1413416" cy="1511801"/>
          </a:xfrm>
        </p:grpSpPr>
        <p:sp>
          <p:nvSpPr>
            <p:cNvPr id="58" name="직사각형 57"/>
            <p:cNvSpPr/>
            <p:nvPr/>
          </p:nvSpPr>
          <p:spPr>
            <a:xfrm>
              <a:off x="5397954" y="1988840"/>
              <a:ext cx="1412454" cy="1511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7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5396992" y="1995951"/>
              <a:ext cx="1413415" cy="150469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H="1">
              <a:off x="5397954" y="1995951"/>
              <a:ext cx="1412454" cy="150469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직사각형 61"/>
          <p:cNvSpPr/>
          <p:nvPr/>
        </p:nvSpPr>
        <p:spPr>
          <a:xfrm>
            <a:off x="1432963" y="4680749"/>
            <a:ext cx="134336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공지문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비주얼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</a:p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떼샷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432963" y="4073795"/>
            <a:ext cx="13433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로고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A249FA-BCBF-4E2F-A435-8F9996E87A6B}"/>
              </a:ext>
            </a:extLst>
          </p:cNvPr>
          <p:cNvSpPr txBox="1"/>
          <p:nvPr/>
        </p:nvSpPr>
        <p:spPr>
          <a:xfrm>
            <a:off x="4486352" y="2072166"/>
            <a:ext cx="3120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기간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: 2023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1월 2일(월) 오전 10시 ~ 한정수량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A4A909B-BE1F-4FEA-942B-21B79AD3CF06}"/>
              </a:ext>
            </a:extLst>
          </p:cNvPr>
          <p:cNvSpPr/>
          <p:nvPr/>
        </p:nvSpPr>
        <p:spPr>
          <a:xfrm>
            <a:off x="190360" y="6354077"/>
            <a:ext cx="25859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기간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: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1월 2일(월) 오전 10시 ~ 한정수량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7F46F7-2B30-4D96-96C6-B561AA3AF62A}"/>
              </a:ext>
            </a:extLst>
          </p:cNvPr>
          <p:cNvSpPr txBox="1"/>
          <p:nvPr/>
        </p:nvSpPr>
        <p:spPr>
          <a:xfrm>
            <a:off x="2376832" y="415666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라임트리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액상차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 프로모션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(ABC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전용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780BCDE-8E40-4D8C-A76A-13EF2AEB3317}"/>
              </a:ext>
            </a:extLst>
          </p:cNvPr>
          <p:cNvSpPr txBox="1"/>
          <p:nvPr/>
        </p:nvSpPr>
        <p:spPr>
          <a:xfrm>
            <a:off x="4486352" y="1682488"/>
            <a:ext cx="191735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라임트리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액상차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 프로모션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886D13C-EBF5-4BCE-B1D9-C24EB56A8096}"/>
              </a:ext>
            </a:extLst>
          </p:cNvPr>
          <p:cNvSpPr txBox="1"/>
          <p:nvPr/>
        </p:nvSpPr>
        <p:spPr>
          <a:xfrm>
            <a:off x="236380" y="6048992"/>
            <a:ext cx="200400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라임트리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액상차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 프로모션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93F49F7D-1F5A-45FC-ACB9-297ADDCAF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744055"/>
              </p:ext>
            </p:extLst>
          </p:nvPr>
        </p:nvGraphicFramePr>
        <p:xfrm>
          <a:off x="9890449" y="648211"/>
          <a:ext cx="2267340" cy="1752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1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B51D2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 dirty="0">
                        <a:solidFill>
                          <a:srgbClr val="B51D2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작업 경로</a:t>
                      </a:r>
                      <a:endParaRPr lang="en-US" altLang="ko-KR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\\krdkd0neti002\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암웨이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\00_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신제품프로모션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\2022\07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\0707_2022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추석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라임트리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액상차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 프로모션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 제작 요청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E8A9BA3A-EC9F-4573-987D-1DD672272FDD}"/>
              </a:ext>
            </a:extLst>
          </p:cNvPr>
          <p:cNvSpPr txBox="1"/>
          <p:nvPr/>
        </p:nvSpPr>
        <p:spPr>
          <a:xfrm>
            <a:off x="7140060" y="404664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2022. 12. 01</a:t>
            </a:r>
          </a:p>
        </p:txBody>
      </p:sp>
    </p:spTree>
    <p:extLst>
      <p:ext uri="{BB962C8B-B14F-4D97-AF65-F5344CB8AC3E}">
        <p14:creationId xmlns:p14="http://schemas.microsoft.com/office/powerpoint/2010/main" val="81859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064" y="3125758"/>
            <a:ext cx="1207326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219492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064" y="3125758"/>
            <a:ext cx="1207326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3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수정요청</a:t>
            </a:r>
            <a:endParaRPr lang="en-US" altLang="ko-KR" sz="3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3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3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3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3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오후 </a:t>
            </a:r>
            <a:r>
              <a:rPr lang="en-US" altLang="ko-KR" sz="3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3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en-US" altLang="ko-KR" sz="3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866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5767B5F-97F8-4185-8C0A-AE7CC080B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92" y="1250341"/>
            <a:ext cx="3409950" cy="3467100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890449" y="648211"/>
          <a:ext cx="2267340" cy="1752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1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B51D2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 dirty="0">
                        <a:solidFill>
                          <a:srgbClr val="B51D2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작업 경로</a:t>
                      </a:r>
                      <a:endParaRPr lang="en-US" altLang="ko-KR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\\krdkd0neti002\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암웨이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\00_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신제품프로모션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\2022\07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\0707_2022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추석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라임트리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액상차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 프로모션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 제작 요청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아래쪽 화살표 설명선 11"/>
          <p:cNvSpPr/>
          <p:nvPr/>
        </p:nvSpPr>
        <p:spPr>
          <a:xfrm>
            <a:off x="9859992" y="6245510"/>
            <a:ext cx="2332008" cy="480636"/>
          </a:xfrm>
          <a:prstGeom prst="downArrow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 이어서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90314" y="3974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www.amway.co.kr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40060" y="404664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2022. 12. 19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24632" y="0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83820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76832" y="415666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라임트리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액상차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 프로모션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(ABC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전용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69450" y="0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프로모션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공지문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6BB08D-AC77-4AD2-81A8-55CF75BD4187}"/>
              </a:ext>
            </a:extLst>
          </p:cNvPr>
          <p:cNvSpPr/>
          <p:nvPr/>
        </p:nvSpPr>
        <p:spPr>
          <a:xfrm>
            <a:off x="437413" y="1915790"/>
            <a:ext cx="2842500" cy="2477306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  <a:effectLst>
            <a:outerShdw sx="1000" sy="1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F25EC46-DB0B-4085-9425-F0119760178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279913" y="2961861"/>
            <a:ext cx="567450" cy="1925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1535E4-9765-40BA-8C81-9DC2324CD321}"/>
              </a:ext>
            </a:extLst>
          </p:cNvPr>
          <p:cNvSpPr txBox="1"/>
          <p:nvPr/>
        </p:nvSpPr>
        <p:spPr>
          <a:xfrm>
            <a:off x="3810380" y="2446557"/>
            <a:ext cx="531652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프로모션의 주문채널은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ABC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픽업예약주문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ABC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현장주문을 통해서만 진행됩니다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.(A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Cliks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포함하여 모든 배달주문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장바구니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SOP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프로모션은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ABO, Member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 구매 가능합니다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.(Member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ABC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현장주문만 가능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ABC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픽업예약주문은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 이후 장바구니에 담은 뒤 결제 완료한 주문 건부터 적용됩니다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프로모션은 구매 금액 조건 충족 시 중복 및 연속 적용됩니다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구매 건당 적용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프로모션은 한정수량 준비로 조기 종료될 수 있으며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ABC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마다 종료 시점은 다를 수 있습니다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ABC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픽업예약주문은 주문일로부터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일이내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인수하지 않는 경우 자동반품 및 실적 차감 처리됩니다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점 양지하여 빠른 시간 내에 지정하신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ABC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찾아가 주시기 바랍니다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프로모션 일정 및 내용은 추후 변경될 수 있습니다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프로모션 제품 반품 시에는 증정품도 함께 반품해야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104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064" y="3125758"/>
            <a:ext cx="1207326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3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수정요청</a:t>
            </a:r>
            <a:endParaRPr lang="en-US" altLang="ko-KR" sz="3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3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3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3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3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오후 </a:t>
            </a:r>
            <a:r>
              <a:rPr lang="en-US" altLang="ko-KR" sz="3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3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3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3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sz="3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3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890449" y="648211"/>
          <a:ext cx="2267340" cy="1752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1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B51D2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 dirty="0">
                        <a:solidFill>
                          <a:srgbClr val="B51D2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작업 경로</a:t>
                      </a:r>
                      <a:endParaRPr lang="en-US" altLang="ko-KR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\\krdkd0neti002\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암웨이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\00_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신제품프로모션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\2022\07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\0707_2022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추석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라임트리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액상차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 프로모션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 제작 요청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아래쪽 화살표 설명선 11"/>
          <p:cNvSpPr/>
          <p:nvPr/>
        </p:nvSpPr>
        <p:spPr>
          <a:xfrm>
            <a:off x="9859992" y="6245510"/>
            <a:ext cx="2332008" cy="480636"/>
          </a:xfrm>
          <a:prstGeom prst="downArrow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 이어서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90314" y="3974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www.amway.co.kr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40060" y="404664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2022. 12. 01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24632" y="0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83820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76832" y="415666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라임트리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액상차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 프로모션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(ABC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전용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69450" y="0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프로모션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공지문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2C70BD-2A31-4B63-A1CE-66A7F1B2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9" y="648211"/>
            <a:ext cx="3047115" cy="607793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06BB08D-AC77-4AD2-81A8-55CF75BD4187}"/>
              </a:ext>
            </a:extLst>
          </p:cNvPr>
          <p:cNvSpPr/>
          <p:nvPr/>
        </p:nvSpPr>
        <p:spPr>
          <a:xfrm>
            <a:off x="2097248" y="3724712"/>
            <a:ext cx="117446" cy="1275127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  <a:effectLst>
            <a:outerShdw sx="1000" sy="1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F25EC46-DB0B-4085-9425-F0119760178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214694" y="4228052"/>
            <a:ext cx="1501629" cy="134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1535E4-9765-40BA-8C81-9DC2324CD321}"/>
              </a:ext>
            </a:extLst>
          </p:cNvPr>
          <p:cNvSpPr txBox="1"/>
          <p:nvPr/>
        </p:nvSpPr>
        <p:spPr>
          <a:xfrm>
            <a:off x="3626142" y="3874109"/>
            <a:ext cx="53165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본품과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증정품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사이를 더 떼거나 화살표 또는 구분선 등으로 증정품이 분리되어 보이도록 수정 부탁드립니다.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배너에도 동일하게 반영 부탁드립니다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21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890449" y="648211"/>
          <a:ext cx="2267340" cy="1752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1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B51D2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 dirty="0">
                        <a:solidFill>
                          <a:srgbClr val="B51D2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작업 경로</a:t>
                      </a:r>
                      <a:endParaRPr lang="en-US" altLang="ko-KR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\\krdkd0neti002\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암웨이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\00_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신제품프로모션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\2022\07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\0707_2022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추석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라임트리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액상차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 프로모션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 제작 요청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아래쪽 화살표 설명선 11"/>
          <p:cNvSpPr/>
          <p:nvPr/>
        </p:nvSpPr>
        <p:spPr>
          <a:xfrm>
            <a:off x="9859992" y="6245510"/>
            <a:ext cx="2332008" cy="480636"/>
          </a:xfrm>
          <a:prstGeom prst="downArrow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 이어서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90314" y="3974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www.amway.co.kr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40060" y="404664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2022. 12. 01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24632" y="0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83820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76832" y="415666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라임트리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액상차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 프로모션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(ABC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전용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69450" y="0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프로모션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공지문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00A0B9-1F0D-489D-9969-E1CC5E761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8" y="648211"/>
            <a:ext cx="4362827" cy="42509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3E5678B-D99F-4583-8710-BA70E8005990}"/>
              </a:ext>
            </a:extLst>
          </p:cNvPr>
          <p:cNvSpPr/>
          <p:nvPr/>
        </p:nvSpPr>
        <p:spPr>
          <a:xfrm>
            <a:off x="2869035" y="2801923"/>
            <a:ext cx="318782" cy="215444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  <a:effectLst>
            <a:outerShdw sx="1000" sy="1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0084AEA-72EE-4FB2-A0C0-42CBA0259B7A}"/>
              </a:ext>
            </a:extLst>
          </p:cNvPr>
          <p:cNvCxnSpPr/>
          <p:nvPr/>
        </p:nvCxnSpPr>
        <p:spPr>
          <a:xfrm>
            <a:off x="3187817" y="2894202"/>
            <a:ext cx="21391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5FD214F-6B43-4327-9DC4-22FCDB7834F6}"/>
              </a:ext>
            </a:extLst>
          </p:cNvPr>
          <p:cNvSpPr txBox="1"/>
          <p:nvPr/>
        </p:nvSpPr>
        <p:spPr>
          <a:xfrm>
            <a:off x="5220049" y="2773691"/>
            <a:ext cx="10045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중복 및 연속</a:t>
            </a:r>
          </a:p>
        </p:txBody>
      </p:sp>
    </p:spTree>
    <p:extLst>
      <p:ext uri="{BB962C8B-B14F-4D97-AF65-F5344CB8AC3E}">
        <p14:creationId xmlns:p14="http://schemas.microsoft.com/office/powerpoint/2010/main" val="242741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064" y="3125758"/>
            <a:ext cx="1207326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5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공지문</a:t>
            </a:r>
            <a:endParaRPr lang="en-US" altLang="ko-KR" sz="3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9583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934969"/>
              </p:ext>
            </p:extLst>
          </p:nvPr>
        </p:nvGraphicFramePr>
        <p:xfrm>
          <a:off x="9890449" y="648211"/>
          <a:ext cx="2267340" cy="1752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1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B51D2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 dirty="0">
                        <a:solidFill>
                          <a:srgbClr val="B51D2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작업 경로</a:t>
                      </a:r>
                      <a:endParaRPr lang="en-US" altLang="ko-KR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\\krdkd0neti002\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암웨이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\00_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신제품프로모션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\2022\07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\0707_2022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추석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라임트리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액상차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 프로모션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 제작 요청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아래쪽 화살표 설명선 11"/>
          <p:cNvSpPr/>
          <p:nvPr/>
        </p:nvSpPr>
        <p:spPr>
          <a:xfrm>
            <a:off x="9859992" y="6245510"/>
            <a:ext cx="2332008" cy="480636"/>
          </a:xfrm>
          <a:prstGeom prst="downArrow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 이어서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90314" y="3974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www.amway.co.kr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40060" y="404664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2022. 12. 01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24632" y="0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83820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76832" y="415666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라임트리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액상차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 프로모션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(ABC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전용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69450" y="0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프로모션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공지문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5D5204-D079-4389-B84D-2F89BD3697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534"/>
          <a:stretch/>
        </p:blipFill>
        <p:spPr>
          <a:xfrm>
            <a:off x="34210" y="648210"/>
            <a:ext cx="2885877" cy="62058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F160C1-D968-4234-A1A1-4C4CC89FCA9C}"/>
              </a:ext>
            </a:extLst>
          </p:cNvPr>
          <p:cNvSpPr txBox="1"/>
          <p:nvPr/>
        </p:nvSpPr>
        <p:spPr>
          <a:xfrm>
            <a:off x="6593576" y="686217"/>
            <a:ext cx="3296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좌측에 있는 디자인으로 동일하게 진행 부탁드립니다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9A4DDBF-EE50-4AAB-9515-A02B1457A4EC}"/>
              </a:ext>
            </a:extLst>
          </p:cNvPr>
          <p:cNvSpPr/>
          <p:nvPr/>
        </p:nvSpPr>
        <p:spPr>
          <a:xfrm>
            <a:off x="461394" y="1728132"/>
            <a:ext cx="2021747" cy="243281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  <a:effectLst>
            <a:outerShdw sx="1000" sy="1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B249FA8-14BB-4076-9F82-DC0FA643433E}"/>
              </a:ext>
            </a:extLst>
          </p:cNvPr>
          <p:cNvCxnSpPr/>
          <p:nvPr/>
        </p:nvCxnSpPr>
        <p:spPr>
          <a:xfrm>
            <a:off x="2483141" y="1837189"/>
            <a:ext cx="9731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D3667FD-8B49-4DD8-B3E2-D2DEE3FEDCAC}"/>
              </a:ext>
            </a:extLst>
          </p:cNvPr>
          <p:cNvSpPr txBox="1"/>
          <p:nvPr/>
        </p:nvSpPr>
        <p:spPr>
          <a:xfrm>
            <a:off x="3370854" y="1698661"/>
            <a:ext cx="28858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싱그러운 자연의 맛으로 맞이하는 설레는 새해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C09E2F-3B92-46B0-BB9B-28E4E4A20D94}"/>
              </a:ext>
            </a:extLst>
          </p:cNvPr>
          <p:cNvSpPr/>
          <p:nvPr/>
        </p:nvSpPr>
        <p:spPr>
          <a:xfrm>
            <a:off x="461394" y="2256639"/>
            <a:ext cx="2088859" cy="604006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  <a:effectLst>
            <a:outerShdw sx="1000" sy="1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96CBECE-2C1B-44EC-9752-02AF95D677BE}"/>
              </a:ext>
            </a:extLst>
          </p:cNvPr>
          <p:cNvCxnSpPr>
            <a:stCxn id="23" idx="3"/>
          </p:cNvCxnSpPr>
          <p:nvPr/>
        </p:nvCxnSpPr>
        <p:spPr>
          <a:xfrm flipV="1">
            <a:off x="2550253" y="2499920"/>
            <a:ext cx="906011" cy="587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A8598CA-FD0D-4077-B75F-DE0F6C523E1C}"/>
              </a:ext>
            </a:extLst>
          </p:cNvPr>
          <p:cNvSpPr txBox="1"/>
          <p:nvPr/>
        </p:nvSpPr>
        <p:spPr>
          <a:xfrm>
            <a:off x="3392802" y="2376809"/>
            <a:ext cx="19441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라임트리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err="1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액상차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 프로모션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85368C-4186-439F-8954-E795B85C5A19}"/>
              </a:ext>
            </a:extLst>
          </p:cNvPr>
          <p:cNvSpPr/>
          <p:nvPr/>
        </p:nvSpPr>
        <p:spPr>
          <a:xfrm>
            <a:off x="771787" y="3429000"/>
            <a:ext cx="1778466" cy="178266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  <a:effectLst>
            <a:outerShdw sx="1000" sy="1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3D0DA6D-84AE-46E8-86E1-85AD237AD26B}"/>
              </a:ext>
            </a:extLst>
          </p:cNvPr>
          <p:cNvCxnSpPr/>
          <p:nvPr/>
        </p:nvCxnSpPr>
        <p:spPr>
          <a:xfrm>
            <a:off x="2550253" y="3523375"/>
            <a:ext cx="8374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23BC7AF-2988-488F-87F4-68C32217DE0F}"/>
              </a:ext>
            </a:extLst>
          </p:cNvPr>
          <p:cNvSpPr txBox="1"/>
          <p:nvPr/>
        </p:nvSpPr>
        <p:spPr>
          <a:xfrm>
            <a:off x="3296328" y="3395022"/>
            <a:ext cx="26671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1월 2일(월) 오전 10시 ~ 한정수량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0B909D-C345-49BF-8DE1-A79611983E35}"/>
              </a:ext>
            </a:extLst>
          </p:cNvPr>
          <p:cNvSpPr/>
          <p:nvPr/>
        </p:nvSpPr>
        <p:spPr>
          <a:xfrm>
            <a:off x="285226" y="5293453"/>
            <a:ext cx="2399251" cy="604004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  <a:effectLst>
            <a:outerShdw sx="1000" sy="1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3BCCF0A-41EE-46EE-B7AF-84B08013CF9F}"/>
              </a:ext>
            </a:extLst>
          </p:cNvPr>
          <p:cNvCxnSpPr/>
          <p:nvPr/>
        </p:nvCxnSpPr>
        <p:spPr>
          <a:xfrm>
            <a:off x="2684477" y="5536734"/>
            <a:ext cx="11241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1DA7A05-1378-4ADA-88A6-65197F274ABC}"/>
              </a:ext>
            </a:extLst>
          </p:cNvPr>
          <p:cNvSpPr txBox="1"/>
          <p:nvPr/>
        </p:nvSpPr>
        <p:spPr>
          <a:xfrm>
            <a:off x="3710031" y="5293453"/>
            <a:ext cx="40162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싱그러운 자연의 맛을 가득 담은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라임트리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액상차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3종과 프로모션 한정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매실원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500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ml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세트로 더욱 설레는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새해을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맞이하세요.</a:t>
            </a:r>
          </a:p>
        </p:txBody>
      </p:sp>
    </p:spTree>
    <p:extLst>
      <p:ext uri="{BB962C8B-B14F-4D97-AF65-F5344CB8AC3E}">
        <p14:creationId xmlns:p14="http://schemas.microsoft.com/office/powerpoint/2010/main" val="54588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890449" y="648211"/>
          <a:ext cx="2267340" cy="1752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1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B51D2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 dirty="0">
                        <a:solidFill>
                          <a:srgbClr val="B51D2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작업 경로</a:t>
                      </a:r>
                      <a:endParaRPr lang="en-US" altLang="ko-KR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\\krdkd0neti002\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암웨이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\00_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신제품프로모션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\2022\07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\0707_2022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추석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라임트리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액상차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 프로모션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 제작 요청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아래쪽 화살표 설명선 11"/>
          <p:cNvSpPr/>
          <p:nvPr/>
        </p:nvSpPr>
        <p:spPr>
          <a:xfrm>
            <a:off x="9859992" y="6245510"/>
            <a:ext cx="2332008" cy="480636"/>
          </a:xfrm>
          <a:prstGeom prst="downArrow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 이어서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90314" y="3974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www.amway.co.kr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40060" y="404664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2022. 12. 01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24632" y="0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83820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76832" y="415666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라임트리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액상차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 프로모션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(ABC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전용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69450" y="0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프로모션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공지문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5D5204-D079-4389-B84D-2F89BD3697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56" b="15484"/>
          <a:stretch/>
        </p:blipFill>
        <p:spPr>
          <a:xfrm>
            <a:off x="34211" y="620108"/>
            <a:ext cx="1323150" cy="616658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49C3A85-9A49-4CE0-8B32-C9984FDC41DF}"/>
              </a:ext>
            </a:extLst>
          </p:cNvPr>
          <p:cNvSpPr/>
          <p:nvPr/>
        </p:nvSpPr>
        <p:spPr>
          <a:xfrm>
            <a:off x="327171" y="1023457"/>
            <a:ext cx="729842" cy="285226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  <a:effectLst>
            <a:outerShdw sx="1000" sy="1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8F6598D-988D-45F6-AACC-BA4BC378A7BA}"/>
              </a:ext>
            </a:extLst>
          </p:cNvPr>
          <p:cNvCxnSpPr/>
          <p:nvPr/>
        </p:nvCxnSpPr>
        <p:spPr>
          <a:xfrm>
            <a:off x="1057013" y="1182848"/>
            <a:ext cx="12080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473F6C6-A121-4E7D-8021-98CF338BC964}"/>
              </a:ext>
            </a:extLst>
          </p:cNvPr>
          <p:cNvSpPr txBox="1"/>
          <p:nvPr/>
        </p:nvSpPr>
        <p:spPr>
          <a:xfrm>
            <a:off x="2227433" y="908573"/>
            <a:ext cx="12288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 err="1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라임트리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err="1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액상차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 프로모션 구성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9FF3DF-7D30-46AE-AB6C-7E16E6E3868D}"/>
              </a:ext>
            </a:extLst>
          </p:cNvPr>
          <p:cNvSpPr/>
          <p:nvPr/>
        </p:nvSpPr>
        <p:spPr>
          <a:xfrm>
            <a:off x="813732" y="5704514"/>
            <a:ext cx="167780" cy="209725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  <a:effectLst>
            <a:outerShdw sx="1000" sy="1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6AE0F17-E484-4B96-B1C6-2306D9280918}"/>
              </a:ext>
            </a:extLst>
          </p:cNvPr>
          <p:cNvCxnSpPr>
            <a:stCxn id="19" idx="3"/>
          </p:cNvCxnSpPr>
          <p:nvPr/>
        </p:nvCxnSpPr>
        <p:spPr>
          <a:xfrm flipV="1">
            <a:off x="981512" y="5704514"/>
            <a:ext cx="779521" cy="1048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BFF1B6E-C5D5-4495-B6BA-BC18DFD002D2}"/>
              </a:ext>
            </a:extLst>
          </p:cNvPr>
          <p:cNvSpPr txBox="1"/>
          <p:nvPr/>
        </p:nvSpPr>
        <p:spPr>
          <a:xfrm>
            <a:off x="1697394" y="5581403"/>
            <a:ext cx="53003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511823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고딕">
      <a:majorFont>
        <a:latin typeface="Candara"/>
        <a:ea typeface="나눔고딕"/>
        <a:cs typeface=""/>
      </a:majorFont>
      <a:minorFont>
        <a:latin typeface="Candara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rgbClr val="FF0000"/>
          </a:solidFill>
          <a:prstDash val="dash"/>
        </a:ln>
        <a:effectLst>
          <a:outerShdw sx="1000" sy="1000" algn="tl" rotWithShape="0">
            <a:prstClr val="black"/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800" dirty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75950</TotalTime>
  <Words>829</Words>
  <Application>Microsoft Office PowerPoint</Application>
  <PresentationFormat>와이드스크린</PresentationFormat>
  <Paragraphs>148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나눔고딕</vt:lpstr>
      <vt:lpstr>맑은 고딕</vt:lpstr>
      <vt:lpstr>Arial</vt:lpstr>
      <vt:lpstr>Candara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eunsil_seo@amway.com</dc:creator>
  <cp:lastModifiedBy>EunSil Seo</cp:lastModifiedBy>
  <cp:revision>4719</cp:revision>
  <cp:lastPrinted>2014-11-17T06:25:40Z</cp:lastPrinted>
  <dcterms:created xsi:type="dcterms:W3CDTF">2014-04-18T13:48:56Z</dcterms:created>
  <dcterms:modified xsi:type="dcterms:W3CDTF">2022-12-19T07:56:45Z</dcterms:modified>
</cp:coreProperties>
</file>