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6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9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ADA1-7BD8-4731-9061-8E7533DB47A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9312-2D46-4E4B-85AF-B6C081F2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主席树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树套树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虚树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07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BZOJ3611</a:t>
            </a:r>
            <a:r>
              <a:rPr lang="zh-CN" altLang="en-US" dirty="0" smtClean="0"/>
              <a:t>：大工程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791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国家有一个大工程，要给一个非常大的交通网络里建一些新的通道。 </a:t>
            </a:r>
          </a:p>
          <a:p>
            <a:r>
              <a:rPr lang="zh-CN" altLang="en-US" dirty="0"/>
              <a:t>我们这个国家位置非常特殊，可以看成是一个单位边权的树，城市位于顶点上。 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2 </a:t>
            </a:r>
            <a:r>
              <a:rPr lang="zh-CN" altLang="en-US" dirty="0"/>
              <a:t>个国家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之间建一条新通道需要的代价为树上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的最短路径。</a:t>
            </a:r>
          </a:p>
          <a:p>
            <a:r>
              <a:rPr lang="zh-CN" altLang="en-US" dirty="0" smtClean="0"/>
              <a:t>现在</a:t>
            </a:r>
            <a:r>
              <a:rPr lang="zh-CN" altLang="en-US" dirty="0"/>
              <a:t>国家有很多个计划，每个计划都是这样，我们选中了 </a:t>
            </a:r>
            <a:r>
              <a:rPr lang="en-US" altLang="zh-CN" dirty="0"/>
              <a:t>k </a:t>
            </a:r>
            <a:r>
              <a:rPr lang="zh-CN" altLang="en-US" dirty="0"/>
              <a:t>个点，然后在它们两两之间 新建 </a:t>
            </a:r>
            <a:r>
              <a:rPr lang="en-US" altLang="zh-CN" dirty="0"/>
              <a:t>C(k,2)</a:t>
            </a:r>
            <a:r>
              <a:rPr lang="zh-CN" altLang="en-US" dirty="0"/>
              <a:t>条 新通道。</a:t>
            </a:r>
          </a:p>
          <a:p>
            <a:r>
              <a:rPr lang="zh-CN" altLang="en-US" dirty="0"/>
              <a:t>现在对于每个计划，我们想知道：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这些新通道的代价和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这些新通道中代价最小的是多少 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这些新通道中代价最大的是</a:t>
            </a:r>
            <a:r>
              <a:rPr lang="zh-CN" altLang="en-US" dirty="0" smtClean="0"/>
              <a:t>多少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BZOJ3611</a:t>
            </a:r>
            <a:r>
              <a:rPr lang="zh-CN" altLang="en-US" dirty="0"/>
              <a:t>：大工程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建出虚树，然后在虚树上</a:t>
            </a:r>
            <a:r>
              <a:rPr lang="en-US" altLang="zh-CN" dirty="0" smtClean="0"/>
              <a:t>O(n) 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一遍就可以了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大致就是记一下子树中关键点数、关键点到他的距离和、最大值、最小值，然后算下答案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723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主席树</a:t>
            </a:r>
            <a:endParaRPr lang="en-US" altLang="zh-CN" dirty="0" smtClean="0"/>
          </a:p>
          <a:p>
            <a:r>
              <a:rPr lang="en-US" altLang="zh-CN" dirty="0" smtClean="0"/>
              <a:t>BZOJ 2653</a:t>
            </a:r>
          </a:p>
          <a:p>
            <a:r>
              <a:rPr lang="en-US" altLang="zh-CN" dirty="0" smtClean="0"/>
              <a:t>BZOJ 2588</a:t>
            </a:r>
          </a:p>
          <a:p>
            <a:r>
              <a:rPr lang="en-US" altLang="zh-CN" dirty="0" smtClean="0"/>
              <a:t>BZOJ 3772</a:t>
            </a:r>
          </a:p>
          <a:p>
            <a:r>
              <a:rPr lang="en-US" altLang="zh-CN" dirty="0" smtClean="0"/>
              <a:t>BZOJ 3932</a:t>
            </a:r>
          </a:p>
          <a:p>
            <a:r>
              <a:rPr lang="zh-CN" altLang="en-US" dirty="0"/>
              <a:t>树套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BZOJ 3196</a:t>
            </a:r>
          </a:p>
          <a:p>
            <a:r>
              <a:rPr lang="en-US" altLang="zh-CN" dirty="0" smtClean="0"/>
              <a:t>BZOJ 4785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2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虚树</a:t>
            </a:r>
            <a:endParaRPr lang="en-US" altLang="zh-CN" dirty="0" smtClean="0"/>
          </a:p>
          <a:p>
            <a:r>
              <a:rPr lang="en-US" altLang="zh-CN" dirty="0" smtClean="0"/>
              <a:t>BZOJ 3572</a:t>
            </a:r>
          </a:p>
          <a:p>
            <a:r>
              <a:rPr lang="en-US" altLang="zh-CN" dirty="0" smtClean="0"/>
              <a:t>BZOJ 2286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主席树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和可持久化线段树、函数式线段树讲的大概都是同一个东西</a:t>
            </a:r>
            <a:endParaRPr lang="en-US" altLang="zh-CN" dirty="0" smtClean="0"/>
          </a:p>
          <a:p>
            <a:r>
              <a:rPr lang="zh-CN" altLang="en-US" dirty="0"/>
              <a:t>可持久</a:t>
            </a:r>
            <a:r>
              <a:rPr lang="zh-CN" altLang="en-US" dirty="0" smtClean="0"/>
              <a:t>化的思想就是新的版本是由旧的版本继承过来，在旧版本的基础上只修改一部分信息，因此可以共用一部分信息</a:t>
            </a:r>
            <a:endParaRPr lang="en-US" altLang="zh-CN" dirty="0" smtClean="0"/>
          </a:p>
          <a:p>
            <a:r>
              <a:rPr lang="zh-CN" altLang="en-US" dirty="0"/>
              <a:t>在线段</a:t>
            </a:r>
            <a:r>
              <a:rPr lang="zh-CN" altLang="en-US" dirty="0" smtClean="0"/>
              <a:t>树上就是：如果修改的点在左边，就递归做左边，并把右儿子直接拷贝过来。修改的点在右边时同理。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由于线段树的结构都是相同的，所以可以进行“减”这种特殊的操作，这也是线段树这一结构的优异之处。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09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A1~An</a:t>
            </a:r>
            <a:r>
              <a:rPr lang="zh-CN" altLang="en-US" dirty="0" smtClean="0"/>
              <a:t>，多次询问给出</a:t>
            </a:r>
            <a:r>
              <a:rPr lang="en-US" altLang="zh-CN" dirty="0" err="1" smtClean="0"/>
              <a:t>l,r,k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大的值。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n&lt;=100000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静态区间第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考虑用权值线段树维护集合，询问第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大是可以在线段树上二分来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解决的。</a:t>
            </a:r>
            <a:endParaRPr lang="en-US" altLang="zh-CN" dirty="0" smtClean="0"/>
          </a:p>
          <a:p>
            <a:r>
              <a:rPr lang="zh-CN" altLang="en-US" dirty="0" smtClean="0"/>
              <a:t>权值线段树是可减的，也就是维护</a:t>
            </a:r>
            <a:r>
              <a:rPr lang="en-US" altLang="zh-CN" dirty="0" smtClean="0"/>
              <a:t>n</a:t>
            </a:r>
            <a:r>
              <a:rPr lang="zh-CN" altLang="en-US" dirty="0" smtClean="0"/>
              <a:t>棵权值线段树，第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棵在第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棵的基础上加入了</a:t>
            </a:r>
            <a:r>
              <a:rPr lang="en-US" altLang="zh-CN" dirty="0" smtClean="0"/>
              <a:t>Ai</a:t>
            </a:r>
            <a:r>
              <a:rPr lang="zh-CN" altLang="en-US" dirty="0" smtClean="0"/>
              <a:t>这个数。</a:t>
            </a:r>
            <a:endParaRPr lang="en-US" altLang="zh-CN" dirty="0" smtClean="0"/>
          </a:p>
          <a:p>
            <a:r>
              <a:rPr lang="zh-CN" altLang="en-US" dirty="0" smtClean="0"/>
              <a:t>询问时只要用第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棵减第</a:t>
            </a:r>
            <a:r>
              <a:rPr lang="en-US" altLang="zh-CN" dirty="0" smtClean="0"/>
              <a:t>l-1</a:t>
            </a:r>
            <a:r>
              <a:rPr lang="zh-CN" altLang="en-US" dirty="0" smtClean="0"/>
              <a:t>棵就能得到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中的信息。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总的复杂度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50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树套树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顾名思义，就是两种树套在一起，外层树的每个节点都存一棵内层的树。</a:t>
            </a:r>
            <a:endParaRPr lang="en-US" altLang="zh-CN" dirty="0" smtClean="0"/>
          </a:p>
          <a:p>
            <a:r>
              <a:rPr lang="zh-CN" altLang="en-US" dirty="0" smtClean="0"/>
              <a:t>具体嵌套的树的类型因题而异，比较常见的有线段树套线段树、线段树套平衡树等。</a:t>
            </a:r>
            <a:endParaRPr lang="en-US" altLang="zh-CN" dirty="0" smtClean="0"/>
          </a:p>
          <a:p>
            <a:r>
              <a:rPr lang="zh-CN" altLang="en-US" dirty="0" smtClean="0"/>
              <a:t>需要知道的是只有重量平衡的树才能够作为外层的数据结构，像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是不行的。</a:t>
            </a:r>
            <a:endParaRPr lang="en-US" altLang="zh-CN" dirty="0" smtClean="0"/>
          </a:p>
          <a:p>
            <a:r>
              <a:rPr lang="zh-CN" altLang="en-US" dirty="0"/>
              <a:t>树套</a:t>
            </a:r>
            <a:r>
              <a:rPr lang="zh-CN" altLang="en-US" dirty="0" smtClean="0"/>
              <a:t>树能解决的问题多一些，也灵活一些，缺点是空间一般为</a:t>
            </a:r>
            <a:r>
              <a:rPr lang="en-US" altLang="zh-CN" dirty="0" smtClean="0"/>
              <a:t>O(n log^2 n)</a:t>
            </a:r>
            <a:r>
              <a:rPr lang="zh-CN" altLang="en-US" dirty="0" smtClean="0"/>
              <a:t>（如果没修改可以用线段树合并来做到</a:t>
            </a:r>
            <a:r>
              <a:rPr lang="en-US" altLang="zh-CN" dirty="0" smtClean="0"/>
              <a:t>O(n log n)</a:t>
            </a:r>
            <a:r>
              <a:rPr lang="zh-CN" altLang="en-US" dirty="0" smtClean="0"/>
              <a:t>的空间）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75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BZOJ3110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大数查询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个位置，</a:t>
            </a:r>
            <a:r>
              <a:rPr lang="en-US" altLang="zh-CN" dirty="0"/>
              <a:t>M</a:t>
            </a:r>
            <a:r>
              <a:rPr lang="zh-CN" altLang="en-US" dirty="0"/>
              <a:t>个操作。操作有</a:t>
            </a:r>
            <a:r>
              <a:rPr lang="zh-CN" altLang="en-US" dirty="0" smtClean="0"/>
              <a:t>两种：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b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，表示</a:t>
            </a:r>
            <a:r>
              <a:rPr lang="zh-CN" altLang="en-US" dirty="0"/>
              <a:t>在第</a:t>
            </a:r>
            <a:r>
              <a:rPr lang="en-US" altLang="zh-CN" dirty="0"/>
              <a:t>a</a:t>
            </a:r>
            <a:r>
              <a:rPr lang="zh-CN" altLang="en-US" dirty="0"/>
              <a:t>个位置到第</a:t>
            </a:r>
            <a:r>
              <a:rPr lang="en-US" altLang="zh-CN" dirty="0"/>
              <a:t>b</a:t>
            </a:r>
            <a:r>
              <a:rPr lang="zh-CN" altLang="en-US" dirty="0"/>
              <a:t>个位置，每个位置加入一个数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en-US" altLang="zh-CN" dirty="0"/>
              <a:t>a b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，表示</a:t>
            </a:r>
            <a:r>
              <a:rPr lang="zh-CN" altLang="en-US" dirty="0"/>
              <a:t>询问从第</a:t>
            </a:r>
            <a:r>
              <a:rPr lang="en-US" altLang="zh-CN" dirty="0"/>
              <a:t>a</a:t>
            </a:r>
            <a:r>
              <a:rPr lang="zh-CN" altLang="en-US" dirty="0"/>
              <a:t>个位置到第</a:t>
            </a:r>
            <a:r>
              <a:rPr lang="en-US" altLang="zh-CN" dirty="0"/>
              <a:t>b</a:t>
            </a:r>
            <a:r>
              <a:rPr lang="zh-CN" altLang="en-US" dirty="0"/>
              <a:t>个位置，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c</a:t>
            </a:r>
            <a:r>
              <a:rPr lang="zh-CN" altLang="en-US" dirty="0" smtClean="0"/>
              <a:t>大</a:t>
            </a:r>
            <a:r>
              <a:rPr lang="zh-CN" altLang="en-US" dirty="0"/>
              <a:t>的数是多少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N,M &lt;=50000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26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BZOJ3110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大数查询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考虑用权值线段树套线段树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操作，只要在外层线段树包含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的所有节点对应的内层线段树中，把</a:t>
            </a:r>
            <a:r>
              <a:rPr lang="en-US" altLang="zh-CN" dirty="0" err="1" smtClean="0"/>
              <a:t>a~b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+1</a:t>
            </a:r>
            <a:r>
              <a:rPr lang="zh-CN" altLang="en-US" dirty="0" smtClean="0"/>
              <a:t>就行了。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操作，可以在外层权值线段树中二分，每次到内层去查询一个区间和。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O(n log^2 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63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在一些问题中，经常会碰到每次询问读入一个点集，询问和这个点集相关的一些信息，保证所有询问总共的点数是不超过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的，启示我们每次用和点集大小相关的复杂度来解决问题</a:t>
            </a:r>
            <a:endParaRPr lang="en-US" altLang="zh-CN" dirty="0" smtClean="0"/>
          </a:p>
          <a:p>
            <a:r>
              <a:rPr lang="zh-CN" altLang="en-US" dirty="0" smtClean="0"/>
              <a:t>把这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个点以及两两之间的</a:t>
            </a:r>
            <a:r>
              <a:rPr lang="en-US" altLang="zh-CN" dirty="0" smtClean="0"/>
              <a:t>LCA</a:t>
            </a:r>
            <a:r>
              <a:rPr lang="zh-CN" altLang="en-US" dirty="0" smtClean="0"/>
              <a:t>取出来，根据原树上的结构建出一棵新的</a:t>
            </a:r>
            <a:r>
              <a:rPr lang="en-US" altLang="zh-CN" dirty="0" smtClean="0"/>
              <a:t>O(k)</a:t>
            </a:r>
            <a:r>
              <a:rPr lang="zh-CN" altLang="en-US" dirty="0" smtClean="0"/>
              <a:t>个点的树，这棵树就叫这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个点的虚树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求建虚树的复杂度瓶颈在于排序，一般来讲复杂度是</a:t>
            </a:r>
            <a:r>
              <a:rPr lang="en-US" altLang="zh-CN" dirty="0" smtClean="0"/>
              <a:t>O(k log k)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49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有一个比较好写的写法：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、把读入的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个点按照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序从小到大排序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、求出相邻两个点的</a:t>
            </a:r>
            <a:r>
              <a:rPr lang="en-US" altLang="zh-CN" dirty="0" smtClean="0"/>
              <a:t>LCA</a:t>
            </a:r>
            <a:r>
              <a:rPr lang="zh-CN" altLang="en-US" dirty="0" smtClean="0"/>
              <a:t>，去重后也加入点集中，把</a:t>
            </a:r>
            <a:r>
              <a:rPr lang="zh-CN" altLang="en-US" dirty="0"/>
              <a:t>根节点</a:t>
            </a:r>
            <a:r>
              <a:rPr lang="zh-CN" altLang="en-US" dirty="0" smtClean="0"/>
              <a:t>也加入点集中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、再把涉及的所有点按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序排序，设为</a:t>
            </a:r>
            <a:r>
              <a:rPr lang="en-US" altLang="zh-CN" dirty="0" smtClean="0"/>
              <a:t>A1~Am</a:t>
            </a:r>
            <a:r>
              <a:rPr lang="zh-CN" altLang="en-US" dirty="0" smtClean="0"/>
              <a:t>，那么虚树的点集就是</a:t>
            </a:r>
            <a:r>
              <a:rPr lang="en-US" altLang="zh-CN" dirty="0" smtClean="0"/>
              <a:t>A1~Am</a:t>
            </a:r>
            <a:r>
              <a:rPr lang="zh-CN" altLang="en-US" dirty="0" smtClean="0"/>
              <a:t>，边集就是</a:t>
            </a:r>
            <a:r>
              <a:rPr lang="en-US" altLang="zh-CN" dirty="0" smtClean="0"/>
              <a:t>{(LCA(Ai,Ai-1),Ai) | 2&lt;=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&lt;=m}</a:t>
            </a:r>
          </a:p>
          <a:p>
            <a:endParaRPr lang="en-US" altLang="zh-CN" dirty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LCA</a:t>
            </a:r>
            <a:r>
              <a:rPr lang="zh-CN" altLang="en-US" dirty="0"/>
              <a:t>是</a:t>
            </a:r>
            <a:r>
              <a:rPr lang="zh-CN" altLang="en-US" dirty="0" smtClean="0"/>
              <a:t>可以方便地做到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的，当然如果不卡常数，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的也没啥关系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855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主席树&amp;树套树&amp;虚树</vt:lpstr>
      <vt:lpstr>主席树</vt:lpstr>
      <vt:lpstr>静态区间第K大</vt:lpstr>
      <vt:lpstr>静态区间第K大</vt:lpstr>
      <vt:lpstr>树套树</vt:lpstr>
      <vt:lpstr>BZOJ3110：K大数查询</vt:lpstr>
      <vt:lpstr>BZOJ3110：K大数查询</vt:lpstr>
      <vt:lpstr>虚树</vt:lpstr>
      <vt:lpstr>虚树</vt:lpstr>
      <vt:lpstr>BZOJ3611：大工程</vt:lpstr>
      <vt:lpstr>BZOJ3611：大工程</vt:lpstr>
      <vt:lpstr>作业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主席树&amp;树套树</dc:title>
  <dc:creator>RXDoi</dc:creator>
  <cp:lastModifiedBy>RXDoi</cp:lastModifiedBy>
  <cp:revision>11</cp:revision>
  <dcterms:created xsi:type="dcterms:W3CDTF">2018-05-11T04:04:41Z</dcterms:created>
  <dcterms:modified xsi:type="dcterms:W3CDTF">2018-05-11T22:47:36Z</dcterms:modified>
</cp:coreProperties>
</file>