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20" r:id="rId3"/>
    <p:sldId id="257" r:id="rId4"/>
    <p:sldId id="259" r:id="rId5"/>
    <p:sldId id="258" r:id="rId6"/>
    <p:sldId id="260" r:id="rId7"/>
    <p:sldId id="261" r:id="rId8"/>
    <p:sldId id="262" r:id="rId9"/>
    <p:sldId id="263" r:id="rId10"/>
    <p:sldId id="315" r:id="rId11"/>
    <p:sldId id="316" r:id="rId12"/>
    <p:sldId id="265" r:id="rId13"/>
    <p:sldId id="266" r:id="rId14"/>
    <p:sldId id="314" r:id="rId15"/>
    <p:sldId id="268" r:id="rId16"/>
    <p:sldId id="317" r:id="rId17"/>
    <p:sldId id="270" r:id="rId18"/>
    <p:sldId id="318" r:id="rId19"/>
    <p:sldId id="274" r:id="rId20"/>
    <p:sldId id="275" r:id="rId21"/>
    <p:sldId id="276" r:id="rId22"/>
    <p:sldId id="277" r:id="rId23"/>
    <p:sldId id="278" r:id="rId24"/>
    <p:sldId id="279" r:id="rId25"/>
    <p:sldId id="280" r:id="rId26"/>
    <p:sldId id="281" r:id="rId27"/>
    <p:sldId id="283" r:id="rId28"/>
    <p:sldId id="284" r:id="rId29"/>
    <p:sldId id="285" r:id="rId30"/>
    <p:sldId id="289"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69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8" d="100"/>
          <a:sy n="68" d="100"/>
        </p:scale>
        <p:origin x="-27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4B084-C080-42EF-AAF6-CFC7023F979A}" type="doc">
      <dgm:prSet loTypeId="urn:microsoft.com/office/officeart/2009/layout/CirclePictureHierarchy" loCatId="hierarchy" qsTypeId="urn:microsoft.com/office/officeart/2005/8/quickstyle/simple1#1" qsCatId="simple" csTypeId="urn:microsoft.com/office/officeart/2005/8/colors/accent1_2#1" csCatId="accent1" phldr="1"/>
      <dgm:spPr/>
      <dgm:t>
        <a:bodyPr/>
        <a:lstStyle/>
        <a:p>
          <a:endParaRPr lang="zh-CN" altLang="en-US"/>
        </a:p>
      </dgm:t>
    </dgm:pt>
    <dgm:pt modelId="{4F4CC2F8-C50A-471B-8A52-880C8DC27035}">
      <dgm:prSet phldrT="[文本]"/>
      <dgm:spPr/>
      <dgm:t>
        <a:bodyPr/>
        <a:lstStyle/>
        <a:p>
          <a:r>
            <a:rPr lang="en-US" altLang="zh-CN" dirty="0" smtClean="0"/>
            <a:t>1,2,3,4,5,6,7,8</a:t>
          </a:r>
          <a:endParaRPr lang="zh-CN" altLang="en-US" dirty="0"/>
        </a:p>
      </dgm:t>
    </dgm:pt>
    <dgm:pt modelId="{CC4D729E-EE79-44E3-8E07-0B0D2C5DB9E5}" type="parTrans" cxnId="{8865FB1A-A153-433A-88C6-2125981833B9}">
      <dgm:prSet/>
      <dgm:spPr/>
      <dgm:t>
        <a:bodyPr/>
        <a:lstStyle/>
        <a:p>
          <a:endParaRPr lang="zh-CN" altLang="en-US"/>
        </a:p>
      </dgm:t>
    </dgm:pt>
    <dgm:pt modelId="{6B07CBFD-9FAF-4182-B1D5-C39E572456FC}" type="sibTrans" cxnId="{8865FB1A-A153-433A-88C6-2125981833B9}">
      <dgm:prSet/>
      <dgm:spPr/>
      <dgm:t>
        <a:bodyPr/>
        <a:lstStyle/>
        <a:p>
          <a:endParaRPr lang="zh-CN" altLang="en-US"/>
        </a:p>
      </dgm:t>
    </dgm:pt>
    <dgm:pt modelId="{BEDCE62E-3F85-4B0E-8FC8-2774A3893D0F}">
      <dgm:prSet phldrT="[文本]"/>
      <dgm:spPr/>
      <dgm:t>
        <a:bodyPr/>
        <a:lstStyle/>
        <a:p>
          <a:r>
            <a:rPr lang="en-US" altLang="zh-CN" dirty="0" smtClean="0"/>
            <a:t>1,2,3</a:t>
          </a:r>
          <a:endParaRPr lang="zh-CN" altLang="en-US" dirty="0"/>
        </a:p>
      </dgm:t>
    </dgm:pt>
    <dgm:pt modelId="{1D6E2BF4-ED7A-410C-81B5-144E9CD0BA58}" type="parTrans" cxnId="{FD339160-64DA-41BD-8046-870107BC7EA7}">
      <dgm:prSet/>
      <dgm:spPr/>
      <dgm:t>
        <a:bodyPr/>
        <a:lstStyle/>
        <a:p>
          <a:endParaRPr lang="zh-CN" altLang="en-US"/>
        </a:p>
      </dgm:t>
    </dgm:pt>
    <dgm:pt modelId="{B0A462EA-B1D7-48AE-9CF8-BF58CCDDB5AE}" type="sibTrans" cxnId="{FD339160-64DA-41BD-8046-870107BC7EA7}">
      <dgm:prSet/>
      <dgm:spPr/>
      <dgm:t>
        <a:bodyPr/>
        <a:lstStyle/>
        <a:p>
          <a:endParaRPr lang="zh-CN" altLang="en-US"/>
        </a:p>
      </dgm:t>
    </dgm:pt>
    <dgm:pt modelId="{80C62538-39FD-42B4-88ED-43C05483FB91}">
      <dgm:prSet phldrT="[文本]"/>
      <dgm:spPr/>
      <dgm:t>
        <a:bodyPr/>
        <a:lstStyle/>
        <a:p>
          <a:r>
            <a:rPr lang="en-US" altLang="zh-CN" dirty="0" smtClean="0"/>
            <a:t>1</a:t>
          </a:r>
          <a:endParaRPr lang="zh-CN" altLang="en-US" dirty="0"/>
        </a:p>
      </dgm:t>
    </dgm:pt>
    <dgm:pt modelId="{FBBF4C0F-478C-4771-9B28-2E6966E59AF7}" type="parTrans" cxnId="{C7D19167-8CD1-4FD8-ABB7-50E6DD096A61}">
      <dgm:prSet/>
      <dgm:spPr/>
      <dgm:t>
        <a:bodyPr/>
        <a:lstStyle/>
        <a:p>
          <a:endParaRPr lang="zh-CN" altLang="en-US"/>
        </a:p>
      </dgm:t>
    </dgm:pt>
    <dgm:pt modelId="{1F21FA7A-0ED7-4E57-B87A-299BB7487643}" type="sibTrans" cxnId="{C7D19167-8CD1-4FD8-ABB7-50E6DD096A61}">
      <dgm:prSet/>
      <dgm:spPr/>
      <dgm:t>
        <a:bodyPr/>
        <a:lstStyle/>
        <a:p>
          <a:endParaRPr lang="zh-CN" altLang="en-US"/>
        </a:p>
      </dgm:t>
    </dgm:pt>
    <dgm:pt modelId="{CF59BB33-67F0-40DD-9170-354BE55CE37E}">
      <dgm:prSet phldrT="[文本]"/>
      <dgm:spPr/>
      <dgm:t>
        <a:bodyPr/>
        <a:lstStyle/>
        <a:p>
          <a:r>
            <a:rPr lang="en-US" altLang="zh-CN" dirty="0" smtClean="0"/>
            <a:t>2,3</a:t>
          </a:r>
          <a:endParaRPr lang="zh-CN" altLang="en-US" dirty="0"/>
        </a:p>
      </dgm:t>
    </dgm:pt>
    <dgm:pt modelId="{E041729B-19FE-4D7C-BBD0-9AF208BE5D4F}" type="parTrans" cxnId="{58618414-3DA2-4594-BA41-83B5C4A44268}">
      <dgm:prSet/>
      <dgm:spPr/>
      <dgm:t>
        <a:bodyPr/>
        <a:lstStyle/>
        <a:p>
          <a:endParaRPr lang="zh-CN" altLang="en-US"/>
        </a:p>
      </dgm:t>
    </dgm:pt>
    <dgm:pt modelId="{935F5C32-FDEB-4921-9504-BC4BAA03849C}" type="sibTrans" cxnId="{58618414-3DA2-4594-BA41-83B5C4A44268}">
      <dgm:prSet/>
      <dgm:spPr/>
      <dgm:t>
        <a:bodyPr/>
        <a:lstStyle/>
        <a:p>
          <a:endParaRPr lang="zh-CN" altLang="en-US"/>
        </a:p>
      </dgm:t>
    </dgm:pt>
    <dgm:pt modelId="{54115E42-0743-4D30-8869-FB7DAAB30260}">
      <dgm:prSet phldrT="[文本]"/>
      <dgm:spPr/>
      <dgm:t>
        <a:bodyPr/>
        <a:lstStyle/>
        <a:p>
          <a:r>
            <a:rPr lang="en-US" altLang="zh-CN" dirty="0" smtClean="0"/>
            <a:t>4</a:t>
          </a:r>
          <a:endParaRPr lang="zh-CN" altLang="en-US" dirty="0"/>
        </a:p>
      </dgm:t>
    </dgm:pt>
    <dgm:pt modelId="{9AE33994-4FDE-45D8-82F8-3959397E50D6}" type="parTrans" cxnId="{1AEDA18A-D9D3-41F1-8E1D-152149965325}">
      <dgm:prSet/>
      <dgm:spPr/>
      <dgm:t>
        <a:bodyPr/>
        <a:lstStyle/>
        <a:p>
          <a:endParaRPr lang="zh-CN" altLang="en-US"/>
        </a:p>
      </dgm:t>
    </dgm:pt>
    <dgm:pt modelId="{7BA94C3A-3DE1-4EE5-ABD9-E142E1FD3CFA}" type="sibTrans" cxnId="{1AEDA18A-D9D3-41F1-8E1D-152149965325}">
      <dgm:prSet/>
      <dgm:spPr/>
      <dgm:t>
        <a:bodyPr/>
        <a:lstStyle/>
        <a:p>
          <a:endParaRPr lang="zh-CN" altLang="en-US"/>
        </a:p>
      </dgm:t>
    </dgm:pt>
    <dgm:pt modelId="{EEE267CB-52D1-4BEF-822C-A078C3EBA2A5}">
      <dgm:prSet phldrT="[文本]"/>
      <dgm:spPr/>
      <dgm:t>
        <a:bodyPr/>
        <a:lstStyle/>
        <a:p>
          <a:r>
            <a:rPr lang="en-US" altLang="zh-CN" dirty="0" smtClean="0"/>
            <a:t>8</a:t>
          </a:r>
        </a:p>
      </dgm:t>
    </dgm:pt>
    <dgm:pt modelId="{9190854D-BAD1-456A-BFBF-9DA59536FBC2}" type="parTrans" cxnId="{A4A39B9B-6F5B-4EC5-8BD2-13CB19A2EA4D}">
      <dgm:prSet/>
      <dgm:spPr/>
      <dgm:t>
        <a:bodyPr/>
        <a:lstStyle/>
        <a:p>
          <a:endParaRPr lang="zh-CN" altLang="en-US"/>
        </a:p>
      </dgm:t>
    </dgm:pt>
    <dgm:pt modelId="{B9673E87-5EB7-4D83-9534-40250E0590DA}" type="sibTrans" cxnId="{A4A39B9B-6F5B-4EC5-8BD2-13CB19A2EA4D}">
      <dgm:prSet/>
      <dgm:spPr/>
      <dgm:t>
        <a:bodyPr/>
        <a:lstStyle/>
        <a:p>
          <a:endParaRPr lang="zh-CN" altLang="en-US"/>
        </a:p>
      </dgm:t>
    </dgm:pt>
    <dgm:pt modelId="{2B637916-8455-4155-AA23-72E2CE99C8C9}">
      <dgm:prSet phldrT="[文本]"/>
      <dgm:spPr/>
      <dgm:t>
        <a:bodyPr/>
        <a:lstStyle/>
        <a:p>
          <a:r>
            <a:rPr lang="en-US" altLang="zh-CN" dirty="0" smtClean="0"/>
            <a:t>7</a:t>
          </a:r>
        </a:p>
      </dgm:t>
    </dgm:pt>
    <dgm:pt modelId="{0DE63E0E-3C96-4409-95CA-DF1211216AE6}" type="parTrans" cxnId="{FA611425-4E5E-4C15-AA83-5DAD1B470F7B}">
      <dgm:prSet/>
      <dgm:spPr/>
      <dgm:t>
        <a:bodyPr/>
        <a:lstStyle/>
        <a:p>
          <a:endParaRPr lang="zh-CN" altLang="en-US"/>
        </a:p>
      </dgm:t>
    </dgm:pt>
    <dgm:pt modelId="{2D699663-C982-401A-933A-CE24A4E1BA52}" type="sibTrans" cxnId="{FA611425-4E5E-4C15-AA83-5DAD1B470F7B}">
      <dgm:prSet/>
      <dgm:spPr/>
      <dgm:t>
        <a:bodyPr/>
        <a:lstStyle/>
        <a:p>
          <a:endParaRPr lang="zh-CN" altLang="en-US"/>
        </a:p>
      </dgm:t>
    </dgm:pt>
    <dgm:pt modelId="{0800CB0D-B61E-4693-BC8F-480A64BA288A}">
      <dgm:prSet phldrT="[文本]"/>
      <dgm:spPr/>
      <dgm:t>
        <a:bodyPr/>
        <a:lstStyle/>
        <a:p>
          <a:r>
            <a:rPr lang="en-US" altLang="zh-CN" dirty="0" smtClean="0"/>
            <a:t> 6,7,8</a:t>
          </a:r>
          <a:endParaRPr lang="zh-CN" altLang="en-US" dirty="0"/>
        </a:p>
      </dgm:t>
    </dgm:pt>
    <dgm:pt modelId="{101A69CC-3DF7-4D42-B379-8CFE663BF2FA}" type="parTrans" cxnId="{9613CFDE-2935-4C10-B79C-62F3B6EC3C59}">
      <dgm:prSet/>
      <dgm:spPr/>
      <dgm:t>
        <a:bodyPr/>
        <a:lstStyle/>
        <a:p>
          <a:endParaRPr lang="zh-CN" altLang="en-US"/>
        </a:p>
      </dgm:t>
    </dgm:pt>
    <dgm:pt modelId="{0B91BCC0-1937-46FF-9446-F909773C1585}" type="sibTrans" cxnId="{9613CFDE-2935-4C10-B79C-62F3B6EC3C59}">
      <dgm:prSet/>
      <dgm:spPr/>
      <dgm:t>
        <a:bodyPr/>
        <a:lstStyle/>
        <a:p>
          <a:endParaRPr lang="zh-CN" altLang="en-US"/>
        </a:p>
      </dgm:t>
    </dgm:pt>
    <dgm:pt modelId="{BFFA968F-1E4C-47D0-B83F-7CC089608946}">
      <dgm:prSet phldrT="[文本]"/>
      <dgm:spPr/>
      <dgm:t>
        <a:bodyPr/>
        <a:lstStyle/>
        <a:p>
          <a:r>
            <a:rPr lang="en-US" altLang="zh-CN" dirty="0" smtClean="0"/>
            <a:t>5</a:t>
          </a:r>
          <a:endParaRPr lang="zh-CN" altLang="en-US" dirty="0"/>
        </a:p>
      </dgm:t>
    </dgm:pt>
    <dgm:pt modelId="{A97AF530-6427-49E9-8695-573C6C87CDFF}" type="parTrans" cxnId="{1D6C40E7-CDAB-419D-BA23-03C54FE0EEE8}">
      <dgm:prSet/>
      <dgm:spPr/>
      <dgm:t>
        <a:bodyPr/>
        <a:lstStyle/>
        <a:p>
          <a:endParaRPr lang="zh-CN" altLang="en-US"/>
        </a:p>
      </dgm:t>
    </dgm:pt>
    <dgm:pt modelId="{84EFE65D-61C1-4DF0-8CFE-A608434B00F2}" type="sibTrans" cxnId="{1D6C40E7-CDAB-419D-BA23-03C54FE0EEE8}">
      <dgm:prSet/>
      <dgm:spPr/>
      <dgm:t>
        <a:bodyPr/>
        <a:lstStyle/>
        <a:p>
          <a:endParaRPr lang="zh-CN" altLang="en-US"/>
        </a:p>
      </dgm:t>
    </dgm:pt>
    <dgm:pt modelId="{1B56FC5F-59DE-4886-BCCE-FFE498FCD730}">
      <dgm:prSet phldrT="[文本]"/>
      <dgm:spPr/>
      <dgm:t>
        <a:bodyPr/>
        <a:lstStyle/>
        <a:p>
          <a:r>
            <a:rPr lang="en-US" altLang="zh-CN" dirty="0" smtClean="0"/>
            <a:t>6</a:t>
          </a:r>
        </a:p>
      </dgm:t>
    </dgm:pt>
    <dgm:pt modelId="{9C55D140-6726-4C2E-9FB2-DFB2BB66FE35}" type="parTrans" cxnId="{E7137125-5027-4E20-B597-09B7B507C337}">
      <dgm:prSet/>
      <dgm:spPr/>
      <dgm:t>
        <a:bodyPr/>
        <a:lstStyle/>
        <a:p>
          <a:endParaRPr lang="zh-CN" altLang="en-US"/>
        </a:p>
      </dgm:t>
    </dgm:pt>
    <dgm:pt modelId="{FC9A04FE-4B78-4EA6-BE82-3A463A6CC3AB}" type="sibTrans" cxnId="{E7137125-5027-4E20-B597-09B7B507C337}">
      <dgm:prSet/>
      <dgm:spPr/>
      <dgm:t>
        <a:bodyPr/>
        <a:lstStyle/>
        <a:p>
          <a:endParaRPr lang="zh-CN" altLang="en-US"/>
        </a:p>
      </dgm:t>
    </dgm:pt>
    <dgm:pt modelId="{6354C0EB-DCFA-4480-8EE5-C1FC2D5DD604}">
      <dgm:prSet/>
      <dgm:spPr/>
      <dgm:t>
        <a:bodyPr/>
        <a:lstStyle/>
        <a:p>
          <a:r>
            <a:rPr lang="en-US" altLang="zh-CN" dirty="0" smtClean="0"/>
            <a:t>3</a:t>
          </a:r>
          <a:endParaRPr lang="zh-CN" altLang="en-US" dirty="0"/>
        </a:p>
      </dgm:t>
    </dgm:pt>
    <dgm:pt modelId="{4753A66B-F0C4-43C5-AED7-06BC195D2AA0}" type="parTrans" cxnId="{E0F0287D-1F86-47F2-8862-208F8077805F}">
      <dgm:prSet/>
      <dgm:spPr/>
      <dgm:t>
        <a:bodyPr/>
        <a:lstStyle/>
        <a:p>
          <a:endParaRPr lang="zh-CN" altLang="en-US"/>
        </a:p>
      </dgm:t>
    </dgm:pt>
    <dgm:pt modelId="{E378468A-CC99-4158-A850-36ECEA87C868}" type="sibTrans" cxnId="{E0F0287D-1F86-47F2-8862-208F8077805F}">
      <dgm:prSet/>
      <dgm:spPr/>
      <dgm:t>
        <a:bodyPr/>
        <a:lstStyle/>
        <a:p>
          <a:endParaRPr lang="zh-CN" altLang="en-US"/>
        </a:p>
      </dgm:t>
    </dgm:pt>
    <dgm:pt modelId="{DADB328B-F141-44E4-9819-BD585E94504E}">
      <dgm:prSet/>
      <dgm:spPr/>
      <dgm:t>
        <a:bodyPr/>
        <a:lstStyle/>
        <a:p>
          <a:r>
            <a:rPr lang="en-US" altLang="zh-CN" dirty="0" smtClean="0"/>
            <a:t>2</a:t>
          </a:r>
          <a:endParaRPr lang="zh-CN" altLang="en-US" dirty="0"/>
        </a:p>
      </dgm:t>
    </dgm:pt>
    <dgm:pt modelId="{50F4831F-E5F4-4D06-BA41-7719A89E6BC9}" type="parTrans" cxnId="{A176577D-4B18-48FD-8362-017713EF4E4A}">
      <dgm:prSet/>
      <dgm:spPr/>
      <dgm:t>
        <a:bodyPr/>
        <a:lstStyle/>
        <a:p>
          <a:endParaRPr lang="zh-CN" altLang="en-US"/>
        </a:p>
      </dgm:t>
    </dgm:pt>
    <dgm:pt modelId="{74C8D688-FFCB-4B0E-B90A-944EF01E865C}" type="sibTrans" cxnId="{A176577D-4B18-48FD-8362-017713EF4E4A}">
      <dgm:prSet/>
      <dgm:spPr/>
      <dgm:t>
        <a:bodyPr/>
        <a:lstStyle/>
        <a:p>
          <a:endParaRPr lang="zh-CN" altLang="en-US"/>
        </a:p>
      </dgm:t>
    </dgm:pt>
    <dgm:pt modelId="{FF7EB034-8B10-45AF-BAA5-56E15BEF0429}" type="pres">
      <dgm:prSet presAssocID="{72B4B084-C080-42EF-AAF6-CFC7023F979A}" presName="hierChild1" presStyleCnt="0">
        <dgm:presLayoutVars>
          <dgm:chPref val="1"/>
          <dgm:dir/>
          <dgm:animOne val="branch"/>
          <dgm:animLvl val="lvl"/>
          <dgm:resizeHandles/>
        </dgm:presLayoutVars>
      </dgm:prSet>
      <dgm:spPr/>
      <dgm:t>
        <a:bodyPr/>
        <a:lstStyle/>
        <a:p>
          <a:endParaRPr lang="zh-CN" altLang="en-US"/>
        </a:p>
      </dgm:t>
    </dgm:pt>
    <dgm:pt modelId="{EC0565C9-B527-48F6-AC8A-23DC0A5B18E6}" type="pres">
      <dgm:prSet presAssocID="{4F4CC2F8-C50A-471B-8A52-880C8DC27035}" presName="hierRoot1" presStyleCnt="0"/>
      <dgm:spPr/>
    </dgm:pt>
    <dgm:pt modelId="{57112EB7-2C71-4E7A-B68B-EB793EC377AE}" type="pres">
      <dgm:prSet presAssocID="{4F4CC2F8-C50A-471B-8A52-880C8DC27035}" presName="composite" presStyleCnt="0"/>
      <dgm:spPr/>
    </dgm:pt>
    <dgm:pt modelId="{96D4F092-8F1D-4638-A78C-986CFA27A4F1}" type="pres">
      <dgm:prSet presAssocID="{4F4CC2F8-C50A-471B-8A52-880C8DC27035}" presName="image" presStyleLbl="node0" presStyleIdx="0" presStyleCnt="1" custLinFactNeighborX="4431" custLinFactNeighborY="4431"/>
      <dgm:spPr/>
    </dgm:pt>
    <dgm:pt modelId="{B1C7619B-80F3-46E7-A675-EACD967524A5}" type="pres">
      <dgm:prSet presAssocID="{4F4CC2F8-C50A-471B-8A52-880C8DC27035}" presName="text" presStyleLbl="revTx" presStyleIdx="0" presStyleCnt="12" custScaleX="285173" custLinFactX="21120" custLinFactNeighborX="100000" custLinFactNeighborY="2216">
        <dgm:presLayoutVars>
          <dgm:chPref val="3"/>
        </dgm:presLayoutVars>
      </dgm:prSet>
      <dgm:spPr/>
      <dgm:t>
        <a:bodyPr/>
        <a:lstStyle/>
        <a:p>
          <a:endParaRPr lang="zh-CN" altLang="en-US"/>
        </a:p>
      </dgm:t>
    </dgm:pt>
    <dgm:pt modelId="{83082A1E-4091-4AC0-B61F-EE02B0D75A4F}" type="pres">
      <dgm:prSet presAssocID="{4F4CC2F8-C50A-471B-8A52-880C8DC27035}" presName="hierChild2" presStyleCnt="0"/>
      <dgm:spPr/>
    </dgm:pt>
    <dgm:pt modelId="{952DA54B-1E65-4AD7-BB5D-D0731B7242D6}" type="pres">
      <dgm:prSet presAssocID="{1D6E2BF4-ED7A-410C-81B5-144E9CD0BA58}" presName="Name10" presStyleLbl="parChTrans1D2" presStyleIdx="0" presStyleCnt="4"/>
      <dgm:spPr/>
      <dgm:t>
        <a:bodyPr/>
        <a:lstStyle/>
        <a:p>
          <a:endParaRPr lang="zh-CN" altLang="en-US"/>
        </a:p>
      </dgm:t>
    </dgm:pt>
    <dgm:pt modelId="{D293B557-5226-4E94-B111-CC79F1ADF2D1}" type="pres">
      <dgm:prSet presAssocID="{BEDCE62E-3F85-4B0E-8FC8-2774A3893D0F}" presName="hierRoot2" presStyleCnt="0"/>
      <dgm:spPr/>
    </dgm:pt>
    <dgm:pt modelId="{7F898404-021F-474D-819C-6ACB5F5007E5}" type="pres">
      <dgm:prSet presAssocID="{BEDCE62E-3F85-4B0E-8FC8-2774A3893D0F}" presName="composite2" presStyleCnt="0"/>
      <dgm:spPr/>
    </dgm:pt>
    <dgm:pt modelId="{FB3D0014-A3E1-413B-ADAE-C8C9B9BA1FB8}" type="pres">
      <dgm:prSet presAssocID="{BEDCE62E-3F85-4B0E-8FC8-2774A3893D0F}" presName="image2" presStyleLbl="node2" presStyleIdx="0" presStyleCnt="4"/>
      <dgm:spPr/>
    </dgm:pt>
    <dgm:pt modelId="{CA73DD65-F949-4CEC-8B72-6DE1ADC4C97B}" type="pres">
      <dgm:prSet presAssocID="{BEDCE62E-3F85-4B0E-8FC8-2774A3893D0F}" presName="text2" presStyleLbl="revTx" presStyleIdx="1" presStyleCnt="12">
        <dgm:presLayoutVars>
          <dgm:chPref val="3"/>
        </dgm:presLayoutVars>
      </dgm:prSet>
      <dgm:spPr/>
      <dgm:t>
        <a:bodyPr/>
        <a:lstStyle/>
        <a:p>
          <a:endParaRPr lang="zh-CN" altLang="en-US"/>
        </a:p>
      </dgm:t>
    </dgm:pt>
    <dgm:pt modelId="{A578248F-CF23-4323-A9D9-9493D6029171}" type="pres">
      <dgm:prSet presAssocID="{BEDCE62E-3F85-4B0E-8FC8-2774A3893D0F}" presName="hierChild3" presStyleCnt="0"/>
      <dgm:spPr/>
    </dgm:pt>
    <dgm:pt modelId="{2342D393-1DF1-4758-96B0-2C52801A0BBE}" type="pres">
      <dgm:prSet presAssocID="{FBBF4C0F-478C-4771-9B28-2E6966E59AF7}" presName="Name17" presStyleLbl="parChTrans1D3" presStyleIdx="0" presStyleCnt="5"/>
      <dgm:spPr/>
      <dgm:t>
        <a:bodyPr/>
        <a:lstStyle/>
        <a:p>
          <a:endParaRPr lang="zh-CN" altLang="en-US"/>
        </a:p>
      </dgm:t>
    </dgm:pt>
    <dgm:pt modelId="{4CFA7414-C953-4CE3-9315-5F8258E1B52E}" type="pres">
      <dgm:prSet presAssocID="{80C62538-39FD-42B4-88ED-43C05483FB91}" presName="hierRoot3" presStyleCnt="0"/>
      <dgm:spPr/>
    </dgm:pt>
    <dgm:pt modelId="{9754A866-D934-46F3-BADB-BD94CE1913E1}" type="pres">
      <dgm:prSet presAssocID="{80C62538-39FD-42B4-88ED-43C05483FB91}" presName="composite3" presStyleCnt="0"/>
      <dgm:spPr/>
    </dgm:pt>
    <dgm:pt modelId="{0B7A327A-1088-4107-80A0-3ECDD2458E65}" type="pres">
      <dgm:prSet presAssocID="{80C62538-39FD-42B4-88ED-43C05483FB91}" presName="image3" presStyleLbl="node3" presStyleIdx="0" presStyleCnt="5"/>
      <dgm:spPr/>
    </dgm:pt>
    <dgm:pt modelId="{6A6EF1FE-1F59-4880-AC16-A30EC51C7B30}" type="pres">
      <dgm:prSet presAssocID="{80C62538-39FD-42B4-88ED-43C05483FB91}" presName="text3" presStyleLbl="revTx" presStyleIdx="2" presStyleCnt="12">
        <dgm:presLayoutVars>
          <dgm:chPref val="3"/>
        </dgm:presLayoutVars>
      </dgm:prSet>
      <dgm:spPr/>
      <dgm:t>
        <a:bodyPr/>
        <a:lstStyle/>
        <a:p>
          <a:endParaRPr lang="zh-CN" altLang="en-US"/>
        </a:p>
      </dgm:t>
    </dgm:pt>
    <dgm:pt modelId="{BAE3D22C-49B2-4546-A181-9140E18BAEB0}" type="pres">
      <dgm:prSet presAssocID="{80C62538-39FD-42B4-88ED-43C05483FB91}" presName="hierChild4" presStyleCnt="0"/>
      <dgm:spPr/>
    </dgm:pt>
    <dgm:pt modelId="{FCF2566C-7F7E-4E55-9F44-E940E111B388}" type="pres">
      <dgm:prSet presAssocID="{E041729B-19FE-4D7C-BBD0-9AF208BE5D4F}" presName="Name17" presStyleLbl="parChTrans1D3" presStyleIdx="1" presStyleCnt="5"/>
      <dgm:spPr/>
      <dgm:t>
        <a:bodyPr/>
        <a:lstStyle/>
        <a:p>
          <a:endParaRPr lang="zh-CN" altLang="en-US"/>
        </a:p>
      </dgm:t>
    </dgm:pt>
    <dgm:pt modelId="{9DE412C2-136B-4A63-9B2E-397ECC84FBB1}" type="pres">
      <dgm:prSet presAssocID="{CF59BB33-67F0-40DD-9170-354BE55CE37E}" presName="hierRoot3" presStyleCnt="0"/>
      <dgm:spPr/>
    </dgm:pt>
    <dgm:pt modelId="{DBDD38EE-B0C7-452C-B3BF-73E2FF49C5CB}" type="pres">
      <dgm:prSet presAssocID="{CF59BB33-67F0-40DD-9170-354BE55CE37E}" presName="composite3" presStyleCnt="0"/>
      <dgm:spPr/>
    </dgm:pt>
    <dgm:pt modelId="{A7B328DE-EAB3-44A5-9697-045EB32066D0}" type="pres">
      <dgm:prSet presAssocID="{CF59BB33-67F0-40DD-9170-354BE55CE37E}" presName="image3" presStyleLbl="node3" presStyleIdx="1" presStyleCnt="5"/>
      <dgm:spPr/>
    </dgm:pt>
    <dgm:pt modelId="{D28E9BD1-EFDB-4B6C-A9D3-66A9A155BC82}" type="pres">
      <dgm:prSet presAssocID="{CF59BB33-67F0-40DD-9170-354BE55CE37E}" presName="text3" presStyleLbl="revTx" presStyleIdx="3" presStyleCnt="12">
        <dgm:presLayoutVars>
          <dgm:chPref val="3"/>
        </dgm:presLayoutVars>
      </dgm:prSet>
      <dgm:spPr/>
      <dgm:t>
        <a:bodyPr/>
        <a:lstStyle/>
        <a:p>
          <a:endParaRPr lang="zh-CN" altLang="en-US"/>
        </a:p>
      </dgm:t>
    </dgm:pt>
    <dgm:pt modelId="{B9DFC5B0-4801-4349-8399-06A37E9BBDC8}" type="pres">
      <dgm:prSet presAssocID="{CF59BB33-67F0-40DD-9170-354BE55CE37E}" presName="hierChild4" presStyleCnt="0"/>
      <dgm:spPr/>
    </dgm:pt>
    <dgm:pt modelId="{CBF5AB8F-7E38-4889-A330-AB890496F952}" type="pres">
      <dgm:prSet presAssocID="{50F4831F-E5F4-4D06-BA41-7719A89E6BC9}" presName="Name23" presStyleLbl="parChTrans1D4" presStyleIdx="0" presStyleCnt="2"/>
      <dgm:spPr/>
      <dgm:t>
        <a:bodyPr/>
        <a:lstStyle/>
        <a:p>
          <a:endParaRPr lang="zh-CN" altLang="en-US"/>
        </a:p>
      </dgm:t>
    </dgm:pt>
    <dgm:pt modelId="{40D141DC-28AA-4057-AF53-54F4D38C1C04}" type="pres">
      <dgm:prSet presAssocID="{DADB328B-F141-44E4-9819-BD585E94504E}" presName="hierRoot4" presStyleCnt="0"/>
      <dgm:spPr/>
    </dgm:pt>
    <dgm:pt modelId="{D0B9080C-D566-4D29-8F90-C0E14E26BBF6}" type="pres">
      <dgm:prSet presAssocID="{DADB328B-F141-44E4-9819-BD585E94504E}" presName="composite4" presStyleCnt="0"/>
      <dgm:spPr/>
    </dgm:pt>
    <dgm:pt modelId="{E28AAC9F-44EE-4846-BD4E-69CDEDB3E4AA}" type="pres">
      <dgm:prSet presAssocID="{DADB328B-F141-44E4-9819-BD585E94504E}" presName="image4" presStyleLbl="node4" presStyleIdx="0" presStyleCnt="2"/>
      <dgm:spPr/>
    </dgm:pt>
    <dgm:pt modelId="{CA57C58D-A11A-49C2-90A5-D3F090E36CF9}" type="pres">
      <dgm:prSet presAssocID="{DADB328B-F141-44E4-9819-BD585E94504E}" presName="text4" presStyleLbl="revTx" presStyleIdx="4" presStyleCnt="12">
        <dgm:presLayoutVars>
          <dgm:chPref val="3"/>
        </dgm:presLayoutVars>
      </dgm:prSet>
      <dgm:spPr/>
      <dgm:t>
        <a:bodyPr/>
        <a:lstStyle/>
        <a:p>
          <a:endParaRPr lang="zh-CN" altLang="en-US"/>
        </a:p>
      </dgm:t>
    </dgm:pt>
    <dgm:pt modelId="{5E3B0530-ED08-4A0D-A9B8-0F79E22C0514}" type="pres">
      <dgm:prSet presAssocID="{DADB328B-F141-44E4-9819-BD585E94504E}" presName="hierChild5" presStyleCnt="0"/>
      <dgm:spPr/>
    </dgm:pt>
    <dgm:pt modelId="{95009BF1-4149-4495-BEE0-FCDB98F97875}" type="pres">
      <dgm:prSet presAssocID="{4753A66B-F0C4-43C5-AED7-06BC195D2AA0}" presName="Name23" presStyleLbl="parChTrans1D4" presStyleIdx="1" presStyleCnt="2"/>
      <dgm:spPr/>
      <dgm:t>
        <a:bodyPr/>
        <a:lstStyle/>
        <a:p>
          <a:endParaRPr lang="zh-CN" altLang="en-US"/>
        </a:p>
      </dgm:t>
    </dgm:pt>
    <dgm:pt modelId="{5E0B5E70-E1B0-4942-9B49-0FFE86099174}" type="pres">
      <dgm:prSet presAssocID="{6354C0EB-DCFA-4480-8EE5-C1FC2D5DD604}" presName="hierRoot4" presStyleCnt="0"/>
      <dgm:spPr/>
    </dgm:pt>
    <dgm:pt modelId="{336626D4-5235-4C09-AC1F-4125836F6A99}" type="pres">
      <dgm:prSet presAssocID="{6354C0EB-DCFA-4480-8EE5-C1FC2D5DD604}" presName="composite4" presStyleCnt="0"/>
      <dgm:spPr/>
    </dgm:pt>
    <dgm:pt modelId="{536FD8BD-F211-42C0-AF7A-13047112C26D}" type="pres">
      <dgm:prSet presAssocID="{6354C0EB-DCFA-4480-8EE5-C1FC2D5DD604}" presName="image4" presStyleLbl="node4" presStyleIdx="1" presStyleCnt="2"/>
      <dgm:spPr/>
    </dgm:pt>
    <dgm:pt modelId="{581F9342-DAA2-4CAD-9D21-520704A2E44B}" type="pres">
      <dgm:prSet presAssocID="{6354C0EB-DCFA-4480-8EE5-C1FC2D5DD604}" presName="text4" presStyleLbl="revTx" presStyleIdx="5" presStyleCnt="12">
        <dgm:presLayoutVars>
          <dgm:chPref val="3"/>
        </dgm:presLayoutVars>
      </dgm:prSet>
      <dgm:spPr/>
      <dgm:t>
        <a:bodyPr/>
        <a:lstStyle/>
        <a:p>
          <a:endParaRPr lang="zh-CN" altLang="en-US"/>
        </a:p>
      </dgm:t>
    </dgm:pt>
    <dgm:pt modelId="{A043F35B-D884-4ABC-A935-7E3E07020DDE}" type="pres">
      <dgm:prSet presAssocID="{6354C0EB-DCFA-4480-8EE5-C1FC2D5DD604}" presName="hierChild5" presStyleCnt="0"/>
      <dgm:spPr/>
    </dgm:pt>
    <dgm:pt modelId="{FBF8F9F8-5E11-4B76-95E0-EB84E981DF6C}" type="pres">
      <dgm:prSet presAssocID="{9AE33994-4FDE-45D8-82F8-3959397E50D6}" presName="Name10" presStyleLbl="parChTrans1D2" presStyleIdx="1" presStyleCnt="4"/>
      <dgm:spPr/>
      <dgm:t>
        <a:bodyPr/>
        <a:lstStyle/>
        <a:p>
          <a:endParaRPr lang="zh-CN" altLang="en-US"/>
        </a:p>
      </dgm:t>
    </dgm:pt>
    <dgm:pt modelId="{1296FE88-3117-456B-8AED-877D30AF60CA}" type="pres">
      <dgm:prSet presAssocID="{54115E42-0743-4D30-8869-FB7DAAB30260}" presName="hierRoot2" presStyleCnt="0"/>
      <dgm:spPr/>
    </dgm:pt>
    <dgm:pt modelId="{B19A228D-C7EF-4B60-84CD-1F88A82D4BA2}" type="pres">
      <dgm:prSet presAssocID="{54115E42-0743-4D30-8869-FB7DAAB30260}" presName="composite2" presStyleCnt="0"/>
      <dgm:spPr/>
    </dgm:pt>
    <dgm:pt modelId="{E9CD4F1A-E43F-46BD-8CFA-CA50B4FADE93}" type="pres">
      <dgm:prSet presAssocID="{54115E42-0743-4D30-8869-FB7DAAB30260}" presName="image2" presStyleLbl="node2" presStyleIdx="1" presStyleCnt="4"/>
      <dgm:spPr/>
    </dgm:pt>
    <dgm:pt modelId="{03AE11D6-8C30-4062-9B43-48DC28B87481}" type="pres">
      <dgm:prSet presAssocID="{54115E42-0743-4D30-8869-FB7DAAB30260}" presName="text2" presStyleLbl="revTx" presStyleIdx="6" presStyleCnt="12">
        <dgm:presLayoutVars>
          <dgm:chPref val="3"/>
        </dgm:presLayoutVars>
      </dgm:prSet>
      <dgm:spPr/>
      <dgm:t>
        <a:bodyPr/>
        <a:lstStyle/>
        <a:p>
          <a:endParaRPr lang="zh-CN" altLang="en-US"/>
        </a:p>
      </dgm:t>
    </dgm:pt>
    <dgm:pt modelId="{18386761-8C45-4B97-B1A1-85465B8EAE01}" type="pres">
      <dgm:prSet presAssocID="{54115E42-0743-4D30-8869-FB7DAAB30260}" presName="hierChild3" presStyleCnt="0"/>
      <dgm:spPr/>
    </dgm:pt>
    <dgm:pt modelId="{29D39F90-3686-4E2F-970A-B007FD695E44}" type="pres">
      <dgm:prSet presAssocID="{A97AF530-6427-49E9-8695-573C6C87CDFF}" presName="Name10" presStyleLbl="parChTrans1D2" presStyleIdx="2" presStyleCnt="4"/>
      <dgm:spPr/>
      <dgm:t>
        <a:bodyPr/>
        <a:lstStyle/>
        <a:p>
          <a:endParaRPr lang="zh-CN" altLang="en-US"/>
        </a:p>
      </dgm:t>
    </dgm:pt>
    <dgm:pt modelId="{1FBE4E6A-FC3F-4FE1-A41A-66C87EB4C307}" type="pres">
      <dgm:prSet presAssocID="{BFFA968F-1E4C-47D0-B83F-7CC089608946}" presName="hierRoot2" presStyleCnt="0"/>
      <dgm:spPr/>
    </dgm:pt>
    <dgm:pt modelId="{7D901792-8FDF-4D69-8948-6CEDA64D2DD0}" type="pres">
      <dgm:prSet presAssocID="{BFFA968F-1E4C-47D0-B83F-7CC089608946}" presName="composite2" presStyleCnt="0"/>
      <dgm:spPr/>
    </dgm:pt>
    <dgm:pt modelId="{561348DD-E2A1-406E-AE59-A46906569FD6}" type="pres">
      <dgm:prSet presAssocID="{BFFA968F-1E4C-47D0-B83F-7CC089608946}" presName="image2" presStyleLbl="node2" presStyleIdx="2" presStyleCnt="4"/>
      <dgm:spPr/>
    </dgm:pt>
    <dgm:pt modelId="{EDE225E9-963F-405B-9C9B-A7F0788D2917}" type="pres">
      <dgm:prSet presAssocID="{BFFA968F-1E4C-47D0-B83F-7CC089608946}" presName="text2" presStyleLbl="revTx" presStyleIdx="7" presStyleCnt="12">
        <dgm:presLayoutVars>
          <dgm:chPref val="3"/>
        </dgm:presLayoutVars>
      </dgm:prSet>
      <dgm:spPr/>
      <dgm:t>
        <a:bodyPr/>
        <a:lstStyle/>
        <a:p>
          <a:endParaRPr lang="zh-CN" altLang="en-US"/>
        </a:p>
      </dgm:t>
    </dgm:pt>
    <dgm:pt modelId="{DBE0BDC5-C579-47D1-B0E4-5257DB00E170}" type="pres">
      <dgm:prSet presAssocID="{BFFA968F-1E4C-47D0-B83F-7CC089608946}" presName="hierChild3" presStyleCnt="0"/>
      <dgm:spPr/>
    </dgm:pt>
    <dgm:pt modelId="{2697E4B4-C440-4E4C-A2B2-5CC9196EF2F5}" type="pres">
      <dgm:prSet presAssocID="{101A69CC-3DF7-4D42-B379-8CFE663BF2FA}" presName="Name10" presStyleLbl="parChTrans1D2" presStyleIdx="3" presStyleCnt="4"/>
      <dgm:spPr/>
      <dgm:t>
        <a:bodyPr/>
        <a:lstStyle/>
        <a:p>
          <a:endParaRPr lang="zh-CN" altLang="en-US"/>
        </a:p>
      </dgm:t>
    </dgm:pt>
    <dgm:pt modelId="{01C2A67F-EC98-49B0-BE71-00CD6DC68D0B}" type="pres">
      <dgm:prSet presAssocID="{0800CB0D-B61E-4693-BC8F-480A64BA288A}" presName="hierRoot2" presStyleCnt="0"/>
      <dgm:spPr/>
    </dgm:pt>
    <dgm:pt modelId="{A3BB837E-A97A-4E40-B305-437E0518A87E}" type="pres">
      <dgm:prSet presAssocID="{0800CB0D-B61E-4693-BC8F-480A64BA288A}" presName="composite2" presStyleCnt="0"/>
      <dgm:spPr/>
    </dgm:pt>
    <dgm:pt modelId="{2D3EC872-14B2-4D39-ABD5-643A14D51195}" type="pres">
      <dgm:prSet presAssocID="{0800CB0D-B61E-4693-BC8F-480A64BA288A}" presName="image2" presStyleLbl="node2" presStyleIdx="3" presStyleCnt="4"/>
      <dgm:spPr/>
    </dgm:pt>
    <dgm:pt modelId="{2C78C569-2363-4C23-9120-2EDDC5166959}" type="pres">
      <dgm:prSet presAssocID="{0800CB0D-B61E-4693-BC8F-480A64BA288A}" presName="text2" presStyleLbl="revTx" presStyleIdx="8" presStyleCnt="12">
        <dgm:presLayoutVars>
          <dgm:chPref val="3"/>
        </dgm:presLayoutVars>
      </dgm:prSet>
      <dgm:spPr/>
      <dgm:t>
        <a:bodyPr/>
        <a:lstStyle/>
        <a:p>
          <a:endParaRPr lang="zh-CN" altLang="en-US"/>
        </a:p>
      </dgm:t>
    </dgm:pt>
    <dgm:pt modelId="{8D273826-63A1-4187-B908-A83C2C1DE0AF}" type="pres">
      <dgm:prSet presAssocID="{0800CB0D-B61E-4693-BC8F-480A64BA288A}" presName="hierChild3" presStyleCnt="0"/>
      <dgm:spPr/>
    </dgm:pt>
    <dgm:pt modelId="{28FA8F14-3481-459E-8B0F-37E523A34629}" type="pres">
      <dgm:prSet presAssocID="{9C55D140-6726-4C2E-9FB2-DFB2BB66FE35}" presName="Name17" presStyleLbl="parChTrans1D3" presStyleIdx="2" presStyleCnt="5"/>
      <dgm:spPr/>
      <dgm:t>
        <a:bodyPr/>
        <a:lstStyle/>
        <a:p>
          <a:endParaRPr lang="zh-CN" altLang="en-US"/>
        </a:p>
      </dgm:t>
    </dgm:pt>
    <dgm:pt modelId="{6C1EF9DF-E33E-49C1-98C3-8D69AA55F5B6}" type="pres">
      <dgm:prSet presAssocID="{1B56FC5F-59DE-4886-BCCE-FFE498FCD730}" presName="hierRoot3" presStyleCnt="0"/>
      <dgm:spPr/>
    </dgm:pt>
    <dgm:pt modelId="{827C00D4-D559-4422-AD01-DA4A24B3C540}" type="pres">
      <dgm:prSet presAssocID="{1B56FC5F-59DE-4886-BCCE-FFE498FCD730}" presName="composite3" presStyleCnt="0"/>
      <dgm:spPr/>
    </dgm:pt>
    <dgm:pt modelId="{C3FA1EC4-4FC6-441E-8F6B-8ECB27629869}" type="pres">
      <dgm:prSet presAssocID="{1B56FC5F-59DE-4886-BCCE-FFE498FCD730}" presName="image3" presStyleLbl="node3" presStyleIdx="2" presStyleCnt="5"/>
      <dgm:spPr/>
    </dgm:pt>
    <dgm:pt modelId="{CB12DA05-72FA-47F9-A612-E3D17E2EA53B}" type="pres">
      <dgm:prSet presAssocID="{1B56FC5F-59DE-4886-BCCE-FFE498FCD730}" presName="text3" presStyleLbl="revTx" presStyleIdx="9" presStyleCnt="12">
        <dgm:presLayoutVars>
          <dgm:chPref val="3"/>
        </dgm:presLayoutVars>
      </dgm:prSet>
      <dgm:spPr/>
      <dgm:t>
        <a:bodyPr/>
        <a:lstStyle/>
        <a:p>
          <a:endParaRPr lang="zh-CN" altLang="en-US"/>
        </a:p>
      </dgm:t>
    </dgm:pt>
    <dgm:pt modelId="{AF615787-77FA-48E3-A88D-14610B92F3A3}" type="pres">
      <dgm:prSet presAssocID="{1B56FC5F-59DE-4886-BCCE-FFE498FCD730}" presName="hierChild4" presStyleCnt="0"/>
      <dgm:spPr/>
    </dgm:pt>
    <dgm:pt modelId="{43E8A505-2453-40A0-A24B-ED31744145ED}" type="pres">
      <dgm:prSet presAssocID="{0DE63E0E-3C96-4409-95CA-DF1211216AE6}" presName="Name17" presStyleLbl="parChTrans1D3" presStyleIdx="3" presStyleCnt="5"/>
      <dgm:spPr/>
      <dgm:t>
        <a:bodyPr/>
        <a:lstStyle/>
        <a:p>
          <a:endParaRPr lang="zh-CN" altLang="en-US"/>
        </a:p>
      </dgm:t>
    </dgm:pt>
    <dgm:pt modelId="{7215E13D-7480-4C89-B239-D0D84399A4A8}" type="pres">
      <dgm:prSet presAssocID="{2B637916-8455-4155-AA23-72E2CE99C8C9}" presName="hierRoot3" presStyleCnt="0"/>
      <dgm:spPr/>
    </dgm:pt>
    <dgm:pt modelId="{0A81E861-9949-47AE-9005-E9D5B0B56CC2}" type="pres">
      <dgm:prSet presAssocID="{2B637916-8455-4155-AA23-72E2CE99C8C9}" presName="composite3" presStyleCnt="0"/>
      <dgm:spPr/>
    </dgm:pt>
    <dgm:pt modelId="{F6071884-F2CB-4A42-BF8E-5376111D54B5}" type="pres">
      <dgm:prSet presAssocID="{2B637916-8455-4155-AA23-72E2CE99C8C9}" presName="image3" presStyleLbl="node3" presStyleIdx="3" presStyleCnt="5"/>
      <dgm:spPr/>
    </dgm:pt>
    <dgm:pt modelId="{E3C4DFA6-3A4E-4A4D-8FA6-A1C918BEBF7E}" type="pres">
      <dgm:prSet presAssocID="{2B637916-8455-4155-AA23-72E2CE99C8C9}" presName="text3" presStyleLbl="revTx" presStyleIdx="10" presStyleCnt="12">
        <dgm:presLayoutVars>
          <dgm:chPref val="3"/>
        </dgm:presLayoutVars>
      </dgm:prSet>
      <dgm:spPr/>
      <dgm:t>
        <a:bodyPr/>
        <a:lstStyle/>
        <a:p>
          <a:endParaRPr lang="zh-CN" altLang="en-US"/>
        </a:p>
      </dgm:t>
    </dgm:pt>
    <dgm:pt modelId="{4CB88C10-231B-45D4-9FE4-D031EB633C61}" type="pres">
      <dgm:prSet presAssocID="{2B637916-8455-4155-AA23-72E2CE99C8C9}" presName="hierChild4" presStyleCnt="0"/>
      <dgm:spPr/>
    </dgm:pt>
    <dgm:pt modelId="{1EF25B69-B588-42B4-AC83-17055963945B}" type="pres">
      <dgm:prSet presAssocID="{9190854D-BAD1-456A-BFBF-9DA59536FBC2}" presName="Name17" presStyleLbl="parChTrans1D3" presStyleIdx="4" presStyleCnt="5"/>
      <dgm:spPr/>
      <dgm:t>
        <a:bodyPr/>
        <a:lstStyle/>
        <a:p>
          <a:endParaRPr lang="zh-CN" altLang="en-US"/>
        </a:p>
      </dgm:t>
    </dgm:pt>
    <dgm:pt modelId="{9F4028EC-750C-4DC7-9268-F0A658447E58}" type="pres">
      <dgm:prSet presAssocID="{EEE267CB-52D1-4BEF-822C-A078C3EBA2A5}" presName="hierRoot3" presStyleCnt="0"/>
      <dgm:spPr/>
    </dgm:pt>
    <dgm:pt modelId="{E6C46629-61B7-448F-8D5A-41F380169949}" type="pres">
      <dgm:prSet presAssocID="{EEE267CB-52D1-4BEF-822C-A078C3EBA2A5}" presName="composite3" presStyleCnt="0"/>
      <dgm:spPr/>
    </dgm:pt>
    <dgm:pt modelId="{A5321BC5-902A-4BBF-A162-DB3C5D8DF51A}" type="pres">
      <dgm:prSet presAssocID="{EEE267CB-52D1-4BEF-822C-A078C3EBA2A5}" presName="image3" presStyleLbl="node3" presStyleIdx="4" presStyleCnt="5"/>
      <dgm:spPr/>
    </dgm:pt>
    <dgm:pt modelId="{59885A16-CE29-42D8-B2E6-40381DE68D0A}" type="pres">
      <dgm:prSet presAssocID="{EEE267CB-52D1-4BEF-822C-A078C3EBA2A5}" presName="text3" presStyleLbl="revTx" presStyleIdx="11" presStyleCnt="12">
        <dgm:presLayoutVars>
          <dgm:chPref val="3"/>
        </dgm:presLayoutVars>
      </dgm:prSet>
      <dgm:spPr/>
      <dgm:t>
        <a:bodyPr/>
        <a:lstStyle/>
        <a:p>
          <a:endParaRPr lang="zh-CN" altLang="en-US"/>
        </a:p>
      </dgm:t>
    </dgm:pt>
    <dgm:pt modelId="{5709B308-0D69-4DC5-BF2B-420CC6EFABDB}" type="pres">
      <dgm:prSet presAssocID="{EEE267CB-52D1-4BEF-822C-A078C3EBA2A5}" presName="hierChild4" presStyleCnt="0"/>
      <dgm:spPr/>
    </dgm:pt>
  </dgm:ptLst>
  <dgm:cxnLst>
    <dgm:cxn modelId="{C7D19167-8CD1-4FD8-ABB7-50E6DD096A61}" srcId="{BEDCE62E-3F85-4B0E-8FC8-2774A3893D0F}" destId="{80C62538-39FD-42B4-88ED-43C05483FB91}" srcOrd="0" destOrd="0" parTransId="{FBBF4C0F-478C-4771-9B28-2E6966E59AF7}" sibTransId="{1F21FA7A-0ED7-4E57-B87A-299BB7487643}"/>
    <dgm:cxn modelId="{A4A39B9B-6F5B-4EC5-8BD2-13CB19A2EA4D}" srcId="{0800CB0D-B61E-4693-BC8F-480A64BA288A}" destId="{EEE267CB-52D1-4BEF-822C-A078C3EBA2A5}" srcOrd="2" destOrd="0" parTransId="{9190854D-BAD1-456A-BFBF-9DA59536FBC2}" sibTransId="{B9673E87-5EB7-4D83-9534-40250E0590DA}"/>
    <dgm:cxn modelId="{04826CFE-8557-4774-8EF6-C13ED6AE4D75}" type="presOf" srcId="{CF59BB33-67F0-40DD-9170-354BE55CE37E}" destId="{D28E9BD1-EFDB-4B6C-A9D3-66A9A155BC82}" srcOrd="0" destOrd="0" presId="urn:microsoft.com/office/officeart/2009/layout/CirclePictureHierarchy"/>
    <dgm:cxn modelId="{7D08EA3E-7685-440D-B4D2-43944D6F3CBA}" type="presOf" srcId="{50F4831F-E5F4-4D06-BA41-7719A89E6BC9}" destId="{CBF5AB8F-7E38-4889-A330-AB890496F952}" srcOrd="0" destOrd="0" presId="urn:microsoft.com/office/officeart/2009/layout/CirclePictureHierarchy"/>
    <dgm:cxn modelId="{FA611425-4E5E-4C15-AA83-5DAD1B470F7B}" srcId="{0800CB0D-B61E-4693-BC8F-480A64BA288A}" destId="{2B637916-8455-4155-AA23-72E2CE99C8C9}" srcOrd="1" destOrd="0" parTransId="{0DE63E0E-3C96-4409-95CA-DF1211216AE6}" sibTransId="{2D699663-C982-401A-933A-CE24A4E1BA52}"/>
    <dgm:cxn modelId="{6DBF3AFC-2C66-4397-AFD1-D5D5A5F31B52}" type="presOf" srcId="{1D6E2BF4-ED7A-410C-81B5-144E9CD0BA58}" destId="{952DA54B-1E65-4AD7-BB5D-D0731B7242D6}" srcOrd="0" destOrd="0" presId="urn:microsoft.com/office/officeart/2009/layout/CirclePictureHierarchy"/>
    <dgm:cxn modelId="{1AEDA18A-D9D3-41F1-8E1D-152149965325}" srcId="{4F4CC2F8-C50A-471B-8A52-880C8DC27035}" destId="{54115E42-0743-4D30-8869-FB7DAAB30260}" srcOrd="1" destOrd="0" parTransId="{9AE33994-4FDE-45D8-82F8-3959397E50D6}" sibTransId="{7BA94C3A-3DE1-4EE5-ABD9-E142E1FD3CFA}"/>
    <dgm:cxn modelId="{8865FB1A-A153-433A-88C6-2125981833B9}" srcId="{72B4B084-C080-42EF-AAF6-CFC7023F979A}" destId="{4F4CC2F8-C50A-471B-8A52-880C8DC27035}" srcOrd="0" destOrd="0" parTransId="{CC4D729E-EE79-44E3-8E07-0B0D2C5DB9E5}" sibTransId="{6B07CBFD-9FAF-4182-B1D5-C39E572456FC}"/>
    <dgm:cxn modelId="{9EFEABB6-0E1C-4AC7-9D15-EA6D6C6F2E3C}" type="presOf" srcId="{1B56FC5F-59DE-4886-BCCE-FFE498FCD730}" destId="{CB12DA05-72FA-47F9-A612-E3D17E2EA53B}" srcOrd="0" destOrd="0" presId="urn:microsoft.com/office/officeart/2009/layout/CirclePictureHierarchy"/>
    <dgm:cxn modelId="{04D9164A-833B-4611-82FB-E13FCCDD1C22}" type="presOf" srcId="{80C62538-39FD-42B4-88ED-43C05483FB91}" destId="{6A6EF1FE-1F59-4880-AC16-A30EC51C7B30}" srcOrd="0" destOrd="0" presId="urn:microsoft.com/office/officeart/2009/layout/CirclePictureHierarchy"/>
    <dgm:cxn modelId="{36555F91-BA75-4387-AAA0-E55CE3476CC4}" type="presOf" srcId="{E041729B-19FE-4D7C-BBD0-9AF208BE5D4F}" destId="{FCF2566C-7F7E-4E55-9F44-E940E111B388}" srcOrd="0" destOrd="0" presId="urn:microsoft.com/office/officeart/2009/layout/CirclePictureHierarchy"/>
    <dgm:cxn modelId="{299B1008-845E-48EB-B02E-F1152DA65AB5}" type="presOf" srcId="{9C55D140-6726-4C2E-9FB2-DFB2BB66FE35}" destId="{28FA8F14-3481-459E-8B0F-37E523A34629}" srcOrd="0" destOrd="0" presId="urn:microsoft.com/office/officeart/2009/layout/CirclePictureHierarchy"/>
    <dgm:cxn modelId="{9613CFDE-2935-4C10-B79C-62F3B6EC3C59}" srcId="{4F4CC2F8-C50A-471B-8A52-880C8DC27035}" destId="{0800CB0D-B61E-4693-BC8F-480A64BA288A}" srcOrd="3" destOrd="0" parTransId="{101A69CC-3DF7-4D42-B379-8CFE663BF2FA}" sibTransId="{0B91BCC0-1937-46FF-9446-F909773C1585}"/>
    <dgm:cxn modelId="{80327D6E-3272-442D-8EF9-69694A69D48F}" type="presOf" srcId="{9190854D-BAD1-456A-BFBF-9DA59536FBC2}" destId="{1EF25B69-B588-42B4-AC83-17055963945B}" srcOrd="0" destOrd="0" presId="urn:microsoft.com/office/officeart/2009/layout/CirclePictureHierarchy"/>
    <dgm:cxn modelId="{E7137125-5027-4E20-B597-09B7B507C337}" srcId="{0800CB0D-B61E-4693-BC8F-480A64BA288A}" destId="{1B56FC5F-59DE-4886-BCCE-FFE498FCD730}" srcOrd="0" destOrd="0" parTransId="{9C55D140-6726-4C2E-9FB2-DFB2BB66FE35}" sibTransId="{FC9A04FE-4B78-4EA6-BE82-3A463A6CC3AB}"/>
    <dgm:cxn modelId="{E0F0287D-1F86-47F2-8862-208F8077805F}" srcId="{CF59BB33-67F0-40DD-9170-354BE55CE37E}" destId="{6354C0EB-DCFA-4480-8EE5-C1FC2D5DD604}" srcOrd="1" destOrd="0" parTransId="{4753A66B-F0C4-43C5-AED7-06BC195D2AA0}" sibTransId="{E378468A-CC99-4158-A850-36ECEA87C868}"/>
    <dgm:cxn modelId="{294DA394-5425-4D16-8428-32B995F025CC}" type="presOf" srcId="{9AE33994-4FDE-45D8-82F8-3959397E50D6}" destId="{FBF8F9F8-5E11-4B76-95E0-EB84E981DF6C}" srcOrd="0" destOrd="0" presId="urn:microsoft.com/office/officeart/2009/layout/CirclePictureHierarchy"/>
    <dgm:cxn modelId="{83AA85DE-BAC1-478E-82D6-694BACD1A65A}" type="presOf" srcId="{BEDCE62E-3F85-4B0E-8FC8-2774A3893D0F}" destId="{CA73DD65-F949-4CEC-8B72-6DE1ADC4C97B}" srcOrd="0" destOrd="0" presId="urn:microsoft.com/office/officeart/2009/layout/CirclePictureHierarchy"/>
    <dgm:cxn modelId="{39C18513-150F-402C-914E-BABE13D5A53D}" type="presOf" srcId="{BFFA968F-1E4C-47D0-B83F-7CC089608946}" destId="{EDE225E9-963F-405B-9C9B-A7F0788D2917}" srcOrd="0" destOrd="0" presId="urn:microsoft.com/office/officeart/2009/layout/CirclePictureHierarchy"/>
    <dgm:cxn modelId="{CE621F0F-DA83-4F79-8E00-42D4D1C7EFE7}" type="presOf" srcId="{72B4B084-C080-42EF-AAF6-CFC7023F979A}" destId="{FF7EB034-8B10-45AF-BAA5-56E15BEF0429}" srcOrd="0" destOrd="0" presId="urn:microsoft.com/office/officeart/2009/layout/CirclePictureHierarchy"/>
    <dgm:cxn modelId="{8D933004-384A-4EAD-AA0F-C6320ABF3C9D}" type="presOf" srcId="{EEE267CB-52D1-4BEF-822C-A078C3EBA2A5}" destId="{59885A16-CE29-42D8-B2E6-40381DE68D0A}" srcOrd="0" destOrd="0" presId="urn:microsoft.com/office/officeart/2009/layout/CirclePictureHierarchy"/>
    <dgm:cxn modelId="{E0B568B8-C771-4456-81A3-ED9D96B84713}" type="presOf" srcId="{0DE63E0E-3C96-4409-95CA-DF1211216AE6}" destId="{43E8A505-2453-40A0-A24B-ED31744145ED}" srcOrd="0" destOrd="0" presId="urn:microsoft.com/office/officeart/2009/layout/CirclePictureHierarchy"/>
    <dgm:cxn modelId="{2BF2B012-A9BD-4F0B-BE34-D6FD8E14AA87}" type="presOf" srcId="{2B637916-8455-4155-AA23-72E2CE99C8C9}" destId="{E3C4DFA6-3A4E-4A4D-8FA6-A1C918BEBF7E}" srcOrd="0" destOrd="0" presId="urn:microsoft.com/office/officeart/2009/layout/CirclePictureHierarchy"/>
    <dgm:cxn modelId="{58618414-3DA2-4594-BA41-83B5C4A44268}" srcId="{BEDCE62E-3F85-4B0E-8FC8-2774A3893D0F}" destId="{CF59BB33-67F0-40DD-9170-354BE55CE37E}" srcOrd="1" destOrd="0" parTransId="{E041729B-19FE-4D7C-BBD0-9AF208BE5D4F}" sibTransId="{935F5C32-FDEB-4921-9504-BC4BAA03849C}"/>
    <dgm:cxn modelId="{07D0464A-2715-40E5-8E03-1492CC786DA1}" type="presOf" srcId="{DADB328B-F141-44E4-9819-BD585E94504E}" destId="{CA57C58D-A11A-49C2-90A5-D3F090E36CF9}" srcOrd="0" destOrd="0" presId="urn:microsoft.com/office/officeart/2009/layout/CirclePictureHierarchy"/>
    <dgm:cxn modelId="{A8E62A75-B044-446D-A548-021F22D1C3A5}" type="presOf" srcId="{4F4CC2F8-C50A-471B-8A52-880C8DC27035}" destId="{B1C7619B-80F3-46E7-A675-EACD967524A5}" srcOrd="0" destOrd="0" presId="urn:microsoft.com/office/officeart/2009/layout/CirclePictureHierarchy"/>
    <dgm:cxn modelId="{D2F0C421-93BB-4ED5-9F12-BB7852E6B7AE}" type="presOf" srcId="{A97AF530-6427-49E9-8695-573C6C87CDFF}" destId="{29D39F90-3686-4E2F-970A-B007FD695E44}" srcOrd="0" destOrd="0" presId="urn:microsoft.com/office/officeart/2009/layout/CirclePictureHierarchy"/>
    <dgm:cxn modelId="{D7788569-9FCB-4FFC-8505-FFB24E9F6ED5}" type="presOf" srcId="{54115E42-0743-4D30-8869-FB7DAAB30260}" destId="{03AE11D6-8C30-4062-9B43-48DC28B87481}" srcOrd="0" destOrd="0" presId="urn:microsoft.com/office/officeart/2009/layout/CirclePictureHierarchy"/>
    <dgm:cxn modelId="{DB602068-61B7-4F91-9948-3E17028DB202}" type="presOf" srcId="{101A69CC-3DF7-4D42-B379-8CFE663BF2FA}" destId="{2697E4B4-C440-4E4C-A2B2-5CC9196EF2F5}" srcOrd="0" destOrd="0" presId="urn:microsoft.com/office/officeart/2009/layout/CirclePictureHierarchy"/>
    <dgm:cxn modelId="{1D6C40E7-CDAB-419D-BA23-03C54FE0EEE8}" srcId="{4F4CC2F8-C50A-471B-8A52-880C8DC27035}" destId="{BFFA968F-1E4C-47D0-B83F-7CC089608946}" srcOrd="2" destOrd="0" parTransId="{A97AF530-6427-49E9-8695-573C6C87CDFF}" sibTransId="{84EFE65D-61C1-4DF0-8CFE-A608434B00F2}"/>
    <dgm:cxn modelId="{A176577D-4B18-48FD-8362-017713EF4E4A}" srcId="{CF59BB33-67F0-40DD-9170-354BE55CE37E}" destId="{DADB328B-F141-44E4-9819-BD585E94504E}" srcOrd="0" destOrd="0" parTransId="{50F4831F-E5F4-4D06-BA41-7719A89E6BC9}" sibTransId="{74C8D688-FFCB-4B0E-B90A-944EF01E865C}"/>
    <dgm:cxn modelId="{DA9C2F8C-9EB7-4FAD-BD4E-58216515586D}" type="presOf" srcId="{0800CB0D-B61E-4693-BC8F-480A64BA288A}" destId="{2C78C569-2363-4C23-9120-2EDDC5166959}" srcOrd="0" destOrd="0" presId="urn:microsoft.com/office/officeart/2009/layout/CirclePictureHierarchy"/>
    <dgm:cxn modelId="{72FA9EAF-8B0A-4968-8B1F-FEAB6A47CC80}" type="presOf" srcId="{6354C0EB-DCFA-4480-8EE5-C1FC2D5DD604}" destId="{581F9342-DAA2-4CAD-9D21-520704A2E44B}" srcOrd="0" destOrd="0" presId="urn:microsoft.com/office/officeart/2009/layout/CirclePictureHierarchy"/>
    <dgm:cxn modelId="{8720A59A-9386-4B07-9852-1606B1B5530F}" type="presOf" srcId="{FBBF4C0F-478C-4771-9B28-2E6966E59AF7}" destId="{2342D393-1DF1-4758-96B0-2C52801A0BBE}" srcOrd="0" destOrd="0" presId="urn:microsoft.com/office/officeart/2009/layout/CirclePictureHierarchy"/>
    <dgm:cxn modelId="{21A55F7C-0CF2-4594-99FF-2AEA343325BE}" type="presOf" srcId="{4753A66B-F0C4-43C5-AED7-06BC195D2AA0}" destId="{95009BF1-4149-4495-BEE0-FCDB98F97875}" srcOrd="0" destOrd="0" presId="urn:microsoft.com/office/officeart/2009/layout/CirclePictureHierarchy"/>
    <dgm:cxn modelId="{FD339160-64DA-41BD-8046-870107BC7EA7}" srcId="{4F4CC2F8-C50A-471B-8A52-880C8DC27035}" destId="{BEDCE62E-3F85-4B0E-8FC8-2774A3893D0F}" srcOrd="0" destOrd="0" parTransId="{1D6E2BF4-ED7A-410C-81B5-144E9CD0BA58}" sibTransId="{B0A462EA-B1D7-48AE-9CF8-BF58CCDDB5AE}"/>
    <dgm:cxn modelId="{76A228E7-62C7-4228-BAA3-10ABF0384765}" type="presParOf" srcId="{FF7EB034-8B10-45AF-BAA5-56E15BEF0429}" destId="{EC0565C9-B527-48F6-AC8A-23DC0A5B18E6}" srcOrd="0" destOrd="0" presId="urn:microsoft.com/office/officeart/2009/layout/CirclePictureHierarchy"/>
    <dgm:cxn modelId="{81452494-8733-4069-AF15-0859624C064B}" type="presParOf" srcId="{EC0565C9-B527-48F6-AC8A-23DC0A5B18E6}" destId="{57112EB7-2C71-4E7A-B68B-EB793EC377AE}" srcOrd="0" destOrd="0" presId="urn:microsoft.com/office/officeart/2009/layout/CirclePictureHierarchy"/>
    <dgm:cxn modelId="{60E12246-A22F-40FC-A1AA-1F0F09E2D986}" type="presParOf" srcId="{57112EB7-2C71-4E7A-B68B-EB793EC377AE}" destId="{96D4F092-8F1D-4638-A78C-986CFA27A4F1}" srcOrd="0" destOrd="0" presId="urn:microsoft.com/office/officeart/2009/layout/CirclePictureHierarchy"/>
    <dgm:cxn modelId="{EC63E6A8-559B-4858-AF82-6D61A950DD6E}" type="presParOf" srcId="{57112EB7-2C71-4E7A-B68B-EB793EC377AE}" destId="{B1C7619B-80F3-46E7-A675-EACD967524A5}" srcOrd="1" destOrd="0" presId="urn:microsoft.com/office/officeart/2009/layout/CirclePictureHierarchy"/>
    <dgm:cxn modelId="{F2DC614F-F8D9-4E31-AACC-BDDAF5C7CA86}" type="presParOf" srcId="{EC0565C9-B527-48F6-AC8A-23DC0A5B18E6}" destId="{83082A1E-4091-4AC0-B61F-EE02B0D75A4F}" srcOrd="1" destOrd="0" presId="urn:microsoft.com/office/officeart/2009/layout/CirclePictureHierarchy"/>
    <dgm:cxn modelId="{B2065F18-2F93-42B0-B69E-548C1342C558}" type="presParOf" srcId="{83082A1E-4091-4AC0-B61F-EE02B0D75A4F}" destId="{952DA54B-1E65-4AD7-BB5D-D0731B7242D6}" srcOrd="0" destOrd="0" presId="urn:microsoft.com/office/officeart/2009/layout/CirclePictureHierarchy"/>
    <dgm:cxn modelId="{E63005C7-35DC-40CF-8D09-B47D2819A968}" type="presParOf" srcId="{83082A1E-4091-4AC0-B61F-EE02B0D75A4F}" destId="{D293B557-5226-4E94-B111-CC79F1ADF2D1}" srcOrd="1" destOrd="0" presId="urn:microsoft.com/office/officeart/2009/layout/CirclePictureHierarchy"/>
    <dgm:cxn modelId="{862B7739-B072-4A2F-BDB2-819671C01184}" type="presParOf" srcId="{D293B557-5226-4E94-B111-CC79F1ADF2D1}" destId="{7F898404-021F-474D-819C-6ACB5F5007E5}" srcOrd="0" destOrd="0" presId="urn:microsoft.com/office/officeart/2009/layout/CirclePictureHierarchy"/>
    <dgm:cxn modelId="{FF976B46-A10E-4ED5-9131-BE4C53E2A5D4}" type="presParOf" srcId="{7F898404-021F-474D-819C-6ACB5F5007E5}" destId="{FB3D0014-A3E1-413B-ADAE-C8C9B9BA1FB8}" srcOrd="0" destOrd="0" presId="urn:microsoft.com/office/officeart/2009/layout/CirclePictureHierarchy"/>
    <dgm:cxn modelId="{E02AC3CF-A1F2-4CE0-B3DB-FD69F583C05C}" type="presParOf" srcId="{7F898404-021F-474D-819C-6ACB5F5007E5}" destId="{CA73DD65-F949-4CEC-8B72-6DE1ADC4C97B}" srcOrd="1" destOrd="0" presId="urn:microsoft.com/office/officeart/2009/layout/CirclePictureHierarchy"/>
    <dgm:cxn modelId="{3B0C7419-F8D0-41D5-8D38-4C6AB6720C58}" type="presParOf" srcId="{D293B557-5226-4E94-B111-CC79F1ADF2D1}" destId="{A578248F-CF23-4323-A9D9-9493D6029171}" srcOrd="1" destOrd="0" presId="urn:microsoft.com/office/officeart/2009/layout/CirclePictureHierarchy"/>
    <dgm:cxn modelId="{B8841B74-0C74-4A1F-9CDF-6E963391FB96}" type="presParOf" srcId="{A578248F-CF23-4323-A9D9-9493D6029171}" destId="{2342D393-1DF1-4758-96B0-2C52801A0BBE}" srcOrd="0" destOrd="0" presId="urn:microsoft.com/office/officeart/2009/layout/CirclePictureHierarchy"/>
    <dgm:cxn modelId="{03080005-E0A5-4E87-8EEB-69392F39DC31}" type="presParOf" srcId="{A578248F-CF23-4323-A9D9-9493D6029171}" destId="{4CFA7414-C953-4CE3-9315-5F8258E1B52E}" srcOrd="1" destOrd="0" presId="urn:microsoft.com/office/officeart/2009/layout/CirclePictureHierarchy"/>
    <dgm:cxn modelId="{BA97076F-214F-45C5-9D42-A0A8C6536F16}" type="presParOf" srcId="{4CFA7414-C953-4CE3-9315-5F8258E1B52E}" destId="{9754A866-D934-46F3-BADB-BD94CE1913E1}" srcOrd="0" destOrd="0" presId="urn:microsoft.com/office/officeart/2009/layout/CirclePictureHierarchy"/>
    <dgm:cxn modelId="{FABAC0A6-AF3F-4732-80FC-4303D0A88DBB}" type="presParOf" srcId="{9754A866-D934-46F3-BADB-BD94CE1913E1}" destId="{0B7A327A-1088-4107-80A0-3ECDD2458E65}" srcOrd="0" destOrd="0" presId="urn:microsoft.com/office/officeart/2009/layout/CirclePictureHierarchy"/>
    <dgm:cxn modelId="{34750690-9B71-4740-AA94-AC63CE577C30}" type="presParOf" srcId="{9754A866-D934-46F3-BADB-BD94CE1913E1}" destId="{6A6EF1FE-1F59-4880-AC16-A30EC51C7B30}" srcOrd="1" destOrd="0" presId="urn:microsoft.com/office/officeart/2009/layout/CirclePictureHierarchy"/>
    <dgm:cxn modelId="{C80C8B90-E279-4CB3-9EE5-C7CCE1A19B22}" type="presParOf" srcId="{4CFA7414-C953-4CE3-9315-5F8258E1B52E}" destId="{BAE3D22C-49B2-4546-A181-9140E18BAEB0}" srcOrd="1" destOrd="0" presId="urn:microsoft.com/office/officeart/2009/layout/CirclePictureHierarchy"/>
    <dgm:cxn modelId="{CB219539-1CB5-431D-98E4-31FBBE6976C1}" type="presParOf" srcId="{A578248F-CF23-4323-A9D9-9493D6029171}" destId="{FCF2566C-7F7E-4E55-9F44-E940E111B388}" srcOrd="2" destOrd="0" presId="urn:microsoft.com/office/officeart/2009/layout/CirclePictureHierarchy"/>
    <dgm:cxn modelId="{AEDAA697-7B9C-4D6B-AFE6-8486AA2D24FA}" type="presParOf" srcId="{A578248F-CF23-4323-A9D9-9493D6029171}" destId="{9DE412C2-136B-4A63-9B2E-397ECC84FBB1}" srcOrd="3" destOrd="0" presId="urn:microsoft.com/office/officeart/2009/layout/CirclePictureHierarchy"/>
    <dgm:cxn modelId="{B45B970B-7773-44D6-9B13-100CDA181F35}" type="presParOf" srcId="{9DE412C2-136B-4A63-9B2E-397ECC84FBB1}" destId="{DBDD38EE-B0C7-452C-B3BF-73E2FF49C5CB}" srcOrd="0" destOrd="0" presId="urn:microsoft.com/office/officeart/2009/layout/CirclePictureHierarchy"/>
    <dgm:cxn modelId="{9F133D9C-EA85-44A1-86E1-C27DC514089D}" type="presParOf" srcId="{DBDD38EE-B0C7-452C-B3BF-73E2FF49C5CB}" destId="{A7B328DE-EAB3-44A5-9697-045EB32066D0}" srcOrd="0" destOrd="0" presId="urn:microsoft.com/office/officeart/2009/layout/CirclePictureHierarchy"/>
    <dgm:cxn modelId="{4331553B-AEF1-4EDD-AAF4-9FCFA8743EC9}" type="presParOf" srcId="{DBDD38EE-B0C7-452C-B3BF-73E2FF49C5CB}" destId="{D28E9BD1-EFDB-4B6C-A9D3-66A9A155BC82}" srcOrd="1" destOrd="0" presId="urn:microsoft.com/office/officeart/2009/layout/CirclePictureHierarchy"/>
    <dgm:cxn modelId="{43483D0A-920B-45AC-BE04-5868D23D31A5}" type="presParOf" srcId="{9DE412C2-136B-4A63-9B2E-397ECC84FBB1}" destId="{B9DFC5B0-4801-4349-8399-06A37E9BBDC8}" srcOrd="1" destOrd="0" presId="urn:microsoft.com/office/officeart/2009/layout/CirclePictureHierarchy"/>
    <dgm:cxn modelId="{FE8187B4-0D87-4616-AA8B-EA2CB25BD3F2}" type="presParOf" srcId="{B9DFC5B0-4801-4349-8399-06A37E9BBDC8}" destId="{CBF5AB8F-7E38-4889-A330-AB890496F952}" srcOrd="0" destOrd="0" presId="urn:microsoft.com/office/officeart/2009/layout/CirclePictureHierarchy"/>
    <dgm:cxn modelId="{71739D37-B632-4AB0-BFFC-ADD9B90C5722}" type="presParOf" srcId="{B9DFC5B0-4801-4349-8399-06A37E9BBDC8}" destId="{40D141DC-28AA-4057-AF53-54F4D38C1C04}" srcOrd="1" destOrd="0" presId="urn:microsoft.com/office/officeart/2009/layout/CirclePictureHierarchy"/>
    <dgm:cxn modelId="{D08EA253-5D4B-4BC7-9D34-492A81C3BCF1}" type="presParOf" srcId="{40D141DC-28AA-4057-AF53-54F4D38C1C04}" destId="{D0B9080C-D566-4D29-8F90-C0E14E26BBF6}" srcOrd="0" destOrd="0" presId="urn:microsoft.com/office/officeart/2009/layout/CirclePictureHierarchy"/>
    <dgm:cxn modelId="{FAD8D8E0-3B4D-4827-9E17-2B2AF836E4D9}" type="presParOf" srcId="{D0B9080C-D566-4D29-8F90-C0E14E26BBF6}" destId="{E28AAC9F-44EE-4846-BD4E-69CDEDB3E4AA}" srcOrd="0" destOrd="0" presId="urn:microsoft.com/office/officeart/2009/layout/CirclePictureHierarchy"/>
    <dgm:cxn modelId="{A2CC7612-3D36-4A89-8B80-53644DE2DA97}" type="presParOf" srcId="{D0B9080C-D566-4D29-8F90-C0E14E26BBF6}" destId="{CA57C58D-A11A-49C2-90A5-D3F090E36CF9}" srcOrd="1" destOrd="0" presId="urn:microsoft.com/office/officeart/2009/layout/CirclePictureHierarchy"/>
    <dgm:cxn modelId="{F0C54581-BE2F-44C9-B3C4-8C97B882AE1E}" type="presParOf" srcId="{40D141DC-28AA-4057-AF53-54F4D38C1C04}" destId="{5E3B0530-ED08-4A0D-A9B8-0F79E22C0514}" srcOrd="1" destOrd="0" presId="urn:microsoft.com/office/officeart/2009/layout/CirclePictureHierarchy"/>
    <dgm:cxn modelId="{7A4D618D-57E3-48F1-B2EA-11D0F4152695}" type="presParOf" srcId="{B9DFC5B0-4801-4349-8399-06A37E9BBDC8}" destId="{95009BF1-4149-4495-BEE0-FCDB98F97875}" srcOrd="2" destOrd="0" presId="urn:microsoft.com/office/officeart/2009/layout/CirclePictureHierarchy"/>
    <dgm:cxn modelId="{981A9679-EC85-4437-AA04-9F514149AC31}" type="presParOf" srcId="{B9DFC5B0-4801-4349-8399-06A37E9BBDC8}" destId="{5E0B5E70-E1B0-4942-9B49-0FFE86099174}" srcOrd="3" destOrd="0" presId="urn:microsoft.com/office/officeart/2009/layout/CirclePictureHierarchy"/>
    <dgm:cxn modelId="{D4EE5722-E452-4FDA-BB3B-3100F7F55962}" type="presParOf" srcId="{5E0B5E70-E1B0-4942-9B49-0FFE86099174}" destId="{336626D4-5235-4C09-AC1F-4125836F6A99}" srcOrd="0" destOrd="0" presId="urn:microsoft.com/office/officeart/2009/layout/CirclePictureHierarchy"/>
    <dgm:cxn modelId="{854FE4F7-12E5-44C5-9561-D828B29FB5A1}" type="presParOf" srcId="{336626D4-5235-4C09-AC1F-4125836F6A99}" destId="{536FD8BD-F211-42C0-AF7A-13047112C26D}" srcOrd="0" destOrd="0" presId="urn:microsoft.com/office/officeart/2009/layout/CirclePictureHierarchy"/>
    <dgm:cxn modelId="{6C163E7C-B130-44CF-BB3C-120213D20CC9}" type="presParOf" srcId="{336626D4-5235-4C09-AC1F-4125836F6A99}" destId="{581F9342-DAA2-4CAD-9D21-520704A2E44B}" srcOrd="1" destOrd="0" presId="urn:microsoft.com/office/officeart/2009/layout/CirclePictureHierarchy"/>
    <dgm:cxn modelId="{1B563AB8-8532-4004-95D9-A8522F881943}" type="presParOf" srcId="{5E0B5E70-E1B0-4942-9B49-0FFE86099174}" destId="{A043F35B-D884-4ABC-A935-7E3E07020DDE}" srcOrd="1" destOrd="0" presId="urn:microsoft.com/office/officeart/2009/layout/CirclePictureHierarchy"/>
    <dgm:cxn modelId="{01474271-74E4-4124-8ACE-90ED17EF5E3E}" type="presParOf" srcId="{83082A1E-4091-4AC0-B61F-EE02B0D75A4F}" destId="{FBF8F9F8-5E11-4B76-95E0-EB84E981DF6C}" srcOrd="2" destOrd="0" presId="urn:microsoft.com/office/officeart/2009/layout/CirclePictureHierarchy"/>
    <dgm:cxn modelId="{5B814B4B-C2D7-43FB-9F06-879784283D74}" type="presParOf" srcId="{83082A1E-4091-4AC0-B61F-EE02B0D75A4F}" destId="{1296FE88-3117-456B-8AED-877D30AF60CA}" srcOrd="3" destOrd="0" presId="urn:microsoft.com/office/officeart/2009/layout/CirclePictureHierarchy"/>
    <dgm:cxn modelId="{20C8347D-87C1-4373-B955-496263EE9E5D}" type="presParOf" srcId="{1296FE88-3117-456B-8AED-877D30AF60CA}" destId="{B19A228D-C7EF-4B60-84CD-1F88A82D4BA2}" srcOrd="0" destOrd="0" presId="urn:microsoft.com/office/officeart/2009/layout/CirclePictureHierarchy"/>
    <dgm:cxn modelId="{691F224D-B96A-416A-B269-2FF761E2451B}" type="presParOf" srcId="{B19A228D-C7EF-4B60-84CD-1F88A82D4BA2}" destId="{E9CD4F1A-E43F-46BD-8CFA-CA50B4FADE93}" srcOrd="0" destOrd="0" presId="urn:microsoft.com/office/officeart/2009/layout/CirclePictureHierarchy"/>
    <dgm:cxn modelId="{35842038-5B25-4347-8A9C-8A3334719053}" type="presParOf" srcId="{B19A228D-C7EF-4B60-84CD-1F88A82D4BA2}" destId="{03AE11D6-8C30-4062-9B43-48DC28B87481}" srcOrd="1" destOrd="0" presId="urn:microsoft.com/office/officeart/2009/layout/CirclePictureHierarchy"/>
    <dgm:cxn modelId="{F30372FC-04C9-4105-A073-0D3C11D83019}" type="presParOf" srcId="{1296FE88-3117-456B-8AED-877D30AF60CA}" destId="{18386761-8C45-4B97-B1A1-85465B8EAE01}" srcOrd="1" destOrd="0" presId="urn:microsoft.com/office/officeart/2009/layout/CirclePictureHierarchy"/>
    <dgm:cxn modelId="{ABFEEDE1-6DE7-4561-805D-88FEC9B6A643}" type="presParOf" srcId="{83082A1E-4091-4AC0-B61F-EE02B0D75A4F}" destId="{29D39F90-3686-4E2F-970A-B007FD695E44}" srcOrd="4" destOrd="0" presId="urn:microsoft.com/office/officeart/2009/layout/CirclePictureHierarchy"/>
    <dgm:cxn modelId="{CB3B6C89-F8E4-4112-AA31-28FCDF74E640}" type="presParOf" srcId="{83082A1E-4091-4AC0-B61F-EE02B0D75A4F}" destId="{1FBE4E6A-FC3F-4FE1-A41A-66C87EB4C307}" srcOrd="5" destOrd="0" presId="urn:microsoft.com/office/officeart/2009/layout/CirclePictureHierarchy"/>
    <dgm:cxn modelId="{AE5E92A2-DD45-4411-93AF-079C32A79907}" type="presParOf" srcId="{1FBE4E6A-FC3F-4FE1-A41A-66C87EB4C307}" destId="{7D901792-8FDF-4D69-8948-6CEDA64D2DD0}" srcOrd="0" destOrd="0" presId="urn:microsoft.com/office/officeart/2009/layout/CirclePictureHierarchy"/>
    <dgm:cxn modelId="{2C2DCD12-A474-4543-A480-CF3D0A6F8B25}" type="presParOf" srcId="{7D901792-8FDF-4D69-8948-6CEDA64D2DD0}" destId="{561348DD-E2A1-406E-AE59-A46906569FD6}" srcOrd="0" destOrd="0" presId="urn:microsoft.com/office/officeart/2009/layout/CirclePictureHierarchy"/>
    <dgm:cxn modelId="{BFB32707-2FFD-4E93-BC8A-E8E8F7A3AA31}" type="presParOf" srcId="{7D901792-8FDF-4D69-8948-6CEDA64D2DD0}" destId="{EDE225E9-963F-405B-9C9B-A7F0788D2917}" srcOrd="1" destOrd="0" presId="urn:microsoft.com/office/officeart/2009/layout/CirclePictureHierarchy"/>
    <dgm:cxn modelId="{5300B928-F660-4138-A7C3-EA9547663B65}" type="presParOf" srcId="{1FBE4E6A-FC3F-4FE1-A41A-66C87EB4C307}" destId="{DBE0BDC5-C579-47D1-B0E4-5257DB00E170}" srcOrd="1" destOrd="0" presId="urn:microsoft.com/office/officeart/2009/layout/CirclePictureHierarchy"/>
    <dgm:cxn modelId="{90D492ED-CC66-492E-AD4D-0DF21C8FFE26}" type="presParOf" srcId="{83082A1E-4091-4AC0-B61F-EE02B0D75A4F}" destId="{2697E4B4-C440-4E4C-A2B2-5CC9196EF2F5}" srcOrd="6" destOrd="0" presId="urn:microsoft.com/office/officeart/2009/layout/CirclePictureHierarchy"/>
    <dgm:cxn modelId="{F61E4CB2-46C7-482F-AD31-017E376233EF}" type="presParOf" srcId="{83082A1E-4091-4AC0-B61F-EE02B0D75A4F}" destId="{01C2A67F-EC98-49B0-BE71-00CD6DC68D0B}" srcOrd="7" destOrd="0" presId="urn:microsoft.com/office/officeart/2009/layout/CirclePictureHierarchy"/>
    <dgm:cxn modelId="{8E7FBDD9-6F13-4CC6-BCF6-F2714EC4287B}" type="presParOf" srcId="{01C2A67F-EC98-49B0-BE71-00CD6DC68D0B}" destId="{A3BB837E-A97A-4E40-B305-437E0518A87E}" srcOrd="0" destOrd="0" presId="urn:microsoft.com/office/officeart/2009/layout/CirclePictureHierarchy"/>
    <dgm:cxn modelId="{3ADFB215-1813-4723-B5B8-4DCBC1314876}" type="presParOf" srcId="{A3BB837E-A97A-4E40-B305-437E0518A87E}" destId="{2D3EC872-14B2-4D39-ABD5-643A14D51195}" srcOrd="0" destOrd="0" presId="urn:microsoft.com/office/officeart/2009/layout/CirclePictureHierarchy"/>
    <dgm:cxn modelId="{644B51A2-4B5B-459F-BB16-32F8C538EBCD}" type="presParOf" srcId="{A3BB837E-A97A-4E40-B305-437E0518A87E}" destId="{2C78C569-2363-4C23-9120-2EDDC5166959}" srcOrd="1" destOrd="0" presId="urn:microsoft.com/office/officeart/2009/layout/CirclePictureHierarchy"/>
    <dgm:cxn modelId="{5CAC93DA-8324-4AD8-9330-E128021AA7A3}" type="presParOf" srcId="{01C2A67F-EC98-49B0-BE71-00CD6DC68D0B}" destId="{8D273826-63A1-4187-B908-A83C2C1DE0AF}" srcOrd="1" destOrd="0" presId="urn:microsoft.com/office/officeart/2009/layout/CirclePictureHierarchy"/>
    <dgm:cxn modelId="{F915C35C-7493-4BF4-BD47-B9D833023E72}" type="presParOf" srcId="{8D273826-63A1-4187-B908-A83C2C1DE0AF}" destId="{28FA8F14-3481-459E-8B0F-37E523A34629}" srcOrd="0" destOrd="0" presId="urn:microsoft.com/office/officeart/2009/layout/CirclePictureHierarchy"/>
    <dgm:cxn modelId="{BCFB28B0-F52C-4D28-A9F6-B081651FBF32}" type="presParOf" srcId="{8D273826-63A1-4187-B908-A83C2C1DE0AF}" destId="{6C1EF9DF-E33E-49C1-98C3-8D69AA55F5B6}" srcOrd="1" destOrd="0" presId="urn:microsoft.com/office/officeart/2009/layout/CirclePictureHierarchy"/>
    <dgm:cxn modelId="{66A88DDA-022A-43DC-B204-47218161F66A}" type="presParOf" srcId="{6C1EF9DF-E33E-49C1-98C3-8D69AA55F5B6}" destId="{827C00D4-D559-4422-AD01-DA4A24B3C540}" srcOrd="0" destOrd="0" presId="urn:microsoft.com/office/officeart/2009/layout/CirclePictureHierarchy"/>
    <dgm:cxn modelId="{F60F097A-92E6-496D-8AC6-AC9AD6E2958A}" type="presParOf" srcId="{827C00D4-D559-4422-AD01-DA4A24B3C540}" destId="{C3FA1EC4-4FC6-441E-8F6B-8ECB27629869}" srcOrd="0" destOrd="0" presId="urn:microsoft.com/office/officeart/2009/layout/CirclePictureHierarchy"/>
    <dgm:cxn modelId="{2B22F6D4-AF42-4031-9853-868FDC23DDB6}" type="presParOf" srcId="{827C00D4-D559-4422-AD01-DA4A24B3C540}" destId="{CB12DA05-72FA-47F9-A612-E3D17E2EA53B}" srcOrd="1" destOrd="0" presId="urn:microsoft.com/office/officeart/2009/layout/CirclePictureHierarchy"/>
    <dgm:cxn modelId="{3F367ABE-1A53-45B8-8134-4FE0A656B3F3}" type="presParOf" srcId="{6C1EF9DF-E33E-49C1-98C3-8D69AA55F5B6}" destId="{AF615787-77FA-48E3-A88D-14610B92F3A3}" srcOrd="1" destOrd="0" presId="urn:microsoft.com/office/officeart/2009/layout/CirclePictureHierarchy"/>
    <dgm:cxn modelId="{0C12ECE0-B55C-4E6F-9739-7256FCCDD8C8}" type="presParOf" srcId="{8D273826-63A1-4187-B908-A83C2C1DE0AF}" destId="{43E8A505-2453-40A0-A24B-ED31744145ED}" srcOrd="2" destOrd="0" presId="urn:microsoft.com/office/officeart/2009/layout/CirclePictureHierarchy"/>
    <dgm:cxn modelId="{C677416E-6386-4072-BB9B-F77A449756D0}" type="presParOf" srcId="{8D273826-63A1-4187-B908-A83C2C1DE0AF}" destId="{7215E13D-7480-4C89-B239-D0D84399A4A8}" srcOrd="3" destOrd="0" presId="urn:microsoft.com/office/officeart/2009/layout/CirclePictureHierarchy"/>
    <dgm:cxn modelId="{9BE12F5F-8A2D-4735-ADB7-142A62942CBA}" type="presParOf" srcId="{7215E13D-7480-4C89-B239-D0D84399A4A8}" destId="{0A81E861-9949-47AE-9005-E9D5B0B56CC2}" srcOrd="0" destOrd="0" presId="urn:microsoft.com/office/officeart/2009/layout/CirclePictureHierarchy"/>
    <dgm:cxn modelId="{4E020B72-9A2A-435E-BED1-09A12904D860}" type="presParOf" srcId="{0A81E861-9949-47AE-9005-E9D5B0B56CC2}" destId="{F6071884-F2CB-4A42-BF8E-5376111D54B5}" srcOrd="0" destOrd="0" presId="urn:microsoft.com/office/officeart/2009/layout/CirclePictureHierarchy"/>
    <dgm:cxn modelId="{8CAE915B-B90E-469A-A6F9-08CA98D8349D}" type="presParOf" srcId="{0A81E861-9949-47AE-9005-E9D5B0B56CC2}" destId="{E3C4DFA6-3A4E-4A4D-8FA6-A1C918BEBF7E}" srcOrd="1" destOrd="0" presId="urn:microsoft.com/office/officeart/2009/layout/CirclePictureHierarchy"/>
    <dgm:cxn modelId="{BC19CAB2-F988-4153-8465-4844E67C335E}" type="presParOf" srcId="{7215E13D-7480-4C89-B239-D0D84399A4A8}" destId="{4CB88C10-231B-45D4-9FE4-D031EB633C61}" srcOrd="1" destOrd="0" presId="urn:microsoft.com/office/officeart/2009/layout/CirclePictureHierarchy"/>
    <dgm:cxn modelId="{BC8A9E6A-7EE4-4AD5-B5FF-B3E1C1992D29}" type="presParOf" srcId="{8D273826-63A1-4187-B908-A83C2C1DE0AF}" destId="{1EF25B69-B588-42B4-AC83-17055963945B}" srcOrd="4" destOrd="0" presId="urn:microsoft.com/office/officeart/2009/layout/CirclePictureHierarchy"/>
    <dgm:cxn modelId="{CF19B68E-9139-4333-BD3A-D2629CABF169}" type="presParOf" srcId="{8D273826-63A1-4187-B908-A83C2C1DE0AF}" destId="{9F4028EC-750C-4DC7-9268-F0A658447E58}" srcOrd="5" destOrd="0" presId="urn:microsoft.com/office/officeart/2009/layout/CirclePictureHierarchy"/>
    <dgm:cxn modelId="{2090CC71-371A-49AA-B9B8-20410806223F}" type="presParOf" srcId="{9F4028EC-750C-4DC7-9268-F0A658447E58}" destId="{E6C46629-61B7-448F-8D5A-41F380169949}" srcOrd="0" destOrd="0" presId="urn:microsoft.com/office/officeart/2009/layout/CirclePictureHierarchy"/>
    <dgm:cxn modelId="{D1103C41-00B6-4F56-A266-55D5D8C2D7EA}" type="presParOf" srcId="{E6C46629-61B7-448F-8D5A-41F380169949}" destId="{A5321BC5-902A-4BBF-A162-DB3C5D8DF51A}" srcOrd="0" destOrd="0" presId="urn:microsoft.com/office/officeart/2009/layout/CirclePictureHierarchy"/>
    <dgm:cxn modelId="{BCB8E3A5-4B04-4F92-951C-5A139B10D8D9}" type="presParOf" srcId="{E6C46629-61B7-448F-8D5A-41F380169949}" destId="{59885A16-CE29-42D8-B2E6-40381DE68D0A}" srcOrd="1" destOrd="0" presId="urn:microsoft.com/office/officeart/2009/layout/CirclePictureHierarchy"/>
    <dgm:cxn modelId="{37752EE6-F4A7-45F1-B697-A6EBE83404E8}" type="presParOf" srcId="{9F4028EC-750C-4DC7-9268-F0A658447E58}" destId="{5709B308-0D69-4DC5-BF2B-420CC6EFABDB}"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5B69-B588-42B4-AC83-17055963945B}">
      <dsp:nvSpPr>
        <dsp:cNvPr id="0" name=""/>
        <dsp:cNvSpPr/>
      </dsp:nvSpPr>
      <dsp:spPr>
        <a:xfrm>
          <a:off x="5161066" y="1923813"/>
          <a:ext cx="1401167" cy="160497"/>
        </a:xfrm>
        <a:custGeom>
          <a:avLst/>
          <a:gdLst/>
          <a:ahLst/>
          <a:cxnLst/>
          <a:rect l="0" t="0" r="0" b="0"/>
          <a:pathLst>
            <a:path>
              <a:moveTo>
                <a:pt x="0" y="0"/>
              </a:moveTo>
              <a:lnTo>
                <a:pt x="0" y="80885"/>
              </a:lnTo>
              <a:lnTo>
                <a:pt x="1401167" y="80885"/>
              </a:lnTo>
              <a:lnTo>
                <a:pt x="1401167" y="160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E8A505-2453-40A0-A24B-ED31744145ED}">
      <dsp:nvSpPr>
        <dsp:cNvPr id="0" name=""/>
        <dsp:cNvSpPr/>
      </dsp:nvSpPr>
      <dsp:spPr>
        <a:xfrm>
          <a:off x="5115346" y="1923813"/>
          <a:ext cx="91440" cy="160497"/>
        </a:xfrm>
        <a:custGeom>
          <a:avLst/>
          <a:gdLst/>
          <a:ahLst/>
          <a:cxnLst/>
          <a:rect l="0" t="0" r="0" b="0"/>
          <a:pathLst>
            <a:path>
              <a:moveTo>
                <a:pt x="45720" y="0"/>
              </a:moveTo>
              <a:lnTo>
                <a:pt x="45720" y="160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FA8F14-3481-459E-8B0F-37E523A34629}">
      <dsp:nvSpPr>
        <dsp:cNvPr id="0" name=""/>
        <dsp:cNvSpPr/>
      </dsp:nvSpPr>
      <dsp:spPr>
        <a:xfrm>
          <a:off x="3759898" y="1923813"/>
          <a:ext cx="1401167" cy="160497"/>
        </a:xfrm>
        <a:custGeom>
          <a:avLst/>
          <a:gdLst/>
          <a:ahLst/>
          <a:cxnLst/>
          <a:rect l="0" t="0" r="0" b="0"/>
          <a:pathLst>
            <a:path>
              <a:moveTo>
                <a:pt x="1401167" y="0"/>
              </a:moveTo>
              <a:lnTo>
                <a:pt x="1401167" y="80885"/>
              </a:lnTo>
              <a:lnTo>
                <a:pt x="0" y="80885"/>
              </a:lnTo>
              <a:lnTo>
                <a:pt x="0" y="160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7E4B4-C440-4E4C-A2B2-5CC9196EF2F5}">
      <dsp:nvSpPr>
        <dsp:cNvPr id="0" name=""/>
        <dsp:cNvSpPr/>
      </dsp:nvSpPr>
      <dsp:spPr>
        <a:xfrm>
          <a:off x="2827133" y="1276376"/>
          <a:ext cx="2333932" cy="137920"/>
        </a:xfrm>
        <a:custGeom>
          <a:avLst/>
          <a:gdLst/>
          <a:ahLst/>
          <a:cxnLst/>
          <a:rect l="0" t="0" r="0" b="0"/>
          <a:pathLst>
            <a:path>
              <a:moveTo>
                <a:pt x="0" y="0"/>
              </a:moveTo>
              <a:lnTo>
                <a:pt x="0" y="58308"/>
              </a:lnTo>
              <a:lnTo>
                <a:pt x="2333932" y="58308"/>
              </a:lnTo>
              <a:lnTo>
                <a:pt x="2333932" y="137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D39F90-3686-4E2F-970A-B007FD695E44}">
      <dsp:nvSpPr>
        <dsp:cNvPr id="0" name=""/>
        <dsp:cNvSpPr/>
      </dsp:nvSpPr>
      <dsp:spPr>
        <a:xfrm>
          <a:off x="2827133" y="1276376"/>
          <a:ext cx="932764" cy="137920"/>
        </a:xfrm>
        <a:custGeom>
          <a:avLst/>
          <a:gdLst/>
          <a:ahLst/>
          <a:cxnLst/>
          <a:rect l="0" t="0" r="0" b="0"/>
          <a:pathLst>
            <a:path>
              <a:moveTo>
                <a:pt x="0" y="0"/>
              </a:moveTo>
              <a:lnTo>
                <a:pt x="0" y="58308"/>
              </a:lnTo>
              <a:lnTo>
                <a:pt x="932764" y="58308"/>
              </a:lnTo>
              <a:lnTo>
                <a:pt x="932764" y="137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F8F9F8-5E11-4B76-95E0-EB84E981DF6C}">
      <dsp:nvSpPr>
        <dsp:cNvPr id="0" name=""/>
        <dsp:cNvSpPr/>
      </dsp:nvSpPr>
      <dsp:spPr>
        <a:xfrm>
          <a:off x="2358731" y="1276376"/>
          <a:ext cx="468402" cy="137920"/>
        </a:xfrm>
        <a:custGeom>
          <a:avLst/>
          <a:gdLst/>
          <a:ahLst/>
          <a:cxnLst/>
          <a:rect l="0" t="0" r="0" b="0"/>
          <a:pathLst>
            <a:path>
              <a:moveTo>
                <a:pt x="468402" y="0"/>
              </a:moveTo>
              <a:lnTo>
                <a:pt x="468402" y="58308"/>
              </a:lnTo>
              <a:lnTo>
                <a:pt x="0" y="58308"/>
              </a:lnTo>
              <a:lnTo>
                <a:pt x="0" y="137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009BF1-4149-4495-BEE0-FCDB98F97875}">
      <dsp:nvSpPr>
        <dsp:cNvPr id="0" name=""/>
        <dsp:cNvSpPr/>
      </dsp:nvSpPr>
      <dsp:spPr>
        <a:xfrm>
          <a:off x="1658147" y="2593826"/>
          <a:ext cx="700583" cy="160497"/>
        </a:xfrm>
        <a:custGeom>
          <a:avLst/>
          <a:gdLst/>
          <a:ahLst/>
          <a:cxnLst/>
          <a:rect l="0" t="0" r="0" b="0"/>
          <a:pathLst>
            <a:path>
              <a:moveTo>
                <a:pt x="0" y="0"/>
              </a:moveTo>
              <a:lnTo>
                <a:pt x="0" y="80885"/>
              </a:lnTo>
              <a:lnTo>
                <a:pt x="700583" y="80885"/>
              </a:lnTo>
              <a:lnTo>
                <a:pt x="700583" y="160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F5AB8F-7E38-4889-A330-AB890496F952}">
      <dsp:nvSpPr>
        <dsp:cNvPr id="0" name=""/>
        <dsp:cNvSpPr/>
      </dsp:nvSpPr>
      <dsp:spPr>
        <a:xfrm>
          <a:off x="957563" y="2593826"/>
          <a:ext cx="700583" cy="160497"/>
        </a:xfrm>
        <a:custGeom>
          <a:avLst/>
          <a:gdLst/>
          <a:ahLst/>
          <a:cxnLst/>
          <a:rect l="0" t="0" r="0" b="0"/>
          <a:pathLst>
            <a:path>
              <a:moveTo>
                <a:pt x="700583" y="0"/>
              </a:moveTo>
              <a:lnTo>
                <a:pt x="700583" y="80885"/>
              </a:lnTo>
              <a:lnTo>
                <a:pt x="0" y="80885"/>
              </a:lnTo>
              <a:lnTo>
                <a:pt x="0" y="160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F2566C-7F7E-4E55-9F44-E940E111B388}">
      <dsp:nvSpPr>
        <dsp:cNvPr id="0" name=""/>
        <dsp:cNvSpPr/>
      </dsp:nvSpPr>
      <dsp:spPr>
        <a:xfrm>
          <a:off x="957563" y="1923813"/>
          <a:ext cx="700583" cy="160497"/>
        </a:xfrm>
        <a:custGeom>
          <a:avLst/>
          <a:gdLst/>
          <a:ahLst/>
          <a:cxnLst/>
          <a:rect l="0" t="0" r="0" b="0"/>
          <a:pathLst>
            <a:path>
              <a:moveTo>
                <a:pt x="0" y="0"/>
              </a:moveTo>
              <a:lnTo>
                <a:pt x="0" y="80885"/>
              </a:lnTo>
              <a:lnTo>
                <a:pt x="700583" y="80885"/>
              </a:lnTo>
              <a:lnTo>
                <a:pt x="700583" y="160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42D393-1DF1-4758-96B0-2C52801A0BBE}">
      <dsp:nvSpPr>
        <dsp:cNvPr id="0" name=""/>
        <dsp:cNvSpPr/>
      </dsp:nvSpPr>
      <dsp:spPr>
        <a:xfrm>
          <a:off x="256979" y="1923813"/>
          <a:ext cx="700583" cy="160497"/>
        </a:xfrm>
        <a:custGeom>
          <a:avLst/>
          <a:gdLst/>
          <a:ahLst/>
          <a:cxnLst/>
          <a:rect l="0" t="0" r="0" b="0"/>
          <a:pathLst>
            <a:path>
              <a:moveTo>
                <a:pt x="700583" y="0"/>
              </a:moveTo>
              <a:lnTo>
                <a:pt x="700583" y="80885"/>
              </a:lnTo>
              <a:lnTo>
                <a:pt x="0" y="80885"/>
              </a:lnTo>
              <a:lnTo>
                <a:pt x="0" y="160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2DA54B-1E65-4AD7-BB5D-D0731B7242D6}">
      <dsp:nvSpPr>
        <dsp:cNvPr id="0" name=""/>
        <dsp:cNvSpPr/>
      </dsp:nvSpPr>
      <dsp:spPr>
        <a:xfrm>
          <a:off x="957563" y="1276376"/>
          <a:ext cx="1869570" cy="137920"/>
        </a:xfrm>
        <a:custGeom>
          <a:avLst/>
          <a:gdLst/>
          <a:ahLst/>
          <a:cxnLst/>
          <a:rect l="0" t="0" r="0" b="0"/>
          <a:pathLst>
            <a:path>
              <a:moveTo>
                <a:pt x="1869570" y="0"/>
              </a:moveTo>
              <a:lnTo>
                <a:pt x="1869570" y="58308"/>
              </a:lnTo>
              <a:lnTo>
                <a:pt x="0" y="58308"/>
              </a:lnTo>
              <a:lnTo>
                <a:pt x="0" y="137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4F092-8F1D-4638-A78C-986CFA27A4F1}">
      <dsp:nvSpPr>
        <dsp:cNvPr id="0" name=""/>
        <dsp:cNvSpPr/>
      </dsp:nvSpPr>
      <dsp:spPr>
        <a:xfrm>
          <a:off x="2572376" y="766861"/>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C7619B-80F3-46E7-A675-EACD967524A5}">
      <dsp:nvSpPr>
        <dsp:cNvPr id="0" name=""/>
        <dsp:cNvSpPr/>
      </dsp:nvSpPr>
      <dsp:spPr>
        <a:xfrm>
          <a:off x="3277388" y="754301"/>
          <a:ext cx="2179501"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1,2,3,4,5,6,7,8</a:t>
          </a:r>
          <a:endParaRPr lang="zh-CN" altLang="en-US" sz="2100" kern="1200" dirty="0"/>
        </a:p>
      </dsp:txBody>
      <dsp:txXfrm>
        <a:off x="3277388" y="754301"/>
        <a:ext cx="2179501" cy="509515"/>
      </dsp:txXfrm>
    </dsp:sp>
    <dsp:sp modelId="{FB3D0014-A3E1-413B-ADAE-C8C9B9BA1FB8}">
      <dsp:nvSpPr>
        <dsp:cNvPr id="0" name=""/>
        <dsp:cNvSpPr/>
      </dsp:nvSpPr>
      <dsp:spPr>
        <a:xfrm>
          <a:off x="702805" y="1414297"/>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3DD65-F949-4CEC-8B72-6DE1ADC4C97B}">
      <dsp:nvSpPr>
        <dsp:cNvPr id="0" name=""/>
        <dsp:cNvSpPr/>
      </dsp:nvSpPr>
      <dsp:spPr>
        <a:xfrm>
          <a:off x="1212321" y="1413023"/>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1,2,3</a:t>
          </a:r>
          <a:endParaRPr lang="zh-CN" altLang="en-US" sz="2100" kern="1200" dirty="0"/>
        </a:p>
      </dsp:txBody>
      <dsp:txXfrm>
        <a:off x="1212321" y="1413023"/>
        <a:ext cx="764273" cy="509515"/>
      </dsp:txXfrm>
    </dsp:sp>
    <dsp:sp modelId="{0B7A327A-1088-4107-80A0-3ECDD2458E65}">
      <dsp:nvSpPr>
        <dsp:cNvPr id="0" name=""/>
        <dsp:cNvSpPr/>
      </dsp:nvSpPr>
      <dsp:spPr>
        <a:xfrm>
          <a:off x="2221" y="2084310"/>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6EF1FE-1F59-4880-AC16-A30EC51C7B30}">
      <dsp:nvSpPr>
        <dsp:cNvPr id="0" name=""/>
        <dsp:cNvSpPr/>
      </dsp:nvSpPr>
      <dsp:spPr>
        <a:xfrm>
          <a:off x="511737" y="2083036"/>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1</a:t>
          </a:r>
          <a:endParaRPr lang="zh-CN" altLang="en-US" sz="2100" kern="1200" dirty="0"/>
        </a:p>
      </dsp:txBody>
      <dsp:txXfrm>
        <a:off x="511737" y="2083036"/>
        <a:ext cx="764273" cy="509515"/>
      </dsp:txXfrm>
    </dsp:sp>
    <dsp:sp modelId="{A7B328DE-EAB3-44A5-9697-045EB32066D0}">
      <dsp:nvSpPr>
        <dsp:cNvPr id="0" name=""/>
        <dsp:cNvSpPr/>
      </dsp:nvSpPr>
      <dsp:spPr>
        <a:xfrm>
          <a:off x="1403389" y="2084310"/>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E9BD1-EFDB-4B6C-A9D3-66A9A155BC82}">
      <dsp:nvSpPr>
        <dsp:cNvPr id="0" name=""/>
        <dsp:cNvSpPr/>
      </dsp:nvSpPr>
      <dsp:spPr>
        <a:xfrm>
          <a:off x="1912904" y="2083036"/>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2,3</a:t>
          </a:r>
          <a:endParaRPr lang="zh-CN" altLang="en-US" sz="2100" kern="1200" dirty="0"/>
        </a:p>
      </dsp:txBody>
      <dsp:txXfrm>
        <a:off x="1912904" y="2083036"/>
        <a:ext cx="764273" cy="509515"/>
      </dsp:txXfrm>
    </dsp:sp>
    <dsp:sp modelId="{E28AAC9F-44EE-4846-BD4E-69CDEDB3E4AA}">
      <dsp:nvSpPr>
        <dsp:cNvPr id="0" name=""/>
        <dsp:cNvSpPr/>
      </dsp:nvSpPr>
      <dsp:spPr>
        <a:xfrm>
          <a:off x="702805" y="2754323"/>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57C58D-A11A-49C2-90A5-D3F090E36CF9}">
      <dsp:nvSpPr>
        <dsp:cNvPr id="0" name=""/>
        <dsp:cNvSpPr/>
      </dsp:nvSpPr>
      <dsp:spPr>
        <a:xfrm>
          <a:off x="1212321" y="2753049"/>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2</a:t>
          </a:r>
          <a:endParaRPr lang="zh-CN" altLang="en-US" sz="2100" kern="1200" dirty="0"/>
        </a:p>
      </dsp:txBody>
      <dsp:txXfrm>
        <a:off x="1212321" y="2753049"/>
        <a:ext cx="764273" cy="509515"/>
      </dsp:txXfrm>
    </dsp:sp>
    <dsp:sp modelId="{536FD8BD-F211-42C0-AF7A-13047112C26D}">
      <dsp:nvSpPr>
        <dsp:cNvPr id="0" name=""/>
        <dsp:cNvSpPr/>
      </dsp:nvSpPr>
      <dsp:spPr>
        <a:xfrm>
          <a:off x="2103973" y="2754323"/>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F9342-DAA2-4CAD-9D21-520704A2E44B}">
      <dsp:nvSpPr>
        <dsp:cNvPr id="0" name=""/>
        <dsp:cNvSpPr/>
      </dsp:nvSpPr>
      <dsp:spPr>
        <a:xfrm>
          <a:off x="2613488" y="2753049"/>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3</a:t>
          </a:r>
          <a:endParaRPr lang="zh-CN" altLang="en-US" sz="2100" kern="1200" dirty="0"/>
        </a:p>
      </dsp:txBody>
      <dsp:txXfrm>
        <a:off x="2613488" y="2753049"/>
        <a:ext cx="764273" cy="509515"/>
      </dsp:txXfrm>
    </dsp:sp>
    <dsp:sp modelId="{E9CD4F1A-E43F-46BD-8CFA-CA50B4FADE93}">
      <dsp:nvSpPr>
        <dsp:cNvPr id="0" name=""/>
        <dsp:cNvSpPr/>
      </dsp:nvSpPr>
      <dsp:spPr>
        <a:xfrm>
          <a:off x="2103973" y="1414297"/>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E11D6-8C30-4062-9B43-48DC28B87481}">
      <dsp:nvSpPr>
        <dsp:cNvPr id="0" name=""/>
        <dsp:cNvSpPr/>
      </dsp:nvSpPr>
      <dsp:spPr>
        <a:xfrm>
          <a:off x="2613488" y="1413023"/>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4</a:t>
          </a:r>
          <a:endParaRPr lang="zh-CN" altLang="en-US" sz="2100" kern="1200" dirty="0"/>
        </a:p>
      </dsp:txBody>
      <dsp:txXfrm>
        <a:off x="2613488" y="1413023"/>
        <a:ext cx="764273" cy="509515"/>
      </dsp:txXfrm>
    </dsp:sp>
    <dsp:sp modelId="{561348DD-E2A1-406E-AE59-A46906569FD6}">
      <dsp:nvSpPr>
        <dsp:cNvPr id="0" name=""/>
        <dsp:cNvSpPr/>
      </dsp:nvSpPr>
      <dsp:spPr>
        <a:xfrm>
          <a:off x="3505141" y="1414297"/>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225E9-963F-405B-9C9B-A7F0788D2917}">
      <dsp:nvSpPr>
        <dsp:cNvPr id="0" name=""/>
        <dsp:cNvSpPr/>
      </dsp:nvSpPr>
      <dsp:spPr>
        <a:xfrm>
          <a:off x="4014656" y="1413023"/>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5</a:t>
          </a:r>
          <a:endParaRPr lang="zh-CN" altLang="en-US" sz="2100" kern="1200" dirty="0"/>
        </a:p>
      </dsp:txBody>
      <dsp:txXfrm>
        <a:off x="4014656" y="1413023"/>
        <a:ext cx="764273" cy="509515"/>
      </dsp:txXfrm>
    </dsp:sp>
    <dsp:sp modelId="{2D3EC872-14B2-4D39-ABD5-643A14D51195}">
      <dsp:nvSpPr>
        <dsp:cNvPr id="0" name=""/>
        <dsp:cNvSpPr/>
      </dsp:nvSpPr>
      <dsp:spPr>
        <a:xfrm>
          <a:off x="4906308" y="1414297"/>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8C569-2363-4C23-9120-2EDDC5166959}">
      <dsp:nvSpPr>
        <dsp:cNvPr id="0" name=""/>
        <dsp:cNvSpPr/>
      </dsp:nvSpPr>
      <dsp:spPr>
        <a:xfrm>
          <a:off x="5415824" y="1413023"/>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6,7,8</a:t>
          </a:r>
          <a:endParaRPr lang="zh-CN" altLang="en-US" sz="2100" kern="1200" dirty="0"/>
        </a:p>
      </dsp:txBody>
      <dsp:txXfrm>
        <a:off x="5415824" y="1413023"/>
        <a:ext cx="764273" cy="509515"/>
      </dsp:txXfrm>
    </dsp:sp>
    <dsp:sp modelId="{C3FA1EC4-4FC6-441E-8F6B-8ECB27629869}">
      <dsp:nvSpPr>
        <dsp:cNvPr id="0" name=""/>
        <dsp:cNvSpPr/>
      </dsp:nvSpPr>
      <dsp:spPr>
        <a:xfrm>
          <a:off x="3505141" y="2084310"/>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2DA05-72FA-47F9-A612-E3D17E2EA53B}">
      <dsp:nvSpPr>
        <dsp:cNvPr id="0" name=""/>
        <dsp:cNvSpPr/>
      </dsp:nvSpPr>
      <dsp:spPr>
        <a:xfrm>
          <a:off x="4014656" y="2083036"/>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6</a:t>
          </a:r>
        </a:p>
      </dsp:txBody>
      <dsp:txXfrm>
        <a:off x="4014656" y="2083036"/>
        <a:ext cx="764273" cy="509515"/>
      </dsp:txXfrm>
    </dsp:sp>
    <dsp:sp modelId="{F6071884-F2CB-4A42-BF8E-5376111D54B5}">
      <dsp:nvSpPr>
        <dsp:cNvPr id="0" name=""/>
        <dsp:cNvSpPr/>
      </dsp:nvSpPr>
      <dsp:spPr>
        <a:xfrm>
          <a:off x="4906308" y="2084310"/>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C4DFA6-3A4E-4A4D-8FA6-A1C918BEBF7E}">
      <dsp:nvSpPr>
        <dsp:cNvPr id="0" name=""/>
        <dsp:cNvSpPr/>
      </dsp:nvSpPr>
      <dsp:spPr>
        <a:xfrm>
          <a:off x="5415824" y="2083036"/>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7</a:t>
          </a:r>
        </a:p>
      </dsp:txBody>
      <dsp:txXfrm>
        <a:off x="5415824" y="2083036"/>
        <a:ext cx="764273" cy="509515"/>
      </dsp:txXfrm>
    </dsp:sp>
    <dsp:sp modelId="{A5321BC5-902A-4BBF-A162-DB3C5D8DF51A}">
      <dsp:nvSpPr>
        <dsp:cNvPr id="0" name=""/>
        <dsp:cNvSpPr/>
      </dsp:nvSpPr>
      <dsp:spPr>
        <a:xfrm>
          <a:off x="6307476" y="2084310"/>
          <a:ext cx="509515" cy="509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85A16-CE29-42D8-B2E6-40381DE68D0A}">
      <dsp:nvSpPr>
        <dsp:cNvPr id="0" name=""/>
        <dsp:cNvSpPr/>
      </dsp:nvSpPr>
      <dsp:spPr>
        <a:xfrm>
          <a:off x="6816991" y="2083036"/>
          <a:ext cx="764273" cy="509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8</a:t>
          </a:r>
        </a:p>
      </dsp:txBody>
      <dsp:txXfrm>
        <a:off x="6816991" y="2083036"/>
        <a:ext cx="764273" cy="509515"/>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a:latin typeface="+mn-lt"/>
                <a:ea typeface="+mn-ea"/>
              </a:defRPr>
            </a:lvl1pPr>
          </a:lstStyle>
          <a:p>
            <a:pPr>
              <a:defRPr/>
            </a:pPr>
            <a:fld id="{59A35FC7-FA63-4701-B6EF-B2F8CE230882}" type="datetimeFigureOut">
              <a:rPr lang="zh-CN" altLang="en-US"/>
              <a:pPr>
                <a:defRPr/>
              </a:pPr>
              <a:t>2016/5/14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1" sz="1200">
                <a:latin typeface="+mn-lt"/>
                <a:ea typeface="+mn-ea"/>
              </a:defRPr>
            </a:lvl1pPr>
          </a:lstStyle>
          <a:p>
            <a:pPr>
              <a:defRPr/>
            </a:pPr>
            <a:fld id="{91E2FD23-2DEA-4E3C-809F-33D68B2AA775}" type="slidenum">
              <a:rPr lang="zh-CN" altLang="en-US"/>
              <a:pPr>
                <a:defRPr/>
              </a:pPr>
              <a:t>‹#›</a:t>
            </a:fld>
            <a:endParaRPr lang="zh-CN" altLang="en-US"/>
          </a:p>
        </p:txBody>
      </p:sp>
    </p:spTree>
    <p:extLst>
      <p:ext uri="{BB962C8B-B14F-4D97-AF65-F5344CB8AC3E}">
        <p14:creationId xmlns:p14="http://schemas.microsoft.com/office/powerpoint/2010/main" val="252672551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1" lang="zh-CN" altLang="en-US" smtClean="0"/>
              <a:t>我们需要新的算法来解决这个问题</a:t>
            </a:r>
            <a:endParaRPr kumimoji="1" lang="en-US" altLang="zh-CN" smtClean="0"/>
          </a:p>
          <a:p>
            <a:pPr eaLnBrk="1" hangingPunct="1">
              <a:spcBef>
                <a:spcPct val="0"/>
              </a:spcBef>
            </a:pPr>
            <a:endParaRPr kumimoji="1" lang="en-US" altLang="zh-CN" smtClean="0"/>
          </a:p>
          <a:p>
            <a:pPr eaLnBrk="1" hangingPunct="1">
              <a:spcBef>
                <a:spcPct val="0"/>
              </a:spcBef>
            </a:pPr>
            <a:r>
              <a:rPr kumimoji="1" lang="zh-CN" altLang="en-US" smtClean="0"/>
              <a:t>在</a:t>
            </a:r>
            <a:r>
              <a:rPr kumimoji="1" lang="en-US" altLang="zh-CN" smtClean="0"/>
              <a:t>SPOJ</a:t>
            </a:r>
            <a:r>
              <a:rPr kumimoji="1" lang="zh-CN" altLang="en-US" smtClean="0"/>
              <a:t>的讨论版中，出题人提到了要使用</a:t>
            </a:r>
            <a:r>
              <a:rPr kumimoji="1" lang="en-US" altLang="zh-CN" smtClean="0"/>
              <a:t>suffix automaton</a:t>
            </a:r>
            <a:r>
              <a:rPr kumimoji="1" lang="zh-CN" altLang="en-US" smtClean="0"/>
              <a:t>来解决此题。</a:t>
            </a:r>
          </a:p>
        </p:txBody>
      </p:sp>
      <p:sp>
        <p:nvSpPr>
          <p:cNvPr id="24579"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35113F-5751-4ED7-9A3B-C6776AE7CA20}" type="slidenum">
              <a:rPr lang="zh-CN" altLang="en-US" smtClean="0"/>
              <a:pPr fontAlgn="base">
                <a:spcBef>
                  <a:spcPct val="0"/>
                </a:spcBef>
                <a:spcAft>
                  <a:spcPct val="0"/>
                </a:spcAft>
                <a:defRPr/>
              </a:pPr>
              <a:t>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1" lang="zh-CN" altLang="en-US" smtClean="0"/>
              <a:t>提到字符串数据结构，大家都会想到这些</a:t>
            </a:r>
          </a:p>
        </p:txBody>
      </p:sp>
      <p:sp>
        <p:nvSpPr>
          <p:cNvPr id="26627"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0C76CC-17FA-402C-90A5-93FC1F515346}" type="slidenum">
              <a:rPr lang="zh-CN" altLang="en-US" smtClean="0"/>
              <a:pPr fontAlgn="base">
                <a:spcBef>
                  <a:spcPct val="0"/>
                </a:spcBef>
                <a:spcAft>
                  <a:spcPct val="0"/>
                </a:spcAft>
                <a:defRPr/>
              </a:pPr>
              <a:t>8</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1" lang="zh-CN" altLang="en-US" smtClean="0"/>
              <a:t>了解</a:t>
            </a:r>
            <a:r>
              <a:rPr kumimoji="1" lang="en-US" altLang="zh-CN" smtClean="0"/>
              <a:t>AC</a:t>
            </a:r>
            <a:r>
              <a:rPr kumimoji="1" lang="zh-CN" altLang="en-US" smtClean="0"/>
              <a:t>自动机的同学都不会陌生，</a:t>
            </a:r>
          </a:p>
        </p:txBody>
      </p:sp>
      <p:sp>
        <p:nvSpPr>
          <p:cNvPr id="28675"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AB0932-C808-4581-B3B1-0A29B42F7253}" type="slidenum">
              <a:rPr lang="zh-CN" altLang="en-US" smtClean="0"/>
              <a:pPr fontAlgn="base">
                <a:spcBef>
                  <a:spcPct val="0"/>
                </a:spcBef>
                <a:spcAft>
                  <a:spcPct val="0"/>
                </a:spcAft>
                <a:defRPr/>
              </a:pPr>
              <a:t>9</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277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A77B1B-0751-4C59-B974-09E17FDF66C4}" type="slidenum">
              <a:rPr lang="zh-CN" altLang="en-US" smtClean="0"/>
              <a:pPr fontAlgn="base">
                <a:spcBef>
                  <a:spcPct val="0"/>
                </a:spcBef>
                <a:spcAft>
                  <a:spcPct val="0"/>
                </a:spcAft>
                <a:defRPr/>
              </a:pPr>
              <a:t>12</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如果时间复杂度达到</a:t>
            </a:r>
            <a:r>
              <a:rPr lang="en-US" altLang="zh-CN" smtClean="0"/>
              <a:t>N^2</a:t>
            </a:r>
            <a:r>
              <a:rPr lang="zh-CN" altLang="en-US" smtClean="0"/>
              <a:t>级别，这个数据结构也就没有意义了。</a:t>
            </a:r>
            <a:endParaRPr lang="en-US" altLang="zh-CN" smtClean="0"/>
          </a:p>
          <a:p>
            <a:pPr eaLnBrk="1" hangingPunct="1">
              <a:spcBef>
                <a:spcPct val="0"/>
              </a:spcBef>
            </a:pPr>
            <a:r>
              <a:rPr lang="zh-CN" altLang="en-US" smtClean="0"/>
              <a:t>演示插入的过程。</a:t>
            </a:r>
          </a:p>
        </p:txBody>
      </p:sp>
      <p:sp>
        <p:nvSpPr>
          <p:cNvPr id="348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5CD000-725C-4857-B9EC-5B13126E8322}" type="slidenum">
              <a:rPr lang="zh-CN" altLang="en-US" smtClean="0"/>
              <a:pPr fontAlgn="base">
                <a:spcBef>
                  <a:spcPct val="0"/>
                </a:spcBef>
                <a:spcAft>
                  <a:spcPct val="0"/>
                </a:spcAft>
                <a:defRPr/>
              </a:pPr>
              <a:t>13</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F00D84-6B89-45A7-91FA-5A397DC19A44}" type="slidenum">
              <a:rPr lang="zh-CN" altLang="en-US" smtClean="0"/>
              <a:pPr fontAlgn="base">
                <a:spcBef>
                  <a:spcPct val="0"/>
                </a:spcBef>
                <a:spcAft>
                  <a:spcPct val="0"/>
                </a:spcAft>
                <a:defRPr/>
              </a:pPr>
              <a:t>15</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说了这么多，如果不能给出一个构造</a:t>
            </a:r>
            <a:r>
              <a:rPr lang="en-US" altLang="zh-CN" smtClean="0"/>
              <a:t>SAM</a:t>
            </a:r>
            <a:r>
              <a:rPr lang="zh-CN" altLang="en-US" smtClean="0"/>
              <a:t>的算法，也没有意义。</a:t>
            </a:r>
          </a:p>
        </p:txBody>
      </p:sp>
      <p:sp>
        <p:nvSpPr>
          <p:cNvPr id="512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13ADAC-5C5B-40B9-8908-E46BDC3C71F1}" type="slidenum">
              <a:rPr lang="zh-CN" altLang="en-US" smtClean="0"/>
              <a:pPr fontAlgn="base">
                <a:spcBef>
                  <a:spcPct val="0"/>
                </a:spcBef>
                <a:spcAft>
                  <a:spcPct val="0"/>
                </a:spcAft>
                <a:defRPr/>
              </a:pPr>
              <a:t>27</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0"/>
          <p:cNvGrpSpPr>
            <a:grpSpLocks/>
          </p:cNvGrpSpPr>
          <p:nvPr/>
        </p:nvGrpSpPr>
        <p:grpSpPr bwMode="auto">
          <a:xfrm>
            <a:off x="0" y="3379788"/>
            <a:ext cx="7543800" cy="2603500"/>
            <a:chOff x="-1" y="3379694"/>
            <a:chExt cx="7543801" cy="2604247"/>
          </a:xfrm>
        </p:grpSpPr>
        <p:grpSp>
          <p:nvGrpSpPr>
            <p:cNvPr id="5" name="Group 11"/>
            <p:cNvGrpSpPr>
              <a:grpSpLocks/>
            </p:cNvGrpSpPr>
            <p:nvPr/>
          </p:nvGrpSpPr>
          <p:grpSpPr bwMode="auto">
            <a:xfrm>
              <a:off x="-1" y="3379694"/>
              <a:ext cx="7543801" cy="2604247"/>
              <a:chOff x="-1" y="3379694"/>
              <a:chExt cx="7543801" cy="2604247"/>
            </a:xfrm>
          </p:grpSpPr>
          <p:sp>
            <p:nvSpPr>
              <p:cNvPr id="7" name="Snip Single Corner Rectangle 14"/>
              <p:cNvSpPr/>
              <p:nvPr/>
            </p:nvSpPr>
            <p:spPr>
              <a:xfrm flipV="1">
                <a:off x="-1" y="3392398"/>
                <a:ext cx="7543801" cy="2591543"/>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15"/>
              <p:cNvCxnSpPr/>
              <p:nvPr/>
            </p:nvCxnSpPr>
            <p:spPr>
              <a:xfrm>
                <a:off x="-1" y="3379694"/>
                <a:ext cx="7543801" cy="15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Teardrop 12"/>
            <p:cNvSpPr/>
            <p:nvPr/>
          </p:nvSpPr>
          <p:spPr>
            <a:xfrm>
              <a:off x="6818313" y="3621063"/>
              <a:ext cx="393700" cy="3954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9" name="Date Placeholder 3"/>
          <p:cNvSpPr>
            <a:spLocks noGrp="1"/>
          </p:cNvSpPr>
          <p:nvPr>
            <p:ph type="dt" sz="half" idx="10"/>
          </p:nvPr>
        </p:nvSpPr>
        <p:spPr>
          <a:xfrm rot="16200000">
            <a:off x="-733424" y="4503737"/>
            <a:ext cx="2057400" cy="365125"/>
          </a:xfrm>
        </p:spPr>
        <p:txBody>
          <a:bodyPr tIns="0" bIns="0" anchor="b" anchorCtr="0"/>
          <a:lstStyle>
            <a:lvl1pPr>
              <a:defRPr sz="1400" b="1">
                <a:solidFill>
                  <a:schemeClr val="bg1">
                    <a:lumMod val="50000"/>
                  </a:schemeClr>
                </a:solidFill>
              </a:defRPr>
            </a:lvl1pPr>
          </a:lstStyle>
          <a:p>
            <a:pPr>
              <a:defRPr/>
            </a:pPr>
            <a:fld id="{9E4EC5A4-4B2E-45DF-808B-D151A534C4F7}" type="datetimeFigureOut">
              <a:rPr lang="en-US"/>
              <a:pPr>
                <a:defRPr/>
              </a:pPr>
              <a:t>5/14/2016</a:t>
            </a:fld>
            <a:endParaRPr lang="en-US"/>
          </a:p>
        </p:txBody>
      </p:sp>
      <p:sp>
        <p:nvSpPr>
          <p:cNvPr id="10" name="Footer Placeholder 4"/>
          <p:cNvSpPr>
            <a:spLocks noGrp="1"/>
          </p:cNvSpPr>
          <p:nvPr>
            <p:ph type="ftr" sz="quarter" idx="11"/>
          </p:nvPr>
        </p:nvSpPr>
        <p:spPr>
          <a:xfrm rot="16200000">
            <a:off x="-357187" y="4503737"/>
            <a:ext cx="2057400" cy="365125"/>
          </a:xfrm>
        </p:spPr>
        <p:txBody>
          <a:bodyPr tIns="0" bIns="0" anchor="t" anchorCtr="0"/>
          <a:lstStyle>
            <a:lvl1pPr algn="l">
              <a:defRPr b="1">
                <a:solidFill>
                  <a:schemeClr val="bg1">
                    <a:lumMod val="75000"/>
                  </a:schemeClr>
                </a:solidFill>
              </a:defRPr>
            </a:lvl1pPr>
          </a:lstStyle>
          <a:p>
            <a:pPr>
              <a:defRPr/>
            </a:pPr>
            <a:endParaRPr lang="en-US"/>
          </a:p>
        </p:txBody>
      </p:sp>
    </p:spTree>
    <p:extLst>
      <p:ext uri="{BB962C8B-B14F-4D97-AF65-F5344CB8AC3E}">
        <p14:creationId xmlns:p14="http://schemas.microsoft.com/office/powerpoint/2010/main" val="85395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5" name="Group 10"/>
          <p:cNvGrpSpPr>
            <a:grpSpLocks/>
          </p:cNvGrpSpPr>
          <p:nvPr/>
        </p:nvGrpSpPr>
        <p:grpSpPr bwMode="auto">
          <a:xfrm>
            <a:off x="228600" y="228600"/>
            <a:ext cx="4251325" cy="6388100"/>
            <a:chOff x="228600" y="228600"/>
            <a:chExt cx="4251960" cy="6387352"/>
          </a:xfrm>
        </p:grpSpPr>
        <p:sp>
          <p:nvSpPr>
            <p:cNvPr id="6"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Teardrop 12"/>
            <p:cNvSpPr>
              <a:spLocks noChangeAspect="1"/>
            </p:cNvSpPr>
            <p:nvPr/>
          </p:nvSpPr>
          <p:spPr>
            <a:xfrm>
              <a:off x="3886746" y="431776"/>
              <a:ext cx="354066" cy="35555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352" y="2176272"/>
            <a:ext cx="3657600" cy="1161288"/>
          </a:xfrm>
        </p:spPr>
        <p:txBody>
          <a:bodyPr rtlCol="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noProof="0"/>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4"/>
          <p:cNvSpPr>
            <a:spLocks noGrp="1"/>
          </p:cNvSpPr>
          <p:nvPr>
            <p:ph type="dt" sz="half" idx="10"/>
          </p:nvPr>
        </p:nvSpPr>
        <p:spPr>
          <a:xfrm>
            <a:off x="758825" y="6300788"/>
            <a:ext cx="1298575" cy="365125"/>
          </a:xfrm>
        </p:spPr>
        <p:txBody>
          <a:bodyPr/>
          <a:lstStyle>
            <a:lvl1pPr>
              <a:defRPr/>
            </a:lvl1pPr>
          </a:lstStyle>
          <a:p>
            <a:pPr>
              <a:defRPr/>
            </a:pPr>
            <a:fld id="{DDA255DD-D0DF-4853-9B54-CA6B84EE97E1}" type="datetimeFigureOut">
              <a:rPr lang="en-US"/>
              <a:pPr>
                <a:defRPr/>
              </a:pPr>
              <a:t>5/14/2016</a:t>
            </a:fld>
            <a:endParaRPr lang="en-US"/>
          </a:p>
        </p:txBody>
      </p:sp>
      <p:sp>
        <p:nvSpPr>
          <p:cNvPr id="9" name="Footer Placeholder 5"/>
          <p:cNvSpPr>
            <a:spLocks noGrp="1"/>
          </p:cNvSpPr>
          <p:nvPr>
            <p:ph type="ftr" sz="quarter" idx="11"/>
          </p:nvPr>
        </p:nvSpPr>
        <p:spPr>
          <a:xfrm>
            <a:off x="2057400" y="6300788"/>
            <a:ext cx="2341563" cy="365125"/>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301625" y="6300788"/>
            <a:ext cx="447675" cy="365125"/>
          </a:xfrm>
        </p:spPr>
        <p:txBody>
          <a:bodyPr/>
          <a:lstStyle>
            <a:lvl1pPr algn="l">
              <a:defRPr/>
            </a:lvl1pPr>
          </a:lstStyle>
          <a:p>
            <a:pPr>
              <a:defRPr/>
            </a:pPr>
            <a:fld id="{7E3F983A-2715-4E09-B176-7DB1EA3E1690}" type="slidenum">
              <a:rPr lang="en-US"/>
              <a:pPr>
                <a:defRPr/>
              </a:pPr>
              <a:t>‹#›</a:t>
            </a:fld>
            <a:endParaRPr lang="en-US"/>
          </a:p>
        </p:txBody>
      </p:sp>
    </p:spTree>
    <p:extLst>
      <p:ext uri="{BB962C8B-B14F-4D97-AF65-F5344CB8AC3E}">
        <p14:creationId xmlns:p14="http://schemas.microsoft.com/office/powerpoint/2010/main" val="271613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位于标题上)">
    <p:spTree>
      <p:nvGrpSpPr>
        <p:cNvPr id="1" name=""/>
        <p:cNvGrpSpPr/>
        <p:nvPr/>
      </p:nvGrpSpPr>
      <p:grpSpPr>
        <a:xfrm>
          <a:off x="0" y="0"/>
          <a:ext cx="0" cy="0"/>
          <a:chOff x="0" y="0"/>
          <a:chExt cx="0" cy="0"/>
        </a:xfrm>
      </p:grpSpPr>
      <p:sp>
        <p:nvSpPr>
          <p:cNvPr id="5" name="Snip Diagonal Corner Rectangle 8"/>
          <p:cNvSpPr/>
          <p:nvPr/>
        </p:nvSpPr>
        <p:spPr>
          <a:xfrm flipV="1">
            <a:off x="228600" y="4648200"/>
            <a:ext cx="8686800" cy="1963738"/>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457200" y="4648200"/>
            <a:ext cx="8153400" cy="609600"/>
          </a:xfrm>
        </p:spPr>
        <p:txBody>
          <a:bodyPr rtlCol="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noProof="0"/>
          </a:p>
        </p:txBody>
      </p:sp>
      <p:sp>
        <p:nvSpPr>
          <p:cNvPr id="6" name="Date Placeholder 2"/>
          <p:cNvSpPr>
            <a:spLocks noGrp="1"/>
          </p:cNvSpPr>
          <p:nvPr>
            <p:ph type="dt" sz="half" idx="10"/>
          </p:nvPr>
        </p:nvSpPr>
        <p:spPr/>
        <p:txBody>
          <a:bodyPr/>
          <a:lstStyle>
            <a:lvl1pPr>
              <a:defRPr/>
            </a:lvl1pPr>
          </a:lstStyle>
          <a:p>
            <a:pPr>
              <a:defRPr/>
            </a:pPr>
            <a:fld id="{2D777CBE-4778-4C59-84F0-ECA5C759B32E}" type="datetimeFigureOut">
              <a:rPr lang="en-US"/>
              <a:pPr>
                <a:defRPr/>
              </a:pPr>
              <a:t>5/14/2016</a:t>
            </a:fld>
            <a:endParaRPr lang="en-US"/>
          </a:p>
        </p:txBody>
      </p:sp>
      <p:sp>
        <p:nvSpPr>
          <p:cNvPr id="9" name="Footer Placeholder 3"/>
          <p:cNvSpPr>
            <a:spLocks noGrp="1"/>
          </p:cNvSpPr>
          <p:nvPr>
            <p:ph type="ftr" sz="quarter" idx="11"/>
          </p:nvPr>
        </p:nvSpPr>
        <p:spPr/>
        <p:txBody>
          <a:bodyPr/>
          <a:lstStyle>
            <a:lvl1pPr>
              <a:defRPr/>
            </a:lvl1pPr>
          </a:lstStyle>
          <a:p>
            <a:pPr>
              <a:defRPr/>
            </a:pPr>
            <a:endParaRPr lang="en-US"/>
          </a:p>
        </p:txBody>
      </p:sp>
      <p:sp>
        <p:nvSpPr>
          <p:cNvPr id="10" name="Slide Number Placeholder 4"/>
          <p:cNvSpPr>
            <a:spLocks noGrp="1"/>
          </p:cNvSpPr>
          <p:nvPr>
            <p:ph type="sldNum" sz="quarter" idx="12"/>
          </p:nvPr>
        </p:nvSpPr>
        <p:spPr/>
        <p:txBody>
          <a:bodyPr/>
          <a:lstStyle>
            <a:lvl1pPr>
              <a:defRPr/>
            </a:lvl1pPr>
          </a:lstStyle>
          <a:p>
            <a:pPr>
              <a:defRPr/>
            </a:pPr>
            <a:fld id="{DB54BBB5-5598-4953-B6F2-96EEF9C12382}" type="slidenum">
              <a:rPr lang="en-US"/>
              <a:pPr>
                <a:defRPr/>
              </a:pPr>
              <a:t>‹#›</a:t>
            </a:fld>
            <a:endParaRPr lang="en-US"/>
          </a:p>
        </p:txBody>
      </p:sp>
    </p:spTree>
    <p:extLst>
      <p:ext uri="{BB962C8B-B14F-4D97-AF65-F5344CB8AC3E}">
        <p14:creationId xmlns:p14="http://schemas.microsoft.com/office/powerpoint/2010/main" val="150099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81D7EA3-BDD9-42F5-B493-83921770BA81}" type="datetimeFigureOut">
              <a:rPr lang="en-US"/>
              <a:pPr>
                <a:defRPr/>
              </a:pPr>
              <a:t>5/14/2016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97221BC-75BB-4C8F-A32D-99C20AC044C8}" type="slidenum">
              <a:rPr lang="en-US"/>
              <a:pPr>
                <a:defRPr/>
              </a:pPr>
              <a:t>‹#›</a:t>
            </a:fld>
            <a:endParaRPr lang="en-US"/>
          </a:p>
        </p:txBody>
      </p:sp>
    </p:spTree>
    <p:extLst>
      <p:ext uri="{BB962C8B-B14F-4D97-AF65-F5344CB8AC3E}">
        <p14:creationId xmlns:p14="http://schemas.microsoft.com/office/powerpoint/2010/main" val="1950715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4" name="Snip Diagonal Corner Rectangle 8"/>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5" name="Snip Diagonal Corner Rectangle 9"/>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Date Placeholder 3"/>
          <p:cNvSpPr>
            <a:spLocks noGrp="1"/>
          </p:cNvSpPr>
          <p:nvPr>
            <p:ph type="dt" sz="half" idx="10"/>
          </p:nvPr>
        </p:nvSpPr>
        <p:spPr/>
        <p:txBody>
          <a:bodyPr/>
          <a:lstStyle>
            <a:lvl1pPr>
              <a:defRPr/>
            </a:lvl1pPr>
          </a:lstStyle>
          <a:p>
            <a:pPr>
              <a:defRPr/>
            </a:pPr>
            <a:fld id="{A58B62F5-9BCF-4F2A-999E-345F9390D1E6}" type="datetimeFigureOut">
              <a:rPr lang="en-US"/>
              <a:pPr>
                <a:defRPr/>
              </a:pPr>
              <a:t>5/14/2016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AA08508-343F-40ED-82EA-34586ADA4BD4}" type="slidenum">
              <a:rPr lang="en-US"/>
              <a:pPr>
                <a:defRPr/>
              </a:pPr>
              <a:t>‹#›</a:t>
            </a:fld>
            <a:endParaRPr lang="en-US"/>
          </a:p>
        </p:txBody>
      </p:sp>
    </p:spTree>
    <p:extLst>
      <p:ext uri="{BB962C8B-B14F-4D97-AF65-F5344CB8AC3E}">
        <p14:creationId xmlns:p14="http://schemas.microsoft.com/office/powerpoint/2010/main" val="3005604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Snip Diagonal Corner Rectangle 7"/>
          <p:cNvSpPr/>
          <p:nvPr/>
        </p:nvSpPr>
        <p:spPr>
          <a:xfrm flipV="1">
            <a:off x="228600" y="228600"/>
            <a:ext cx="8686800" cy="6388100"/>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Vertical Title 1"/>
          <p:cNvSpPr>
            <a:spLocks noGrp="1"/>
          </p:cNvSpPr>
          <p:nvPr>
            <p:ph type="title" orient="vert"/>
          </p:nvPr>
        </p:nvSpPr>
        <p:spPr>
          <a:xfrm>
            <a:off x="7467600" y="838201"/>
            <a:ext cx="1219200" cy="51054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3"/>
          <p:cNvSpPr>
            <a:spLocks noGrp="1"/>
          </p:cNvSpPr>
          <p:nvPr>
            <p:ph type="dt" sz="half" idx="10"/>
          </p:nvPr>
        </p:nvSpPr>
        <p:spPr/>
        <p:txBody>
          <a:bodyPr/>
          <a:lstStyle>
            <a:lvl1pPr>
              <a:defRPr/>
            </a:lvl1pPr>
          </a:lstStyle>
          <a:p>
            <a:pPr>
              <a:defRPr/>
            </a:pPr>
            <a:fld id="{F5D8AB04-D371-4A80-A30C-B1E474B40006}" type="datetimeFigureOut">
              <a:rPr lang="en-US"/>
              <a:pPr>
                <a:defRPr/>
              </a:pPr>
              <a:t>5/14/2016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B87034-A5B2-445D-9116-5AC47D93FF08}" type="slidenum">
              <a:rPr lang="en-US"/>
              <a:pPr>
                <a:defRPr/>
              </a:pPr>
              <a:t>‹#›</a:t>
            </a:fld>
            <a:endParaRPr lang="en-US"/>
          </a:p>
        </p:txBody>
      </p:sp>
    </p:spTree>
    <p:extLst>
      <p:ext uri="{BB962C8B-B14F-4D97-AF65-F5344CB8AC3E}">
        <p14:creationId xmlns:p14="http://schemas.microsoft.com/office/powerpoint/2010/main" val="323557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Snip Diagonal Corner Rectangle 8"/>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5" name="Snip Diagonal Corner Rectangle 9"/>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Date Placeholder 3"/>
          <p:cNvSpPr>
            <a:spLocks noGrp="1"/>
          </p:cNvSpPr>
          <p:nvPr>
            <p:ph type="dt" sz="half" idx="10"/>
          </p:nvPr>
        </p:nvSpPr>
        <p:spPr/>
        <p:txBody>
          <a:bodyPr/>
          <a:lstStyle>
            <a:lvl1pPr>
              <a:defRPr/>
            </a:lvl1pPr>
          </a:lstStyle>
          <a:p>
            <a:pPr>
              <a:defRPr/>
            </a:pPr>
            <a:fld id="{4B35AC11-8194-4B51-A0F1-EC78A511B551}" type="datetimeFigureOut">
              <a:rPr lang="en-US"/>
              <a:pPr>
                <a:defRPr/>
              </a:pPr>
              <a:t>5/14/2016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36D2E87-EDCA-46AE-8773-EE609318D677}" type="slidenum">
              <a:rPr lang="en-US"/>
              <a:pPr>
                <a:defRPr/>
              </a:pPr>
              <a:t>‹#›</a:t>
            </a:fld>
            <a:endParaRPr lang="en-US"/>
          </a:p>
        </p:txBody>
      </p:sp>
    </p:spTree>
    <p:extLst>
      <p:ext uri="{BB962C8B-B14F-4D97-AF65-F5344CB8AC3E}">
        <p14:creationId xmlns:p14="http://schemas.microsoft.com/office/powerpoint/2010/main" val="423735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grpSp>
        <p:nvGrpSpPr>
          <p:cNvPr id="5" name="Group 14"/>
          <p:cNvGrpSpPr>
            <a:grpSpLocks/>
          </p:cNvGrpSpPr>
          <p:nvPr/>
        </p:nvGrpSpPr>
        <p:grpSpPr bwMode="auto">
          <a:xfrm>
            <a:off x="0" y="3379788"/>
            <a:ext cx="7543800" cy="2603500"/>
            <a:chOff x="-1" y="3379694"/>
            <a:chExt cx="7543801" cy="2604247"/>
          </a:xfrm>
        </p:grpSpPr>
        <p:grpSp>
          <p:nvGrpSpPr>
            <p:cNvPr id="6" name="Group 11"/>
            <p:cNvGrpSpPr>
              <a:grpSpLocks/>
            </p:cNvGrpSpPr>
            <p:nvPr/>
          </p:nvGrpSpPr>
          <p:grpSpPr bwMode="auto">
            <a:xfrm>
              <a:off x="-1" y="3379694"/>
              <a:ext cx="7543801" cy="2604247"/>
              <a:chOff x="-1" y="3379694"/>
              <a:chExt cx="7543801" cy="2604247"/>
            </a:xfrm>
          </p:grpSpPr>
          <p:sp>
            <p:nvSpPr>
              <p:cNvPr id="8" name="Snip Single Corner Rectangle 16"/>
              <p:cNvSpPr/>
              <p:nvPr/>
            </p:nvSpPr>
            <p:spPr>
              <a:xfrm flipV="1">
                <a:off x="-1" y="3392398"/>
                <a:ext cx="7543801" cy="2591543"/>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9" name="Straight Connector 17"/>
              <p:cNvCxnSpPr/>
              <p:nvPr/>
            </p:nvCxnSpPr>
            <p:spPr>
              <a:xfrm>
                <a:off x="-1" y="3379694"/>
                <a:ext cx="7543801" cy="15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Teardrop 15"/>
            <p:cNvSpPr/>
            <p:nvPr/>
          </p:nvSpPr>
          <p:spPr>
            <a:xfrm>
              <a:off x="6818313" y="3621063"/>
              <a:ext cx="393700" cy="3954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rtlCol="0">
            <a:normAutofit/>
          </a:bodyPr>
          <a:lstStyle>
            <a:lvl1pPr marL="0" indent="0">
              <a:buNone/>
              <a:defRPr sz="1800"/>
            </a:lvl1pPr>
          </a:lstStyle>
          <a:p>
            <a:pPr lvl="0"/>
            <a:r>
              <a:rPr lang="zh-CN" altLang="en-US" noProof="0" smtClean="0"/>
              <a:t>将图片拖动到占位符，或单击添加图标</a:t>
            </a:r>
            <a:endParaRPr noProof="0"/>
          </a:p>
        </p:txBody>
      </p:sp>
      <p:sp>
        <p:nvSpPr>
          <p:cNvPr id="10" name="Date Placeholder 3"/>
          <p:cNvSpPr>
            <a:spLocks noGrp="1"/>
          </p:cNvSpPr>
          <p:nvPr>
            <p:ph type="dt" sz="half" idx="13"/>
          </p:nvPr>
        </p:nvSpPr>
        <p:spPr>
          <a:xfrm rot="16200000">
            <a:off x="-733424" y="4503737"/>
            <a:ext cx="2057400" cy="365125"/>
          </a:xfrm>
        </p:spPr>
        <p:txBody>
          <a:bodyPr tIns="0" bIns="0" anchor="b" anchorCtr="0"/>
          <a:lstStyle>
            <a:lvl1pPr>
              <a:defRPr sz="1400" b="1">
                <a:solidFill>
                  <a:schemeClr val="bg1">
                    <a:lumMod val="50000"/>
                  </a:schemeClr>
                </a:solidFill>
              </a:defRPr>
            </a:lvl1pPr>
          </a:lstStyle>
          <a:p>
            <a:pPr>
              <a:defRPr/>
            </a:pPr>
            <a:fld id="{8B16AE66-788D-46BF-B104-420F19109D3D}" type="datetimeFigureOut">
              <a:rPr lang="en-US"/>
              <a:pPr>
                <a:defRPr/>
              </a:pPr>
              <a:t>5/14/2016</a:t>
            </a:fld>
            <a:endParaRPr lang="en-US"/>
          </a:p>
        </p:txBody>
      </p:sp>
      <p:sp>
        <p:nvSpPr>
          <p:cNvPr id="11" name="Footer Placeholder 4"/>
          <p:cNvSpPr>
            <a:spLocks noGrp="1"/>
          </p:cNvSpPr>
          <p:nvPr>
            <p:ph type="ftr" sz="quarter" idx="14"/>
          </p:nvPr>
        </p:nvSpPr>
        <p:spPr>
          <a:xfrm rot="16200000">
            <a:off x="-357187" y="4503737"/>
            <a:ext cx="2057400" cy="365125"/>
          </a:xfrm>
        </p:spPr>
        <p:txBody>
          <a:bodyPr tIns="0" bIns="0" anchor="t" anchorCtr="0"/>
          <a:lstStyle>
            <a:lvl1pPr algn="l">
              <a:defRPr b="1">
                <a:solidFill>
                  <a:schemeClr val="bg1">
                    <a:lumMod val="75000"/>
                  </a:schemeClr>
                </a:solidFill>
              </a:defRPr>
            </a:lvl1pPr>
          </a:lstStyle>
          <a:p>
            <a:pPr>
              <a:defRPr/>
            </a:pPr>
            <a:endParaRPr lang="en-US"/>
          </a:p>
        </p:txBody>
      </p:sp>
    </p:spTree>
    <p:extLst>
      <p:ext uri="{BB962C8B-B14F-4D97-AF65-F5344CB8AC3E}">
        <p14:creationId xmlns:p14="http://schemas.microsoft.com/office/powerpoint/2010/main" val="428769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6"/>
          <p:cNvGrpSpPr>
            <a:grpSpLocks/>
          </p:cNvGrpSpPr>
          <p:nvPr/>
        </p:nvGrpSpPr>
        <p:grpSpPr bwMode="auto">
          <a:xfrm flipH="1">
            <a:off x="1600200" y="2127250"/>
            <a:ext cx="7543800" cy="2603500"/>
            <a:chOff x="-1" y="3379694"/>
            <a:chExt cx="7543801" cy="2604247"/>
          </a:xfrm>
        </p:grpSpPr>
        <p:grpSp>
          <p:nvGrpSpPr>
            <p:cNvPr id="5" name="Group 11"/>
            <p:cNvGrpSpPr>
              <a:grpSpLocks/>
            </p:cNvGrpSpPr>
            <p:nvPr/>
          </p:nvGrpSpPr>
          <p:grpSpPr bwMode="auto">
            <a:xfrm>
              <a:off x="-1" y="3379694"/>
              <a:ext cx="7543801" cy="2604247"/>
              <a:chOff x="-1" y="3379694"/>
              <a:chExt cx="7543801" cy="2604247"/>
            </a:xfrm>
          </p:grpSpPr>
          <p:sp>
            <p:nvSpPr>
              <p:cNvPr id="7" name="Snip Single Corner Rectangle 9"/>
              <p:cNvSpPr/>
              <p:nvPr/>
            </p:nvSpPr>
            <p:spPr>
              <a:xfrm flipV="1">
                <a:off x="-1" y="3392398"/>
                <a:ext cx="7543801" cy="2591543"/>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10"/>
              <p:cNvCxnSpPr/>
              <p:nvPr/>
            </p:nvCxnSpPr>
            <p:spPr>
              <a:xfrm>
                <a:off x="-1" y="3379694"/>
                <a:ext cx="75438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Teardrop 8"/>
            <p:cNvSpPr/>
            <p:nvPr/>
          </p:nvSpPr>
          <p:spPr>
            <a:xfrm flipH="1">
              <a:off x="228599" y="3621063"/>
              <a:ext cx="393700" cy="395401"/>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1736105" y="2653553"/>
            <a:ext cx="5870448" cy="1472184"/>
          </a:xfrm>
        </p:spPr>
        <p:txBody>
          <a:bodyPr rtlCol="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1736105" y="4134881"/>
            <a:ext cx="5870448" cy="576072"/>
          </a:xfrm>
        </p:spPr>
        <p:txBody>
          <a:bodyPr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Footer Placeholder 4"/>
          <p:cNvSpPr>
            <a:spLocks noGrp="1"/>
          </p:cNvSpPr>
          <p:nvPr>
            <p:ph type="ftr" sz="quarter" idx="10"/>
          </p:nvPr>
        </p:nvSpPr>
        <p:spPr>
          <a:xfrm rot="16200000">
            <a:off x="8034338" y="3475037"/>
            <a:ext cx="1828800" cy="365125"/>
          </a:xfrm>
        </p:spPr>
        <p:txBody>
          <a:bodyPr tIns="0" bIns="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pPr>
              <a:defRPr/>
            </a:pPr>
            <a:endParaRPr lang="en-US"/>
          </a:p>
        </p:txBody>
      </p:sp>
      <p:sp>
        <p:nvSpPr>
          <p:cNvPr id="10" name="Date Placeholder 3"/>
          <p:cNvSpPr>
            <a:spLocks noGrp="1"/>
          </p:cNvSpPr>
          <p:nvPr>
            <p:ph type="dt" sz="half" idx="11"/>
          </p:nvPr>
        </p:nvSpPr>
        <p:spPr>
          <a:xfrm rot="16200000">
            <a:off x="7658101" y="3475037"/>
            <a:ext cx="1828800" cy="365125"/>
          </a:xfrm>
        </p:spPr>
        <p:txBody>
          <a:bodyPr tIns="0" bIns="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pPr>
              <a:defRPr/>
            </a:pPr>
            <a:fld id="{8235C608-7792-4B31-828B-6985FCEB3A52}" type="datetimeFigureOut">
              <a:rPr lang="en-US"/>
              <a:pPr>
                <a:defRPr/>
              </a:pPr>
              <a:t>5/14/2016</a:t>
            </a:fld>
            <a:endParaRPr lang="en-US"/>
          </a:p>
        </p:txBody>
      </p:sp>
    </p:spTree>
    <p:extLst>
      <p:ext uri="{BB962C8B-B14F-4D97-AF65-F5344CB8AC3E}">
        <p14:creationId xmlns:p14="http://schemas.microsoft.com/office/powerpoint/2010/main" val="125624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5" name="Snip Diagonal Corner Rectangle 10"/>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6" name="Snip Diagonal Corner Rectangle 11"/>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779463" y="295833"/>
            <a:ext cx="7583488"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4"/>
          <p:cNvSpPr>
            <a:spLocks noGrp="1"/>
          </p:cNvSpPr>
          <p:nvPr>
            <p:ph type="dt" sz="half" idx="10"/>
          </p:nvPr>
        </p:nvSpPr>
        <p:spPr/>
        <p:txBody>
          <a:bodyPr/>
          <a:lstStyle>
            <a:lvl1pPr>
              <a:defRPr/>
            </a:lvl1pPr>
          </a:lstStyle>
          <a:p>
            <a:pPr>
              <a:defRPr/>
            </a:pPr>
            <a:fld id="{8143461B-E0AD-42E4-B195-E2B89FEFC3B9}" type="datetimeFigureOut">
              <a:rPr lang="en-US"/>
              <a:pPr>
                <a:defRPr/>
              </a:pPr>
              <a:t>5/14/2016</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27E89181-114B-4D7E-A1CD-3D30FF7207E5}" type="slidenum">
              <a:rPr lang="en-US"/>
              <a:pPr>
                <a:defRPr/>
              </a:pPr>
              <a:t>‹#›</a:t>
            </a:fld>
            <a:endParaRPr lang="en-US"/>
          </a:p>
        </p:txBody>
      </p:sp>
    </p:spTree>
    <p:extLst>
      <p:ext uri="{BB962C8B-B14F-4D97-AF65-F5344CB8AC3E}">
        <p14:creationId xmlns:p14="http://schemas.microsoft.com/office/powerpoint/2010/main" val="261962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Snip Diagonal Corner Rectangle 11"/>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Snip Diagonal Corner Rectangle 12"/>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779463" y="295833"/>
            <a:ext cx="7583488"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1852426"/>
            <a:ext cx="3657600" cy="868362"/>
          </a:xfrm>
        </p:spPr>
        <p:txBody>
          <a:bodyPr anchor="ctr">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05351" y="1852426"/>
            <a:ext cx="3657600" cy="868362"/>
          </a:xfrm>
        </p:spPr>
        <p:txBody>
          <a:bodyPr anchor="ctr">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9" name="Date Placeholder 6"/>
          <p:cNvSpPr>
            <a:spLocks noGrp="1"/>
          </p:cNvSpPr>
          <p:nvPr>
            <p:ph type="dt" sz="half" idx="10"/>
          </p:nvPr>
        </p:nvSpPr>
        <p:spPr/>
        <p:txBody>
          <a:bodyPr/>
          <a:lstStyle>
            <a:lvl1pPr>
              <a:defRPr/>
            </a:lvl1pPr>
          </a:lstStyle>
          <a:p>
            <a:pPr>
              <a:defRPr/>
            </a:pPr>
            <a:fld id="{7A6C1FF3-E0F8-45FD-B17F-F0FD7F4680E3}" type="datetimeFigureOut">
              <a:rPr lang="en-US"/>
              <a:pPr>
                <a:defRPr/>
              </a:pPr>
              <a:t>5/14/2016</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fld id="{FEDEED9E-BCDF-4758-9AB4-6A7115C3399B}" type="slidenum">
              <a:rPr lang="en-US"/>
              <a:pPr>
                <a:defRPr/>
              </a:pPr>
              <a:t>‹#›</a:t>
            </a:fld>
            <a:endParaRPr lang="en-US"/>
          </a:p>
        </p:txBody>
      </p:sp>
    </p:spTree>
    <p:extLst>
      <p:ext uri="{BB962C8B-B14F-4D97-AF65-F5344CB8AC3E}">
        <p14:creationId xmlns:p14="http://schemas.microsoft.com/office/powerpoint/2010/main" val="75740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Snip Diagonal Corner Rectangle 8"/>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4" name="Snip Diagonal Corner Rectangle 9"/>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5" name="Date Placeholder 2"/>
          <p:cNvSpPr>
            <a:spLocks noGrp="1"/>
          </p:cNvSpPr>
          <p:nvPr>
            <p:ph type="dt" sz="half" idx="10"/>
          </p:nvPr>
        </p:nvSpPr>
        <p:spPr/>
        <p:txBody>
          <a:bodyPr/>
          <a:lstStyle>
            <a:lvl1pPr>
              <a:defRPr/>
            </a:lvl1pPr>
          </a:lstStyle>
          <a:p>
            <a:pPr>
              <a:defRPr/>
            </a:pPr>
            <a:fld id="{0B7FB676-2CE9-4144-B61E-9451082A453F}" type="datetimeFigureOut">
              <a:rPr lang="en-US"/>
              <a:pPr>
                <a:defRPr/>
              </a:pPr>
              <a:t>5/14/2016</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3E95C6B3-5F62-4E42-8FB6-6352C5A132A4}" type="slidenum">
              <a:rPr lang="en-US"/>
              <a:pPr>
                <a:defRPr/>
              </a:pPr>
              <a:t>‹#›</a:t>
            </a:fld>
            <a:endParaRPr lang="en-US"/>
          </a:p>
        </p:txBody>
      </p:sp>
    </p:spTree>
    <p:extLst>
      <p:ext uri="{BB962C8B-B14F-4D97-AF65-F5344CB8AC3E}">
        <p14:creationId xmlns:p14="http://schemas.microsoft.com/office/powerpoint/2010/main" val="203953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nip Diagonal Corner Rectangle 5"/>
          <p:cNvSpPr/>
          <p:nvPr/>
        </p:nvSpPr>
        <p:spPr>
          <a:xfrm flipV="1">
            <a:off x="228600" y="228600"/>
            <a:ext cx="8686800" cy="6388100"/>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3" name="Date Placeholder 1"/>
          <p:cNvSpPr>
            <a:spLocks noGrp="1"/>
          </p:cNvSpPr>
          <p:nvPr>
            <p:ph type="dt" sz="half" idx="10"/>
          </p:nvPr>
        </p:nvSpPr>
        <p:spPr/>
        <p:txBody>
          <a:bodyPr/>
          <a:lstStyle>
            <a:lvl1pPr>
              <a:defRPr/>
            </a:lvl1pPr>
          </a:lstStyle>
          <a:p>
            <a:pPr>
              <a:defRPr/>
            </a:pPr>
            <a:fld id="{DD0FB640-33CA-47D7-87C1-F19B036C56B1}" type="datetimeFigureOut">
              <a:rPr lang="en-US"/>
              <a:pPr>
                <a:defRPr/>
              </a:pPr>
              <a:t>5/14/2016</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7D4A3DD6-47C4-4B0F-915F-C10136079EC2}" type="slidenum">
              <a:rPr lang="en-US"/>
              <a:pPr>
                <a:defRPr/>
              </a:pPr>
              <a:t>‹#›</a:t>
            </a:fld>
            <a:endParaRPr lang="en-US"/>
          </a:p>
        </p:txBody>
      </p:sp>
    </p:spTree>
    <p:extLst>
      <p:ext uri="{BB962C8B-B14F-4D97-AF65-F5344CB8AC3E}">
        <p14:creationId xmlns:p14="http://schemas.microsoft.com/office/powerpoint/2010/main" val="354100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1"/>
          <p:cNvGrpSpPr>
            <a:grpSpLocks/>
          </p:cNvGrpSpPr>
          <p:nvPr/>
        </p:nvGrpSpPr>
        <p:grpSpPr bwMode="auto">
          <a:xfrm>
            <a:off x="228600" y="228600"/>
            <a:ext cx="4251325" cy="6388100"/>
            <a:chOff x="228600" y="228600"/>
            <a:chExt cx="4251960" cy="6387352"/>
          </a:xfrm>
        </p:grpSpPr>
        <p:sp>
          <p:nvSpPr>
            <p:cNvPr id="6"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Teardrop 13"/>
            <p:cNvSpPr>
              <a:spLocks noChangeAspect="1"/>
            </p:cNvSpPr>
            <p:nvPr/>
          </p:nvSpPr>
          <p:spPr>
            <a:xfrm>
              <a:off x="3886746" y="431776"/>
              <a:ext cx="354066" cy="35555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8" name="Snip Diagonal Corner Rectangle 14"/>
          <p:cNvSpPr/>
          <p:nvPr/>
        </p:nvSpPr>
        <p:spPr>
          <a:xfrm flipV="1">
            <a:off x="4648200" y="228600"/>
            <a:ext cx="4251325" cy="6388100"/>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525780" y="2177303"/>
            <a:ext cx="3657600" cy="1162050"/>
          </a:xfrm>
        </p:spPr>
        <p:txBody>
          <a:bodyPr>
            <a:normAutofit/>
          </a:bodyPr>
          <a:lstStyle>
            <a:lvl1pPr algn="l">
              <a:defRPr sz="3000" b="0">
                <a:solidFill>
                  <a:schemeClr val="accent1"/>
                </a:solidFill>
              </a:defRPr>
            </a:lvl1pPr>
          </a:lstStyle>
          <a:p>
            <a:r>
              <a:rPr lang="zh-CN" altLang="en-US" smtClean="0"/>
              <a:t>单击此处编辑母版标题样式</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Date Placeholder 4"/>
          <p:cNvSpPr>
            <a:spLocks noGrp="1"/>
          </p:cNvSpPr>
          <p:nvPr>
            <p:ph type="dt" sz="half" idx="10"/>
          </p:nvPr>
        </p:nvSpPr>
        <p:spPr>
          <a:xfrm>
            <a:off x="762000" y="6297613"/>
            <a:ext cx="1295400" cy="365125"/>
          </a:xfrm>
        </p:spPr>
        <p:txBody>
          <a:bodyPr/>
          <a:lstStyle>
            <a:lvl1pPr>
              <a:defRPr/>
            </a:lvl1pPr>
          </a:lstStyle>
          <a:p>
            <a:pPr>
              <a:defRPr/>
            </a:pPr>
            <a:fld id="{13109E6D-FCF4-4D71-B354-6F69C3CCF8C1}" type="datetimeFigureOut">
              <a:rPr lang="en-US"/>
              <a:pPr>
                <a:defRPr/>
              </a:pPr>
              <a:t>5/14/2016</a:t>
            </a:fld>
            <a:endParaRPr lang="en-US"/>
          </a:p>
        </p:txBody>
      </p:sp>
      <p:sp>
        <p:nvSpPr>
          <p:cNvPr id="10" name="Footer Placeholder 5"/>
          <p:cNvSpPr>
            <a:spLocks noGrp="1"/>
          </p:cNvSpPr>
          <p:nvPr>
            <p:ph type="ftr" sz="quarter" idx="11"/>
          </p:nvPr>
        </p:nvSpPr>
        <p:spPr>
          <a:xfrm>
            <a:off x="2057400" y="6297613"/>
            <a:ext cx="2339975" cy="365125"/>
          </a:xfrm>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304800" y="6297613"/>
            <a:ext cx="444500" cy="365125"/>
          </a:xfrm>
        </p:spPr>
        <p:txBody>
          <a:bodyPr/>
          <a:lstStyle>
            <a:lvl1pPr algn="l">
              <a:defRPr/>
            </a:lvl1pPr>
          </a:lstStyle>
          <a:p>
            <a:pPr>
              <a:defRPr/>
            </a:pPr>
            <a:fld id="{E401C738-7E4B-492C-9F3F-2EC4FFDD72FA}" type="slidenum">
              <a:rPr lang="en-US"/>
              <a:pPr>
                <a:defRPr/>
              </a:pPr>
              <a:t>‹#›</a:t>
            </a:fld>
            <a:endParaRPr lang="en-US"/>
          </a:p>
        </p:txBody>
      </p:sp>
    </p:spTree>
    <p:extLst>
      <p:ext uri="{BB962C8B-B14F-4D97-AF65-F5344CB8AC3E}">
        <p14:creationId xmlns:p14="http://schemas.microsoft.com/office/powerpoint/2010/main" val="166735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9463" y="295275"/>
            <a:ext cx="7583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zh-CN" altLang="zh-CN" smtClean="0"/>
          </a:p>
        </p:txBody>
      </p:sp>
      <p:sp>
        <p:nvSpPr>
          <p:cNvPr id="1027" name="Text Placeholder 2"/>
          <p:cNvSpPr>
            <a:spLocks noGrp="1"/>
          </p:cNvSpPr>
          <p:nvPr>
            <p:ph type="body" idx="1"/>
          </p:nvPr>
        </p:nvSpPr>
        <p:spPr bwMode="auto">
          <a:xfrm>
            <a:off x="779463" y="1949450"/>
            <a:ext cx="758348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zh-CN" smtClean="0"/>
          </a:p>
        </p:txBody>
      </p:sp>
      <p:sp>
        <p:nvSpPr>
          <p:cNvPr id="4" name="Date Placeholder 3"/>
          <p:cNvSpPr>
            <a:spLocks noGrp="1"/>
          </p:cNvSpPr>
          <p:nvPr>
            <p:ph type="dt" sz="half" idx="2"/>
          </p:nvPr>
        </p:nvSpPr>
        <p:spPr>
          <a:xfrm>
            <a:off x="228600" y="6243638"/>
            <a:ext cx="2133600" cy="365125"/>
          </a:xfrm>
          <a:prstGeom prst="rect">
            <a:avLst/>
          </a:prstGeom>
        </p:spPr>
        <p:txBody>
          <a:bodyPr vert="horz" lIns="91440" tIns="45720" rIns="91440" bIns="45720" rtlCol="0" anchor="ctr"/>
          <a:lstStyle>
            <a:lvl1pPr algn="l" fontAlgn="auto">
              <a:spcBef>
                <a:spcPts val="0"/>
              </a:spcBef>
              <a:spcAft>
                <a:spcPts val="0"/>
              </a:spcAft>
              <a:defRPr sz="1100" b="1">
                <a:solidFill>
                  <a:schemeClr val="bg1">
                    <a:lumMod val="65000"/>
                  </a:schemeClr>
                </a:solidFill>
                <a:latin typeface="+mn-lt"/>
                <a:ea typeface="+mn-ea"/>
              </a:defRPr>
            </a:lvl1pPr>
          </a:lstStyle>
          <a:p>
            <a:pPr>
              <a:defRPr/>
            </a:pPr>
            <a:fld id="{37664254-0357-482F-8063-5A3AA59FC72A}" type="datetimeFigureOut">
              <a:rPr lang="en-US"/>
              <a:pPr>
                <a:defRPr/>
              </a:pPr>
              <a:t>5/14/2016</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fontAlgn="auto">
              <a:spcBef>
                <a:spcPts val="0"/>
              </a:spcBef>
              <a:spcAft>
                <a:spcPts val="0"/>
              </a:spcAft>
              <a:defRPr sz="1100" b="1">
                <a:solidFill>
                  <a:schemeClr val="bg1">
                    <a:lumMod val="6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fontAlgn="auto">
              <a:spcBef>
                <a:spcPts val="0"/>
              </a:spcBef>
              <a:spcAft>
                <a:spcPts val="0"/>
              </a:spcAft>
              <a:defRPr sz="1100" b="1">
                <a:solidFill>
                  <a:schemeClr val="bg1">
                    <a:lumMod val="65000"/>
                  </a:schemeClr>
                </a:solidFill>
                <a:latin typeface="+mn-lt"/>
                <a:ea typeface="+mn-ea"/>
              </a:defRPr>
            </a:lvl1pPr>
          </a:lstStyle>
          <a:p>
            <a:pPr>
              <a:defRPr/>
            </a:pPr>
            <a:fld id="{FB984D2C-22C7-4166-A13C-A063B09CD22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01" r:id="rId12"/>
    <p:sldLayoutId id="2147483713" r:id="rId13"/>
    <p:sldLayoutId id="2147483714" r:id="rId14"/>
  </p:sldLayoutIdLst>
  <p:txStyles>
    <p:titleStyle>
      <a:lvl1pPr algn="l" rtl="0" eaLnBrk="0" fontAlgn="base" hangingPunct="0">
        <a:spcBef>
          <a:spcPct val="0"/>
        </a:spcBef>
        <a:spcAft>
          <a:spcPct val="0"/>
        </a:spcAft>
        <a:defRPr sz="3800" kern="1200">
          <a:solidFill>
            <a:srgbClr val="174576"/>
          </a:solidFill>
          <a:latin typeface="+mj-lt"/>
          <a:ea typeface="+mj-ea"/>
          <a:cs typeface="+mj-cs"/>
        </a:defRPr>
      </a:lvl1pPr>
      <a:lvl2pPr algn="l" rtl="0" eaLnBrk="0" fontAlgn="base" hangingPunct="0">
        <a:spcBef>
          <a:spcPct val="0"/>
        </a:spcBef>
        <a:spcAft>
          <a:spcPct val="0"/>
        </a:spcAft>
        <a:defRPr sz="3800">
          <a:solidFill>
            <a:srgbClr val="174576"/>
          </a:solidFill>
          <a:latin typeface="Corbel" pitchFamily="34" charset="0"/>
        </a:defRPr>
      </a:lvl2pPr>
      <a:lvl3pPr algn="l" rtl="0" eaLnBrk="0" fontAlgn="base" hangingPunct="0">
        <a:spcBef>
          <a:spcPct val="0"/>
        </a:spcBef>
        <a:spcAft>
          <a:spcPct val="0"/>
        </a:spcAft>
        <a:defRPr sz="3800">
          <a:solidFill>
            <a:srgbClr val="174576"/>
          </a:solidFill>
          <a:latin typeface="Corbel" pitchFamily="34" charset="0"/>
        </a:defRPr>
      </a:lvl3pPr>
      <a:lvl4pPr algn="l" rtl="0" eaLnBrk="0" fontAlgn="base" hangingPunct="0">
        <a:spcBef>
          <a:spcPct val="0"/>
        </a:spcBef>
        <a:spcAft>
          <a:spcPct val="0"/>
        </a:spcAft>
        <a:defRPr sz="3800">
          <a:solidFill>
            <a:srgbClr val="174576"/>
          </a:solidFill>
          <a:latin typeface="Corbel" pitchFamily="34" charset="0"/>
        </a:defRPr>
      </a:lvl4pPr>
      <a:lvl5pPr algn="l" rtl="0" eaLnBrk="0" fontAlgn="base" hangingPunct="0">
        <a:spcBef>
          <a:spcPct val="0"/>
        </a:spcBef>
        <a:spcAft>
          <a:spcPct val="0"/>
        </a:spcAft>
        <a:defRPr sz="3800">
          <a:solidFill>
            <a:srgbClr val="174576"/>
          </a:solidFill>
          <a:latin typeface="Corbel" pitchFamily="34" charset="0"/>
        </a:defRPr>
      </a:lvl5pPr>
      <a:lvl6pPr marL="457200" algn="l" rtl="0" fontAlgn="base">
        <a:spcBef>
          <a:spcPct val="0"/>
        </a:spcBef>
        <a:spcAft>
          <a:spcPct val="0"/>
        </a:spcAft>
        <a:defRPr sz="3800">
          <a:solidFill>
            <a:srgbClr val="174576"/>
          </a:solidFill>
          <a:latin typeface="Corbel" pitchFamily="34" charset="0"/>
        </a:defRPr>
      </a:lvl6pPr>
      <a:lvl7pPr marL="914400" algn="l" rtl="0" fontAlgn="base">
        <a:spcBef>
          <a:spcPct val="0"/>
        </a:spcBef>
        <a:spcAft>
          <a:spcPct val="0"/>
        </a:spcAft>
        <a:defRPr sz="3800">
          <a:solidFill>
            <a:srgbClr val="174576"/>
          </a:solidFill>
          <a:latin typeface="Corbel" pitchFamily="34" charset="0"/>
        </a:defRPr>
      </a:lvl7pPr>
      <a:lvl8pPr marL="1371600" algn="l" rtl="0" fontAlgn="base">
        <a:spcBef>
          <a:spcPct val="0"/>
        </a:spcBef>
        <a:spcAft>
          <a:spcPct val="0"/>
        </a:spcAft>
        <a:defRPr sz="3800">
          <a:solidFill>
            <a:srgbClr val="174576"/>
          </a:solidFill>
          <a:latin typeface="Corbel" pitchFamily="34" charset="0"/>
        </a:defRPr>
      </a:lvl8pPr>
      <a:lvl9pPr marL="1828800" algn="l" rtl="0" fontAlgn="base">
        <a:spcBef>
          <a:spcPct val="0"/>
        </a:spcBef>
        <a:spcAft>
          <a:spcPct val="0"/>
        </a:spcAft>
        <a:defRPr sz="3800">
          <a:solidFill>
            <a:srgbClr val="174576"/>
          </a:solidFill>
          <a:latin typeface="Corbel" pitchFamily="34" charset="0"/>
        </a:defRPr>
      </a:lvl9pPr>
    </p:titleStyle>
    <p:bodyStyle>
      <a:lvl1pPr marL="342900" indent="-342900" algn="l" rtl="0" eaLnBrk="0" fontAlgn="base" hangingPunct="0">
        <a:spcBef>
          <a:spcPts val="2000"/>
        </a:spcBef>
        <a:spcAft>
          <a:spcPct val="0"/>
        </a:spcAft>
        <a:buClr>
          <a:schemeClr val="accent1"/>
        </a:buClr>
        <a:buSzPct val="90000"/>
        <a:buFont typeface="Wingdings 2" pitchFamily="18" charset="2"/>
        <a:buChar char=""/>
        <a:defRPr sz="2200" kern="1200">
          <a:solidFill>
            <a:srgbClr val="174576"/>
          </a:solidFill>
          <a:latin typeface="+mn-lt"/>
          <a:ea typeface="+mn-ea"/>
          <a:cs typeface="+mn-cs"/>
        </a:defRPr>
      </a:lvl1pPr>
      <a:lvl2pPr marL="685800" indent="-336550" algn="l" rtl="0" eaLnBrk="0" fontAlgn="base" hangingPunct="0">
        <a:spcBef>
          <a:spcPts val="600"/>
        </a:spcBef>
        <a:spcAft>
          <a:spcPct val="0"/>
        </a:spcAft>
        <a:buClr>
          <a:schemeClr val="accent1"/>
        </a:buClr>
        <a:buSzPct val="90000"/>
        <a:buFont typeface="Wingdings 2" pitchFamily="18" charset="2"/>
        <a:buChar char=""/>
        <a:defRPr sz="2000" kern="1200">
          <a:solidFill>
            <a:srgbClr val="174576"/>
          </a:solidFill>
          <a:latin typeface="+mn-lt"/>
          <a:ea typeface="+mn-ea"/>
          <a:cs typeface="+mn-cs"/>
        </a:defRPr>
      </a:lvl2pPr>
      <a:lvl3pPr marL="1035050" indent="-349250" algn="l" rtl="0" eaLnBrk="0" fontAlgn="base" hangingPunct="0">
        <a:spcBef>
          <a:spcPts val="600"/>
        </a:spcBef>
        <a:spcAft>
          <a:spcPct val="0"/>
        </a:spcAft>
        <a:buClr>
          <a:schemeClr val="accent1"/>
        </a:buClr>
        <a:buSzPct val="90000"/>
        <a:buFont typeface="Wingdings 2" pitchFamily="18" charset="2"/>
        <a:buChar char=""/>
        <a:defRPr kern="1200">
          <a:solidFill>
            <a:srgbClr val="174576"/>
          </a:solidFill>
          <a:latin typeface="+mn-lt"/>
          <a:ea typeface="+mn-ea"/>
          <a:cs typeface="+mn-cs"/>
        </a:defRPr>
      </a:lvl3pPr>
      <a:lvl4pPr marL="1371600" indent="-336550" algn="l" rtl="0" eaLnBrk="0" fontAlgn="base" hangingPunct="0">
        <a:spcBef>
          <a:spcPts val="600"/>
        </a:spcBef>
        <a:spcAft>
          <a:spcPct val="0"/>
        </a:spcAft>
        <a:buClr>
          <a:schemeClr val="accent1"/>
        </a:buClr>
        <a:buSzPct val="90000"/>
        <a:buFont typeface="Wingdings 2" pitchFamily="18" charset="2"/>
        <a:buChar char=""/>
        <a:defRPr kern="1200">
          <a:solidFill>
            <a:srgbClr val="174576"/>
          </a:solidFill>
          <a:latin typeface="+mn-lt"/>
          <a:ea typeface="+mn-ea"/>
          <a:cs typeface="+mn-cs"/>
        </a:defRPr>
      </a:lvl4pPr>
      <a:lvl5pPr marL="1720850" indent="-349250" algn="l" rtl="0" eaLnBrk="0" fontAlgn="base" hangingPunct="0">
        <a:spcBef>
          <a:spcPts val="600"/>
        </a:spcBef>
        <a:spcAft>
          <a:spcPct val="0"/>
        </a:spcAft>
        <a:buClr>
          <a:schemeClr val="accent1"/>
        </a:buClr>
        <a:buSzPct val="90000"/>
        <a:buFont typeface="Wingdings 2" pitchFamily="18" charset="2"/>
        <a:buChar char=""/>
        <a:defRPr kern="1200">
          <a:solidFill>
            <a:srgbClr val="174576"/>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hi.baidu.com/wjbzbm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3525838"/>
            <a:ext cx="5867400" cy="1470025"/>
          </a:xfrm>
        </p:spPr>
        <p:txBody>
          <a:bodyPr rtlCol="0">
            <a:normAutofit fontScale="90000"/>
          </a:bodyPr>
          <a:lstStyle/>
          <a:p>
            <a:pPr eaLnBrk="1" fontAlgn="auto" hangingPunct="1">
              <a:spcAft>
                <a:spcPts val="0"/>
              </a:spcAft>
              <a:defRPr/>
            </a:pPr>
            <a:r>
              <a:rPr kumimoji="1" lang="zh-CN" altLang="en-US" dirty="0">
                <a:solidFill>
                  <a:schemeClr val="tx1">
                    <a:lumMod val="90000"/>
                    <a:lumOff val="10000"/>
                  </a:schemeClr>
                </a:solidFill>
              </a:rPr>
              <a:t>后缀自动机</a:t>
            </a:r>
            <a:br>
              <a:rPr kumimoji="1" lang="zh-CN" altLang="en-US" dirty="0">
                <a:solidFill>
                  <a:schemeClr val="tx1">
                    <a:lumMod val="90000"/>
                    <a:lumOff val="10000"/>
                  </a:schemeClr>
                </a:solidFill>
              </a:rPr>
            </a:br>
            <a:r>
              <a:rPr kumimoji="1" lang="en-US" altLang="zh-CN" dirty="0">
                <a:solidFill>
                  <a:schemeClr val="tx1">
                    <a:lumMod val="90000"/>
                    <a:lumOff val="10000"/>
                  </a:schemeClr>
                </a:solidFill>
              </a:rPr>
              <a:t>Suffix Automaton</a:t>
            </a:r>
            <a:endParaRPr kumimoji="1" lang="zh-CN" altLang="en-US" dirty="0">
              <a:solidFill>
                <a:schemeClr val="tx1">
                  <a:lumMod val="90000"/>
                  <a:lumOff val="10000"/>
                </a:schemeClr>
              </a:solidFill>
            </a:endParaRPr>
          </a:p>
        </p:txBody>
      </p:sp>
      <p:sp>
        <p:nvSpPr>
          <p:cNvPr id="15363" name="副标题 2"/>
          <p:cNvSpPr>
            <a:spLocks noGrp="1"/>
          </p:cNvSpPr>
          <p:nvPr>
            <p:ph type="subTitle" idx="1"/>
          </p:nvPr>
        </p:nvSpPr>
        <p:spPr>
          <a:xfrm>
            <a:off x="1371600" y="4995863"/>
            <a:ext cx="5867400" cy="974725"/>
          </a:xfrm>
        </p:spPr>
        <p:txBody>
          <a:bodyPr/>
          <a:lstStyle/>
          <a:p>
            <a:pPr eaLnBrk="1" hangingPunct="1"/>
            <a:r>
              <a:rPr kumimoji="1" lang="zh-CN" altLang="en-US" sz="2400" smtClean="0">
                <a:solidFill>
                  <a:srgbClr val="174576"/>
                </a:solidFill>
              </a:rPr>
              <a:t>杭州外国语学校</a:t>
            </a:r>
            <a:r>
              <a:rPr kumimoji="1" lang="en-US" altLang="zh-CN" sz="2400" smtClean="0">
                <a:solidFill>
                  <a:srgbClr val="174576"/>
                </a:solidFill>
              </a:rPr>
              <a:t> </a:t>
            </a:r>
            <a:r>
              <a:rPr kumimoji="1" lang="zh-CN" altLang="en-US" sz="2400" smtClean="0">
                <a:solidFill>
                  <a:srgbClr val="174576"/>
                </a:solidFill>
              </a:rPr>
              <a:t>陈立杰</a:t>
            </a:r>
            <a:endParaRPr kumimoji="1" lang="en-US" altLang="zh-CN" sz="2400" smtClean="0">
              <a:solidFill>
                <a:srgbClr val="174576"/>
              </a:solidFill>
            </a:endParaRPr>
          </a:p>
          <a:p>
            <a:pPr eaLnBrk="1" hangingPunct="1"/>
            <a:r>
              <a:rPr kumimoji="1" lang="en-US" altLang="zh-CN" sz="2400" smtClean="0">
                <a:solidFill>
                  <a:srgbClr val="174576"/>
                </a:solidFill>
              </a:rPr>
              <a:t>WJMZBMR</a:t>
            </a:r>
            <a:endParaRPr kumimoji="1" lang="zh-CN" altLang="en-US" sz="2400" smtClean="0">
              <a:solidFill>
                <a:srgbClr val="17457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kumimoji="1" lang="en-US" altLang="zh-CN" smtClean="0"/>
              <a:t>trans(s,str)</a:t>
            </a:r>
            <a:endParaRPr lang="zh-CN" altLang="en-US" smtClean="0"/>
          </a:p>
        </p:txBody>
      </p:sp>
      <p:sp>
        <p:nvSpPr>
          <p:cNvPr id="24579" name="内容占位符 2"/>
          <p:cNvSpPr>
            <a:spLocks noGrp="1"/>
          </p:cNvSpPr>
          <p:nvPr>
            <p:ph idx="1"/>
          </p:nvPr>
        </p:nvSpPr>
        <p:spPr/>
        <p:txBody>
          <a:bodyPr/>
          <a:lstStyle/>
          <a:p>
            <a:pPr marL="0" indent="0" eaLnBrk="1" hangingPunct="1">
              <a:buFont typeface="Wingdings 2" pitchFamily="18" charset="2"/>
              <a:buNone/>
            </a:pPr>
            <a:r>
              <a:rPr lang="en-US" altLang="zh-CN" smtClean="0"/>
              <a:t>Cur = s;</a:t>
            </a:r>
          </a:p>
          <a:p>
            <a:pPr marL="0" indent="0" eaLnBrk="1" hangingPunct="1">
              <a:buFont typeface="Wingdings 2" pitchFamily="18" charset="2"/>
              <a:buNone/>
            </a:pPr>
            <a:r>
              <a:rPr lang="en-US" altLang="zh-CN" smtClean="0"/>
              <a:t>For i = 0 to Length(str)-1</a:t>
            </a:r>
          </a:p>
          <a:p>
            <a:pPr marL="0" indent="0" eaLnBrk="1" hangingPunct="1">
              <a:buFont typeface="Wingdings 2" pitchFamily="18" charset="2"/>
              <a:buNone/>
            </a:pPr>
            <a:r>
              <a:rPr lang="en-US" altLang="zh-CN" smtClean="0"/>
              <a:t>	Cur = trans(Cur,str[i]);</a:t>
            </a:r>
            <a:br>
              <a:rPr lang="en-US" altLang="zh-CN" smtClean="0"/>
            </a:br>
            <a:r>
              <a:rPr lang="en-US" altLang="zh-CN" smtClean="0"/>
              <a:t>trans(s,str) </a:t>
            </a:r>
            <a:r>
              <a:rPr lang="zh-CN" altLang="en-US" smtClean="0"/>
              <a:t>就是</a:t>
            </a:r>
            <a:r>
              <a:rPr lang="en-US" altLang="zh-CN" smtClean="0"/>
              <a:t>Cur</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endParaRPr lang="zh-CN" altLang="en-US" smtClean="0"/>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1522"/>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后缀自动机的定义</a:t>
            </a:r>
          </a:p>
        </p:txBody>
      </p:sp>
      <p:sp>
        <p:nvSpPr>
          <p:cNvPr id="26627" name="内容占位符 2"/>
          <p:cNvSpPr>
            <a:spLocks noGrp="1"/>
          </p:cNvSpPr>
          <p:nvPr>
            <p:ph idx="1"/>
          </p:nvPr>
        </p:nvSpPr>
        <p:spPr/>
        <p:txBody>
          <a:bodyPr/>
          <a:lstStyle/>
          <a:p>
            <a:pPr eaLnBrk="1" hangingPunct="1"/>
            <a:r>
              <a:rPr lang="zh-CN" altLang="en-US" smtClean="0"/>
              <a:t>给定字符串</a:t>
            </a:r>
            <a:r>
              <a:rPr lang="en-US" altLang="zh-CN" smtClean="0"/>
              <a:t>S</a:t>
            </a:r>
          </a:p>
          <a:p>
            <a:pPr eaLnBrk="1" hangingPunct="1"/>
            <a:r>
              <a:rPr lang="en-US" altLang="zh-CN" smtClean="0"/>
              <a:t>S</a:t>
            </a:r>
            <a:r>
              <a:rPr lang="zh-CN" altLang="en-US" smtClean="0"/>
              <a:t>的后缀自动机</a:t>
            </a:r>
            <a:r>
              <a:rPr lang="en-US" altLang="zh-CN" smtClean="0"/>
              <a:t>suffix automaton(</a:t>
            </a:r>
            <a:r>
              <a:rPr lang="zh-CN" altLang="en-US" smtClean="0"/>
              <a:t>以后简记为</a:t>
            </a:r>
            <a:r>
              <a:rPr lang="en-US" altLang="zh-CN" smtClean="0"/>
              <a:t>SAM)</a:t>
            </a:r>
            <a:r>
              <a:rPr lang="zh-CN" altLang="en-US" smtClean="0"/>
              <a:t>是一个能够识别</a:t>
            </a:r>
            <a:r>
              <a:rPr lang="en-US" altLang="zh-CN" smtClean="0"/>
              <a:t>S</a:t>
            </a:r>
            <a:r>
              <a:rPr lang="zh-CN" altLang="en-US" smtClean="0"/>
              <a:t>的所有后缀的自动机。</a:t>
            </a:r>
            <a:endParaRPr lang="en-US" altLang="zh-CN" smtClean="0"/>
          </a:p>
          <a:p>
            <a:pPr eaLnBrk="1" hangingPunct="1"/>
            <a:r>
              <a:rPr lang="zh-CN" altLang="en-US" smtClean="0"/>
              <a:t>即</a:t>
            </a:r>
            <a:r>
              <a:rPr lang="en-US" altLang="zh-CN" smtClean="0"/>
              <a:t>SAM(x) = True</a:t>
            </a:r>
            <a:r>
              <a:rPr lang="zh-CN" altLang="en-US" smtClean="0"/>
              <a:t>，当且仅当</a:t>
            </a:r>
            <a:r>
              <a:rPr lang="en-US" altLang="zh-CN" smtClean="0"/>
              <a:t>x</a:t>
            </a:r>
            <a:r>
              <a:rPr lang="zh-CN" altLang="en-US" smtClean="0"/>
              <a:t>是</a:t>
            </a:r>
            <a:r>
              <a:rPr lang="en-US" altLang="zh-CN" smtClean="0"/>
              <a:t>S</a:t>
            </a:r>
            <a:r>
              <a:rPr lang="zh-CN" altLang="en-US" smtClean="0"/>
              <a:t>的后缀</a:t>
            </a:r>
            <a:endParaRPr lang="en-US" altLang="zh-CN" smtClean="0"/>
          </a:p>
          <a:p>
            <a:pPr eaLnBrk="1" hangingPunct="1"/>
            <a:r>
              <a:rPr lang="zh-CN" altLang="en-US" smtClean="0"/>
              <a:t>同时后面可以看出，后缀自动机也能用来识别</a:t>
            </a:r>
            <a:r>
              <a:rPr lang="en-US" altLang="zh-CN" smtClean="0"/>
              <a:t>S</a:t>
            </a:r>
            <a:r>
              <a:rPr lang="zh-CN" altLang="en-US" smtClean="0"/>
              <a:t>所有的子串。</a:t>
            </a:r>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最简单的实现</a:t>
            </a:r>
          </a:p>
        </p:txBody>
      </p:sp>
      <p:pic>
        <p:nvPicPr>
          <p:cNvPr id="27651"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200525" y="1957388"/>
            <a:ext cx="4162425" cy="3990975"/>
          </a:xfrm>
        </p:spPr>
      </p:pic>
      <p:sp>
        <p:nvSpPr>
          <p:cNvPr id="27652" name="TextBox 4"/>
          <p:cNvSpPr txBox="1">
            <a:spLocks noChangeArrowheads="1"/>
          </p:cNvSpPr>
          <p:nvPr/>
        </p:nvSpPr>
        <p:spPr bwMode="auto">
          <a:xfrm>
            <a:off x="977900" y="2222500"/>
            <a:ext cx="3068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latin typeface="Corbel" pitchFamily="34" charset="0"/>
              </a:rPr>
              <a:t>考虑字符串</a:t>
            </a:r>
            <a:r>
              <a:rPr lang="en-US" altLang="zh-CN" sz="2400">
                <a:latin typeface="Corbel" pitchFamily="34" charset="0"/>
              </a:rPr>
              <a:t>”aabbabd”</a:t>
            </a:r>
            <a:endParaRPr lang="zh-CN" altLang="en-US" sz="2400">
              <a:latin typeface="Corbel" pitchFamily="34" charset="0"/>
            </a:endParaRPr>
          </a:p>
        </p:txBody>
      </p:sp>
      <p:sp>
        <p:nvSpPr>
          <p:cNvPr id="27653" name="TextBox 5"/>
          <p:cNvSpPr txBox="1">
            <a:spLocks noChangeArrowheads="1"/>
          </p:cNvSpPr>
          <p:nvPr/>
        </p:nvSpPr>
        <p:spPr bwMode="auto">
          <a:xfrm>
            <a:off x="779463" y="2908300"/>
            <a:ext cx="354488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latin typeface="Corbel" pitchFamily="34" charset="0"/>
              </a:rPr>
              <a:t>我们可以讲该字符串的所有后缀</a:t>
            </a:r>
            <a:r>
              <a:rPr lang="en-US" altLang="zh-CN">
                <a:latin typeface="Corbel" pitchFamily="34" charset="0"/>
              </a:rPr>
              <a:t/>
            </a:r>
            <a:br>
              <a:rPr lang="en-US" altLang="zh-CN">
                <a:latin typeface="Corbel" pitchFamily="34" charset="0"/>
              </a:rPr>
            </a:br>
            <a:r>
              <a:rPr lang="zh-CN" altLang="en-US">
                <a:latin typeface="Corbel" pitchFamily="34" charset="0"/>
              </a:rPr>
              <a:t>插入一个</a:t>
            </a:r>
            <a:r>
              <a:rPr lang="en-US" altLang="zh-CN">
                <a:latin typeface="Corbel" pitchFamily="34" charset="0"/>
              </a:rPr>
              <a:t>Trie</a:t>
            </a:r>
            <a:r>
              <a:rPr lang="zh-CN" altLang="en-US">
                <a:latin typeface="Corbel" pitchFamily="34" charset="0"/>
              </a:rPr>
              <a:t>中，就像右图那样。</a:t>
            </a:r>
            <a:endParaRPr lang="en-US" altLang="zh-CN">
              <a:latin typeface="Corbel" pitchFamily="34" charset="0"/>
            </a:endParaRPr>
          </a:p>
          <a:p>
            <a:pPr eaLnBrk="1" hangingPunct="1"/>
            <a:r>
              <a:rPr lang="zh-CN" altLang="en-US">
                <a:latin typeface="Corbel" pitchFamily="34" charset="0"/>
              </a:rPr>
              <a:t>那么初始状态就是根，状态转移</a:t>
            </a:r>
            <a:endParaRPr lang="en-US" altLang="zh-CN">
              <a:latin typeface="Corbel" pitchFamily="34" charset="0"/>
            </a:endParaRPr>
          </a:p>
          <a:p>
            <a:pPr eaLnBrk="1" hangingPunct="1"/>
            <a:r>
              <a:rPr lang="zh-CN" altLang="en-US">
                <a:latin typeface="Corbel" pitchFamily="34" charset="0"/>
              </a:rPr>
              <a:t>函数就是这颗树的边，结束状态</a:t>
            </a:r>
            <a:endParaRPr lang="en-US" altLang="zh-CN">
              <a:latin typeface="Corbel" pitchFamily="34" charset="0"/>
            </a:endParaRPr>
          </a:p>
          <a:p>
            <a:pPr eaLnBrk="1" hangingPunct="1"/>
            <a:r>
              <a:rPr lang="zh-CN" altLang="en-US">
                <a:latin typeface="Corbel" pitchFamily="34" charset="0"/>
              </a:rPr>
              <a:t>集合就是所有的叶子。</a:t>
            </a:r>
          </a:p>
        </p:txBody>
      </p:sp>
      <p:sp>
        <p:nvSpPr>
          <p:cNvPr id="7" name="TextBox 6"/>
          <p:cNvSpPr txBox="1">
            <a:spLocks noRot="1" noChangeAspect="1" noMove="1" noResize="1" noEditPoints="1" noAdjustHandles="1" noChangeArrowheads="1" noChangeShapeType="1" noTextEdit="1"/>
          </p:cNvSpPr>
          <p:nvPr/>
        </p:nvSpPr>
        <p:spPr>
          <a:xfrm>
            <a:off x="977899" y="4754433"/>
            <a:ext cx="3114955" cy="646331"/>
          </a:xfrm>
          <a:prstGeom prst="rect">
            <a:avLst/>
          </a:prstGeom>
          <a:blipFill rotWithShape="1">
            <a:blip r:embed="rId4"/>
            <a:stretch>
              <a:fillRect l="-1566" t="-7547" r="-1370" b="-15094"/>
            </a:stretch>
          </a:blipFill>
        </p:spPr>
        <p:txBody>
          <a:bodyPr/>
          <a:lstStyle/>
          <a:p>
            <a:pPr fontAlgn="auto">
              <a:spcBef>
                <a:spcPts val="0"/>
              </a:spcBef>
              <a:spcAft>
                <a:spcPts val="0"/>
              </a:spcAft>
              <a:defRPr/>
            </a:pPr>
            <a:r>
              <a:rPr lang="zh-CN" altLang="en-US">
                <a:noFill/>
                <a:latin typeface="+mn-lt"/>
                <a:ea typeface="+mn-ea"/>
              </a:rPr>
              <a:t> </a:t>
            </a:r>
          </a:p>
        </p:txBody>
      </p:sp>
      <p:sp>
        <p:nvSpPr>
          <p:cNvPr id="3" name="矩形 2"/>
          <p:cNvSpPr/>
          <p:nvPr/>
        </p:nvSpPr>
        <p:spPr>
          <a:xfrm>
            <a:off x="305449" y="2967335"/>
            <a:ext cx="8533106" cy="923330"/>
          </a:xfrm>
          <a:prstGeom prst="rect">
            <a:avLst/>
          </a:prstGeom>
          <a:noFill/>
        </p:spPr>
        <p:txBody>
          <a:bodyPr wrap="none">
            <a:spAutoFit/>
          </a:bodyPr>
          <a:lstStyle/>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状态数量太多了！怎么破？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smtClean="0"/>
              <a:t>最简状态后缀自动机</a:t>
            </a:r>
          </a:p>
        </p:txBody>
      </p:sp>
      <p:sp>
        <p:nvSpPr>
          <p:cNvPr id="28675" name="内容占位符 2"/>
          <p:cNvSpPr>
            <a:spLocks noGrp="1"/>
          </p:cNvSpPr>
          <p:nvPr>
            <p:ph idx="1"/>
          </p:nvPr>
        </p:nvSpPr>
        <p:spPr/>
        <p:txBody>
          <a:bodyPr/>
          <a:lstStyle/>
          <a:p>
            <a:pPr eaLnBrk="1" hangingPunct="1"/>
            <a:r>
              <a:rPr lang="zh-CN" altLang="en-US" smtClean="0"/>
              <a:t>顾名思义，就是状态数最少的后缀自动机，在后面可以证明它的大小是线性的，我们先来看一些性质。</a:t>
            </a:r>
            <a:endParaRPr lang="en-US" altLang="zh-CN" smtClean="0"/>
          </a:p>
          <a:p>
            <a:pPr eaLnBrk="1" hangingPunct="1"/>
            <a:r>
              <a:rPr lang="zh-CN" altLang="en-US" smtClean="0"/>
              <a:t>假如我们得到了这个最简状态后缀自动机</a:t>
            </a:r>
            <a:r>
              <a:rPr lang="en-US" altLang="zh-CN" smtClean="0"/>
              <a:t>SAM</a:t>
            </a:r>
            <a:r>
              <a:rPr lang="zh-CN" altLang="en-US" smtClean="0"/>
              <a:t>。</a:t>
            </a:r>
            <a:r>
              <a:rPr lang="en-US" altLang="zh-CN" smtClean="0"/>
              <a:t/>
            </a:r>
            <a:br>
              <a:rPr lang="en-US" altLang="zh-CN" smtClean="0"/>
            </a:br>
            <a:endParaRPr lang="en-US" altLang="zh-CN" smtClean="0"/>
          </a:p>
          <a:p>
            <a:pPr eaLnBrk="1" hangingPunct="1"/>
            <a:r>
              <a:rPr lang="zh-CN" altLang="en-US" smtClean="0"/>
              <a:t>我们令</a:t>
            </a:r>
            <a:r>
              <a:rPr lang="en-US" altLang="zh-CN" smtClean="0"/>
              <a:t>ST(str)</a:t>
            </a:r>
            <a:r>
              <a:rPr lang="zh-CN" altLang="en-US" smtClean="0"/>
              <a:t>表示</a:t>
            </a:r>
            <a:r>
              <a:rPr lang="en-US" altLang="zh-CN" smtClean="0"/>
              <a:t>trans(init,str)</a:t>
            </a:r>
            <a:r>
              <a:rPr lang="zh-CN" altLang="en-US" smtClean="0"/>
              <a:t>。就是初始状态开始读入字符串</a:t>
            </a:r>
            <a:r>
              <a:rPr lang="en-US" altLang="zh-CN" smtClean="0"/>
              <a:t>str</a:t>
            </a:r>
            <a:r>
              <a:rPr lang="zh-CN" altLang="en-US" smtClean="0"/>
              <a:t>之后，能到达的状态。</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gn="ctr" eaLnBrk="1" hangingPunct="1"/>
            <a:r>
              <a:rPr lang="zh-CN" altLang="en-US" smtClean="0"/>
              <a:t>分析</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463676"/>
          </a:xfrm>
          <a:blipFill rotWithShape="1">
            <a:blip r:embed="rId3"/>
            <a:stretch>
              <a:fillRect l="-643" t="-1366" r="-4019"/>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algn="ctr" eaLnBrk="1" hangingPunct="1"/>
            <a:r>
              <a:rPr lang="zh-CN" altLang="en-US" smtClean="0"/>
              <a:t>分析</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482" t="-2740" r="-804"/>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463676"/>
          </a:xfrm>
          <a:blipFill rotWithShape="1">
            <a:blip r:embed="rId2"/>
            <a:stretch>
              <a:fillRect l="-241" t="-956" b="-1776"/>
            </a:stretch>
          </a:blipFill>
          <a:ln>
            <a:miter lim="800000"/>
            <a:headEnd/>
            <a:tailEnd/>
          </a:ln>
        </p:spPr>
        <p:txBody>
          <a:bodyPr rtlCol="0">
            <a:normAutofit/>
          </a:bodyPr>
          <a:lstStyle/>
          <a:p>
            <a:pPr eaLnBrk="1" fontAlgn="auto" hangingPunct="1">
              <a:spcAft>
                <a:spcPts val="0"/>
              </a:spcAft>
              <a:defRPr/>
            </a:pPr>
            <a:r>
              <a:rPr lang="zh-CN" altLang="en-US">
                <a:noFill/>
              </a:rPr>
              <a:t> </a:t>
            </a:r>
          </a:p>
        </p:txBody>
      </p:sp>
      <p:sp>
        <p:nvSpPr>
          <p:cNvPr id="31747" name="TextBox 1"/>
          <p:cNvSpPr txBox="1">
            <a:spLocks noChangeArrowheads="1"/>
          </p:cNvSpPr>
          <p:nvPr/>
        </p:nvSpPr>
        <p:spPr bwMode="auto">
          <a:xfrm>
            <a:off x="2362200" y="496888"/>
            <a:ext cx="351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3200">
                <a:latin typeface="Corbel" pitchFamily="34" charset="0"/>
              </a:rPr>
              <a:t>分析</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algn="ctr" eaLnBrk="1" hangingPunct="1"/>
            <a:r>
              <a:rPr lang="zh-CN" altLang="en-US" smtClean="0"/>
              <a:t>分析</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402" t="-1979" r="-3859" b="-1826"/>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algn="ctr" eaLnBrk="1" hangingPunct="1"/>
            <a:r>
              <a:rPr lang="zh-CN" altLang="en-US" smtClean="0"/>
              <a:t>状态数的线性证明</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322" t="-1218" r="-1688"/>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			</a:t>
            </a:r>
            <a:r>
              <a:rPr lang="zh-CN" altLang="en-US" smtClean="0"/>
              <a:t>吐槽</a:t>
            </a:r>
            <a:r>
              <a:rPr lang="en-US" altLang="zh-CN" smtClean="0"/>
              <a:t>&amp;</a:t>
            </a:r>
            <a:r>
              <a:rPr lang="zh-CN" altLang="en-US" smtClean="0"/>
              <a:t>回答</a:t>
            </a:r>
          </a:p>
        </p:txBody>
      </p:sp>
      <p:sp>
        <p:nvSpPr>
          <p:cNvPr id="3" name="内容占位符 2"/>
          <p:cNvSpPr>
            <a:spLocks noGrp="1"/>
          </p:cNvSpPr>
          <p:nvPr>
            <p:ph idx="1"/>
          </p:nvPr>
        </p:nvSpPr>
        <p:spPr>
          <a:xfrm>
            <a:off x="779463" y="1949450"/>
            <a:ext cx="7583487" cy="4324350"/>
          </a:xfrm>
        </p:spPr>
        <p:txBody>
          <a:bodyPr rtlCol="0">
            <a:normAutofit/>
          </a:bodyPr>
          <a:lstStyle/>
          <a:p>
            <a:pPr eaLnBrk="1" fontAlgn="auto" hangingPunct="1">
              <a:spcAft>
                <a:spcPts val="0"/>
              </a:spcAft>
              <a:defRPr/>
            </a:pPr>
            <a:r>
              <a:rPr lang="en-US" altLang="zh-CN" dirty="0" smtClean="0">
                <a:solidFill>
                  <a:schemeClr val="tx1">
                    <a:lumMod val="90000"/>
                    <a:lumOff val="10000"/>
                  </a:schemeClr>
                </a:solidFill>
              </a:rPr>
              <a:t>Q</a:t>
            </a:r>
            <a:r>
              <a:rPr lang="zh-CN" altLang="en-US" dirty="0" smtClean="0">
                <a:solidFill>
                  <a:schemeClr val="tx1">
                    <a:lumMod val="90000"/>
                    <a:lumOff val="10000"/>
                  </a:schemeClr>
                </a:solidFill>
              </a:rPr>
              <a:t>：你是哪里的弱菜？我听都没听说过！</a:t>
            </a:r>
            <a:endParaRPr lang="en-US" altLang="zh-CN" dirty="0" smtClean="0">
              <a:solidFill>
                <a:schemeClr val="tx1">
                  <a:lumMod val="90000"/>
                  <a:lumOff val="10000"/>
                </a:schemeClr>
              </a:solidFill>
            </a:endParaRPr>
          </a:p>
          <a:p>
            <a:pPr eaLnBrk="1" fontAlgn="auto" hangingPunct="1">
              <a:spcAft>
                <a:spcPts val="0"/>
              </a:spcAft>
              <a:defRPr/>
            </a:pPr>
            <a:r>
              <a:rPr lang="en-US" altLang="zh-CN" dirty="0" smtClean="0">
                <a:solidFill>
                  <a:schemeClr val="tx1">
                    <a:lumMod val="90000"/>
                    <a:lumOff val="10000"/>
                  </a:schemeClr>
                </a:solidFill>
              </a:rPr>
              <a:t>A</a:t>
            </a:r>
            <a:r>
              <a:rPr lang="zh-CN" altLang="en-US" dirty="0" smtClean="0">
                <a:solidFill>
                  <a:schemeClr val="tx1">
                    <a:lumMod val="90000"/>
                    <a:lumOff val="10000"/>
                  </a:schemeClr>
                </a:solidFill>
              </a:rPr>
              <a:t>：我是来自杭州外国语学校的陈立杰，确实是弱菜。</a:t>
            </a:r>
            <a:endParaRPr lang="en-US" altLang="zh-CN" dirty="0" smtClean="0">
              <a:solidFill>
                <a:schemeClr val="tx1">
                  <a:lumMod val="90000"/>
                  <a:lumOff val="10000"/>
                </a:schemeClr>
              </a:solidFill>
            </a:endParaRPr>
          </a:p>
          <a:p>
            <a:pPr eaLnBrk="1" fontAlgn="auto" hangingPunct="1">
              <a:spcAft>
                <a:spcPts val="0"/>
              </a:spcAft>
              <a:defRPr/>
            </a:pPr>
            <a:r>
              <a:rPr lang="en-US" altLang="zh-CN" dirty="0">
                <a:solidFill>
                  <a:schemeClr val="tx1">
                    <a:lumMod val="90000"/>
                    <a:lumOff val="10000"/>
                  </a:schemeClr>
                </a:solidFill>
              </a:rPr>
              <a:t>Q</a:t>
            </a:r>
            <a:r>
              <a:rPr lang="zh-CN" altLang="en-US" dirty="0" smtClean="0">
                <a:solidFill>
                  <a:schemeClr val="tx1">
                    <a:lumMod val="90000"/>
                    <a:lumOff val="10000"/>
                  </a:schemeClr>
                </a:solidFill>
              </a:rPr>
              <a:t>：</a:t>
            </a:r>
            <a:r>
              <a:rPr lang="en-US" altLang="zh-CN" dirty="0" smtClean="0">
                <a:solidFill>
                  <a:schemeClr val="tx1">
                    <a:lumMod val="90000"/>
                    <a:lumOff val="10000"/>
                  </a:schemeClr>
                </a:solidFill>
              </a:rPr>
              <a:t>Suffix Automaton</a:t>
            </a:r>
            <a:r>
              <a:rPr lang="zh-CN" altLang="en-US" dirty="0" smtClean="0">
                <a:solidFill>
                  <a:schemeClr val="tx1">
                    <a:lumMod val="90000"/>
                    <a:lumOff val="10000"/>
                  </a:schemeClr>
                </a:solidFill>
              </a:rPr>
              <a:t>？我根本就没有听说过这种数据结构。</a:t>
            </a:r>
            <a:r>
              <a:rPr lang="en-US" altLang="zh-CN" dirty="0" smtClean="0">
                <a:solidFill>
                  <a:schemeClr val="tx1">
                    <a:lumMod val="90000"/>
                    <a:lumOff val="10000"/>
                  </a:schemeClr>
                </a:solidFill>
              </a:rPr>
              <a:t/>
            </a:r>
            <a:br>
              <a:rPr lang="en-US" altLang="zh-CN" dirty="0" smtClean="0">
                <a:solidFill>
                  <a:schemeClr val="tx1">
                    <a:lumMod val="90000"/>
                    <a:lumOff val="10000"/>
                  </a:schemeClr>
                </a:solidFill>
              </a:rPr>
            </a:br>
            <a:endParaRPr lang="en-US" altLang="zh-CN" dirty="0" smtClean="0">
              <a:solidFill>
                <a:schemeClr val="tx1">
                  <a:lumMod val="90000"/>
                  <a:lumOff val="10000"/>
                </a:schemeClr>
              </a:solidFill>
            </a:endParaRPr>
          </a:p>
          <a:p>
            <a:pPr eaLnBrk="1" fontAlgn="auto" hangingPunct="1">
              <a:spcAft>
                <a:spcPts val="0"/>
              </a:spcAft>
              <a:defRPr/>
            </a:pPr>
            <a:r>
              <a:rPr lang="en-US" altLang="zh-CN" dirty="0" smtClean="0">
                <a:solidFill>
                  <a:schemeClr val="tx1">
                    <a:lumMod val="90000"/>
                    <a:lumOff val="10000"/>
                  </a:schemeClr>
                </a:solidFill>
              </a:rPr>
              <a:t>A</a:t>
            </a:r>
            <a:r>
              <a:rPr lang="zh-CN" altLang="en-US" dirty="0" smtClean="0">
                <a:solidFill>
                  <a:schemeClr val="tx1">
                    <a:lumMod val="90000"/>
                    <a:lumOff val="10000"/>
                  </a:schemeClr>
                </a:solidFill>
              </a:rPr>
              <a:t>：这个还是有点用处的，等下我会讲的，你就当长知识了吧。</a:t>
            </a:r>
            <a:endParaRPr lang="en-US" altLang="zh-CN" dirty="0" smtClean="0">
              <a:solidFill>
                <a:schemeClr val="tx1">
                  <a:lumMod val="90000"/>
                  <a:lumOff val="10000"/>
                </a:schemeClr>
              </a:solidFill>
            </a:endParaRPr>
          </a:p>
          <a:p>
            <a:pPr eaLnBrk="1" fontAlgn="auto" hangingPunct="1">
              <a:spcAft>
                <a:spcPts val="0"/>
              </a:spcAft>
              <a:defRPr/>
            </a:pPr>
            <a:r>
              <a:rPr lang="en-US" altLang="zh-CN" dirty="0" smtClean="0">
                <a:solidFill>
                  <a:schemeClr val="tx1">
                    <a:lumMod val="90000"/>
                    <a:lumOff val="10000"/>
                  </a:schemeClr>
                </a:solidFill>
              </a:rPr>
              <a:t>Q</a:t>
            </a:r>
            <a:r>
              <a:rPr lang="zh-CN" altLang="en-US" dirty="0" smtClean="0">
                <a:solidFill>
                  <a:schemeClr val="tx1">
                    <a:lumMod val="90000"/>
                    <a:lumOff val="10000"/>
                  </a:schemeClr>
                </a:solidFill>
              </a:rPr>
              <a:t>：呼噜噜</a:t>
            </a:r>
            <a:r>
              <a:rPr lang="en-US" altLang="zh-CN" dirty="0" smtClean="0">
                <a:solidFill>
                  <a:schemeClr val="tx1">
                    <a:lumMod val="90000"/>
                    <a:lumOff val="10000"/>
                  </a:schemeClr>
                </a:solidFill>
              </a:rPr>
              <a:t>~~~~~~</a:t>
            </a:r>
          </a:p>
          <a:p>
            <a:pPr eaLnBrk="1" fontAlgn="auto" hangingPunct="1">
              <a:spcAft>
                <a:spcPts val="0"/>
              </a:spcAft>
              <a:defRPr/>
            </a:pPr>
            <a:r>
              <a:rPr lang="en-US" altLang="zh-CN" dirty="0" smtClean="0">
                <a:solidFill>
                  <a:schemeClr val="tx1">
                    <a:lumMod val="90000"/>
                    <a:lumOff val="10000"/>
                  </a:schemeClr>
                </a:solidFill>
              </a:rPr>
              <a:t>A</a:t>
            </a:r>
            <a:r>
              <a:rPr lang="zh-CN" altLang="en-US" dirty="0" smtClean="0">
                <a:solidFill>
                  <a:schemeClr val="tx1">
                    <a:lumMod val="90000"/>
                    <a:lumOff val="10000"/>
                  </a:schemeClr>
                </a:solidFill>
              </a:rPr>
              <a:t>：睡好。。。</a:t>
            </a:r>
            <a:endParaRPr lang="en-US" altLang="zh-CN" dirty="0" smtClean="0">
              <a:solidFill>
                <a:schemeClr val="tx1">
                  <a:lumMod val="90000"/>
                  <a:lumOff val="10000"/>
                </a:schemeClr>
              </a:solidFill>
            </a:endParaRPr>
          </a:p>
          <a:p>
            <a:pPr marL="0" indent="0" eaLnBrk="1" fontAlgn="auto" hangingPunct="1">
              <a:spcAft>
                <a:spcPts val="0"/>
              </a:spcAft>
              <a:buFont typeface="Wingdings 2" pitchFamily="18" charset="2"/>
              <a:buNone/>
              <a:defRPr/>
            </a:pPr>
            <a:endParaRPr lang="en-US" altLang="zh-CN" dirty="0" smtClean="0">
              <a:solidFill>
                <a:schemeClr val="tx1">
                  <a:lumMod val="90000"/>
                  <a:lumOff val="10000"/>
                </a:schemeClr>
              </a:solidFill>
            </a:endParaRPr>
          </a:p>
          <a:p>
            <a:pPr eaLnBrk="1" fontAlgn="auto" hangingPunct="1">
              <a:spcAft>
                <a:spcPts val="0"/>
              </a:spcAft>
              <a:defRPr/>
            </a:pPr>
            <a:endParaRPr lang="zh-CN" altLang="en-US" dirty="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algn="ctr" eaLnBrk="1" hangingPunct="1"/>
            <a:r>
              <a:rPr lang="zh-CN" altLang="en-US" smtClean="0"/>
              <a:t>状态数的线性证明</a:t>
            </a:r>
          </a:p>
        </p:txBody>
      </p:sp>
      <p:graphicFrame>
        <p:nvGraphicFramePr>
          <p:cNvPr id="7" name="内容占位符 6"/>
          <p:cNvGraphicFramePr>
            <a:graphicFrameLocks noGrp="1"/>
          </p:cNvGraphicFramePr>
          <p:nvPr>
            <p:ph idx="1"/>
          </p:nvPr>
        </p:nvGraphicFramePr>
        <p:xfrm>
          <a:off x="779463" y="1949450"/>
          <a:ext cx="7583487"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algn="ctr" eaLnBrk="1" hangingPunct="1"/>
            <a:r>
              <a:rPr lang="zh-CN" altLang="en-US" smtClean="0"/>
              <a:t>状态数的线性证明</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241" r="-1929"/>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mtClean="0"/>
              <a:t>一些性质</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1522" r="-4743"/>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endParaRPr lang="zh-CN" altLang="en-US" smtClean="0"/>
          </a:p>
        </p:txBody>
      </p:sp>
      <p:pic>
        <p:nvPicPr>
          <p:cNvPr id="3789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59038" y="3848100"/>
            <a:ext cx="5772150" cy="2800350"/>
          </a:xfrm>
        </p:spPr>
      </p:pic>
      <p:pic>
        <p:nvPicPr>
          <p:cNvPr id="37892" name="内容占位符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295275"/>
            <a:ext cx="41624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t>一些性质</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241" t="-1979"/>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smtClean="0"/>
              <a:t>关于子串的性质</a:t>
            </a:r>
          </a:p>
        </p:txBody>
      </p:sp>
      <p:sp>
        <p:nvSpPr>
          <p:cNvPr id="39939" name="内容占位符 2"/>
          <p:cNvSpPr>
            <a:spLocks noGrp="1"/>
          </p:cNvSpPr>
          <p:nvPr>
            <p:ph idx="1"/>
          </p:nvPr>
        </p:nvSpPr>
        <p:spPr/>
        <p:txBody>
          <a:bodyPr/>
          <a:lstStyle/>
          <a:p>
            <a:pPr eaLnBrk="1" hangingPunct="1"/>
            <a:r>
              <a:rPr lang="zh-CN" altLang="en-US" smtClean="0"/>
              <a:t>由于每个子串都必然包含在</a:t>
            </a:r>
            <a:r>
              <a:rPr lang="en-US" altLang="zh-CN" i="1" smtClean="0"/>
              <a:t>SAM</a:t>
            </a:r>
            <a:r>
              <a:rPr lang="zh-CN" altLang="en-US" smtClean="0"/>
              <a:t>的某个状态里。</a:t>
            </a:r>
            <a:endParaRPr lang="en-US" altLang="zh-CN" smtClean="0"/>
          </a:p>
          <a:p>
            <a:pPr eaLnBrk="1" hangingPunct="1"/>
            <a:r>
              <a:rPr lang="zh-CN" altLang="en-US" smtClean="0"/>
              <a:t>那么一个字符串</a:t>
            </a:r>
            <a:r>
              <a:rPr lang="en-US" altLang="zh-CN" i="1" smtClean="0"/>
              <a:t>s</a:t>
            </a:r>
            <a:r>
              <a:rPr lang="zh-CN" altLang="en-US" smtClean="0"/>
              <a:t>是</a:t>
            </a:r>
            <a:r>
              <a:rPr lang="en-US" altLang="zh-CN" i="1" smtClean="0"/>
              <a:t>S</a:t>
            </a:r>
            <a:r>
              <a:rPr lang="zh-CN" altLang="en-US" smtClean="0"/>
              <a:t>的子串，当且仅当，</a:t>
            </a:r>
            <a:r>
              <a:rPr lang="en-US" altLang="zh-CN" i="1" smtClean="0"/>
              <a:t>ST(s)!=null</a:t>
            </a:r>
            <a:br>
              <a:rPr lang="en-US" altLang="zh-CN" i="1" smtClean="0"/>
            </a:br>
            <a:endParaRPr lang="en-US" altLang="zh-CN" i="1" smtClean="0"/>
          </a:p>
          <a:p>
            <a:pPr eaLnBrk="1" hangingPunct="1"/>
            <a:r>
              <a:rPr lang="zh-CN" altLang="en-US" smtClean="0"/>
              <a:t>那么我们就可以用</a:t>
            </a:r>
            <a:r>
              <a:rPr lang="en-US" altLang="zh-CN" i="1" smtClean="0"/>
              <a:t>SAM</a:t>
            </a:r>
            <a:r>
              <a:rPr lang="zh-CN" altLang="en-US" smtClean="0"/>
              <a:t>来解决子串判定问题。</a:t>
            </a:r>
            <a:endParaRPr lang="en-US" altLang="zh-CN" smtClean="0"/>
          </a:p>
          <a:p>
            <a:pPr eaLnBrk="1" hangingPunct="1"/>
            <a:r>
              <a:rPr lang="zh-CN" altLang="en-US" smtClean="0"/>
              <a:t>同时也可以求出这个子串的出现个数，就是所在状态</a:t>
            </a:r>
            <a:r>
              <a:rPr lang="en-US" altLang="zh-CN" i="1" smtClean="0"/>
              <a:t>Right</a:t>
            </a:r>
            <a:r>
              <a:rPr lang="zh-CN" altLang="en-US" smtClean="0"/>
              <a:t>集合的大小。</a:t>
            </a:r>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smtClean="0"/>
              <a:t>关于子串的性质</a:t>
            </a:r>
          </a:p>
        </p:txBody>
      </p:sp>
      <p:sp>
        <p:nvSpPr>
          <p:cNvPr id="40963" name="内容占位符 2"/>
          <p:cNvSpPr>
            <a:spLocks noGrp="1"/>
          </p:cNvSpPr>
          <p:nvPr>
            <p:ph idx="1"/>
          </p:nvPr>
        </p:nvSpPr>
        <p:spPr/>
        <p:txBody>
          <a:bodyPr/>
          <a:lstStyle/>
          <a:p>
            <a:pPr eaLnBrk="1" hangingPunct="1"/>
            <a:r>
              <a:rPr lang="zh-CN" altLang="en-US" smtClean="0"/>
              <a:t>在一个状态中直接保存</a:t>
            </a:r>
            <a:r>
              <a:rPr lang="en-US" altLang="zh-CN" i="1" smtClean="0"/>
              <a:t>Right</a:t>
            </a:r>
            <a:r>
              <a:rPr lang="zh-CN" altLang="en-US" smtClean="0"/>
              <a:t>集合会消耗过多的空间，我们可以发现状态的</a:t>
            </a:r>
            <a:r>
              <a:rPr lang="en-US" altLang="zh-CN" i="1" smtClean="0"/>
              <a:t>Right</a:t>
            </a:r>
            <a:r>
              <a:rPr lang="zh-CN" altLang="en-US" smtClean="0"/>
              <a:t>就是它</a:t>
            </a:r>
            <a:r>
              <a:rPr lang="en-US" altLang="zh-CN" smtClean="0"/>
              <a:t>Parent</a:t>
            </a:r>
            <a:r>
              <a:rPr lang="zh-CN" altLang="en-US" smtClean="0"/>
              <a:t>树中所有孩子</a:t>
            </a:r>
            <a:r>
              <a:rPr lang="en-US" altLang="zh-CN" smtClean="0"/>
              <a:t>Right</a:t>
            </a:r>
            <a:r>
              <a:rPr lang="zh-CN" altLang="en-US" smtClean="0"/>
              <a:t>集合的并集，进一步的话，就是</a:t>
            </a:r>
            <a:r>
              <a:rPr lang="en-US" altLang="zh-CN" smtClean="0"/>
              <a:t>Parent</a:t>
            </a:r>
            <a:r>
              <a:rPr lang="zh-CN" altLang="en-US" smtClean="0"/>
              <a:t>树中它所有后代中叶子节点的</a:t>
            </a:r>
            <a:r>
              <a:rPr lang="en-US" altLang="zh-CN" smtClean="0"/>
              <a:t>Right</a:t>
            </a:r>
            <a:r>
              <a:rPr lang="zh-CN" altLang="en-US" smtClean="0"/>
              <a:t>集合的并集。</a:t>
            </a:r>
            <a:endParaRPr lang="en-US" altLang="zh-CN" smtClean="0"/>
          </a:p>
          <a:p>
            <a:pPr eaLnBrk="1" hangingPunct="1"/>
            <a:r>
              <a:rPr lang="zh-CN" altLang="en-US" smtClean="0"/>
              <a:t>那么如果按</a:t>
            </a:r>
            <a:r>
              <a:rPr lang="en-US" altLang="zh-CN" smtClean="0"/>
              <a:t>dfs</a:t>
            </a:r>
            <a:r>
              <a:rPr lang="zh-CN" altLang="en-US" smtClean="0"/>
              <a:t>序排列，一个状态的</a:t>
            </a:r>
            <a:r>
              <a:rPr lang="en-US" altLang="zh-CN" smtClean="0"/>
              <a:t>right</a:t>
            </a:r>
            <a:r>
              <a:rPr lang="zh-CN" altLang="en-US" smtClean="0"/>
              <a:t>集合就是一段连续的区间中的叶子节点的</a:t>
            </a:r>
            <a:r>
              <a:rPr lang="en-US" altLang="zh-CN" smtClean="0"/>
              <a:t>Right</a:t>
            </a:r>
            <a:r>
              <a:rPr lang="zh-CN" altLang="en-US" smtClean="0"/>
              <a:t>集合的并集，那么我们也就可以快速求出一个子串的所有出现位置了。</a:t>
            </a:r>
            <a:r>
              <a:rPr lang="en-US" altLang="zh-CN" smtClean="0"/>
              <a:t/>
            </a:r>
            <a:br>
              <a:rPr lang="en-US" altLang="zh-CN" smtClean="0"/>
            </a:br>
            <a:endParaRPr lang="en-US" altLang="zh-CN" smtClean="0"/>
          </a:p>
          <a:p>
            <a:pPr eaLnBrk="1" hangingPunct="1"/>
            <a:r>
              <a:rPr lang="zh-CN" altLang="en-US" smtClean="0"/>
              <a:t>树的</a:t>
            </a:r>
            <a:r>
              <a:rPr lang="en-US" altLang="zh-CN" smtClean="0"/>
              <a:t>dfs</a:t>
            </a:r>
            <a:r>
              <a:rPr lang="zh-CN" altLang="en-US" smtClean="0"/>
              <a:t>序列：所有子树中节点组成一个区间。</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smtClean="0"/>
              <a:t>  </a:t>
            </a:r>
            <a:r>
              <a:rPr lang="en-US" altLang="zh-CN" smtClean="0"/>
              <a:t>		   </a:t>
            </a:r>
            <a:r>
              <a:rPr lang="zh-CN" altLang="en-US" smtClean="0"/>
              <a:t>线性构造算法</a:t>
            </a:r>
          </a:p>
        </p:txBody>
      </p:sp>
      <p:sp>
        <p:nvSpPr>
          <p:cNvPr id="41987" name="内容占位符 2"/>
          <p:cNvSpPr>
            <a:spLocks noGrp="1"/>
          </p:cNvSpPr>
          <p:nvPr>
            <p:ph idx="1"/>
          </p:nvPr>
        </p:nvSpPr>
        <p:spPr/>
        <p:txBody>
          <a:bodyPr/>
          <a:lstStyle/>
          <a:p>
            <a:pPr eaLnBrk="1" hangingPunct="1"/>
            <a:r>
              <a:rPr lang="zh-CN" altLang="en-US" smtClean="0"/>
              <a:t>我们的构造算法是</a:t>
            </a:r>
            <a:r>
              <a:rPr lang="en-US" altLang="zh-CN" smtClean="0"/>
              <a:t>Online</a:t>
            </a:r>
            <a:r>
              <a:rPr lang="zh-CN" altLang="en-US" smtClean="0"/>
              <a:t>的，也就是从左到右逐个添加字符串中的字符。依次构造</a:t>
            </a:r>
            <a:r>
              <a:rPr lang="en-US" altLang="zh-CN" i="1" smtClean="0"/>
              <a:t>SAM</a:t>
            </a:r>
            <a:r>
              <a:rPr lang="zh-CN" altLang="en-US" smtClean="0"/>
              <a:t>。</a:t>
            </a:r>
            <a:endParaRPr lang="en-US" altLang="zh-CN" smtClean="0"/>
          </a:p>
          <a:p>
            <a:pPr eaLnBrk="1" hangingPunct="1"/>
            <a:endParaRPr lang="en-US" altLang="zh-CN" smtClean="0"/>
          </a:p>
          <a:p>
            <a:pPr eaLnBrk="1" hangingPunct="1"/>
            <a:r>
              <a:rPr lang="zh-CN" altLang="en-US" smtClean="0"/>
              <a:t>这个算法实现相比后缀树来说要简单很多，尽管可能不是非常好理解。</a:t>
            </a:r>
            <a:endParaRPr lang="en-US" altLang="zh-CN" smtClean="0"/>
          </a:p>
          <a:p>
            <a:pPr eaLnBrk="1" hangingPunct="1"/>
            <a:endParaRPr lang="en-US" altLang="zh-CN" smtClean="0"/>
          </a:p>
          <a:p>
            <a:pPr eaLnBrk="1" hangingPunct="1"/>
            <a:r>
              <a:rPr lang="zh-CN" altLang="en-US" smtClean="0"/>
              <a:t>让我们先回顾一下性质</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smtClean="0"/>
              <a:t>		</a:t>
            </a:r>
            <a:r>
              <a:rPr lang="zh-CN" altLang="en-US" smtClean="0"/>
              <a:t>定义和性质的回顾</a:t>
            </a:r>
          </a:p>
        </p:txBody>
      </p:sp>
      <p:sp>
        <p:nvSpPr>
          <p:cNvPr id="43011" name="内容占位符 2"/>
          <p:cNvSpPr>
            <a:spLocks noGrp="1"/>
          </p:cNvSpPr>
          <p:nvPr>
            <p:ph idx="1"/>
          </p:nvPr>
        </p:nvSpPr>
        <p:spPr/>
        <p:txBody>
          <a:bodyPr/>
          <a:lstStyle/>
          <a:p>
            <a:pPr eaLnBrk="1" hangingPunct="1"/>
            <a:r>
              <a:rPr lang="zh-CN" altLang="en-US" smtClean="0"/>
              <a:t>状态</a:t>
            </a:r>
            <a:r>
              <a:rPr lang="en-US" altLang="zh-CN" i="1" smtClean="0"/>
              <a:t>s</a:t>
            </a:r>
            <a:r>
              <a:rPr lang="zh-CN" altLang="en-US" smtClean="0"/>
              <a:t>，转移</a:t>
            </a:r>
            <a:r>
              <a:rPr lang="en-US" altLang="zh-CN" i="1" smtClean="0"/>
              <a:t>trans</a:t>
            </a:r>
            <a:r>
              <a:rPr lang="zh-CN" altLang="en-US" smtClean="0"/>
              <a:t>，初始状态</a:t>
            </a:r>
            <a:r>
              <a:rPr lang="en-US" altLang="zh-CN" i="1" smtClean="0"/>
              <a:t>init</a:t>
            </a:r>
            <a:r>
              <a:rPr lang="zh-CN" altLang="en-US" smtClean="0"/>
              <a:t>，结束状态集合</a:t>
            </a:r>
            <a:r>
              <a:rPr lang="en-US" altLang="zh-CN" i="1" smtClean="0"/>
              <a:t>end</a:t>
            </a:r>
            <a:r>
              <a:rPr lang="zh-CN" altLang="en-US" smtClean="0"/>
              <a:t>。</a:t>
            </a:r>
            <a:endParaRPr lang="en-US" altLang="zh-CN" smtClean="0"/>
          </a:p>
          <a:p>
            <a:pPr eaLnBrk="1" hangingPunct="1"/>
            <a:r>
              <a:rPr lang="zh-CN" altLang="en-US" smtClean="0"/>
              <a:t>母串</a:t>
            </a:r>
            <a:r>
              <a:rPr lang="en-US" altLang="zh-CN" i="1" smtClean="0"/>
              <a:t>S</a:t>
            </a:r>
            <a:r>
              <a:rPr lang="zh-CN" altLang="en-US" smtClean="0"/>
              <a:t>，</a:t>
            </a:r>
            <a:r>
              <a:rPr lang="en-US" altLang="zh-CN" i="1" smtClean="0"/>
              <a:t>S</a:t>
            </a:r>
            <a:r>
              <a:rPr lang="zh-CN" altLang="en-US" smtClean="0"/>
              <a:t>的后缀自动机</a:t>
            </a:r>
            <a:r>
              <a:rPr lang="en-US" altLang="zh-CN" i="1" smtClean="0"/>
              <a:t>SAM</a:t>
            </a:r>
            <a:r>
              <a:rPr lang="en-US" altLang="zh-CN" smtClean="0"/>
              <a:t>(</a:t>
            </a:r>
            <a:r>
              <a:rPr lang="en-US" altLang="zh-CN" i="1" smtClean="0"/>
              <a:t>Suffix</a:t>
            </a:r>
            <a:r>
              <a:rPr lang="en-US" altLang="zh-CN" smtClean="0"/>
              <a:t> </a:t>
            </a:r>
            <a:r>
              <a:rPr lang="en-US" altLang="zh-CN" i="1" smtClean="0"/>
              <a:t>Automaton</a:t>
            </a:r>
            <a:r>
              <a:rPr lang="zh-CN" altLang="en-US" smtClean="0"/>
              <a:t>的缩写</a:t>
            </a:r>
            <a:r>
              <a:rPr lang="en-US" altLang="zh-CN" smtClean="0"/>
              <a:t>)</a:t>
            </a:r>
            <a:r>
              <a:rPr lang="zh-CN" altLang="en-US" smtClean="0"/>
              <a:t>。</a:t>
            </a:r>
            <a:endParaRPr lang="en-US" altLang="zh-CN" smtClean="0"/>
          </a:p>
          <a:p>
            <a:pPr eaLnBrk="1" hangingPunct="1"/>
            <a:r>
              <a:rPr lang="en-US" altLang="zh-CN" i="1" smtClean="0"/>
              <a:t>Right(str)</a:t>
            </a:r>
            <a:r>
              <a:rPr lang="zh-CN" altLang="en-US" smtClean="0"/>
              <a:t>表示</a:t>
            </a:r>
            <a:r>
              <a:rPr lang="en-US" altLang="zh-CN" i="1" smtClean="0"/>
              <a:t>str</a:t>
            </a:r>
            <a:r>
              <a:rPr lang="zh-CN" altLang="en-US" smtClean="0"/>
              <a:t>在母串</a:t>
            </a:r>
            <a:r>
              <a:rPr lang="en-US" altLang="zh-CN" i="1" smtClean="0"/>
              <a:t>S</a:t>
            </a:r>
            <a:r>
              <a:rPr lang="zh-CN" altLang="en-US" smtClean="0"/>
              <a:t>中所有出现的结束位置集合。</a:t>
            </a:r>
            <a:endParaRPr lang="en-US" altLang="zh-CN" smtClean="0"/>
          </a:p>
          <a:p>
            <a:pPr eaLnBrk="1" hangingPunct="1"/>
            <a:r>
              <a:rPr lang="zh-CN" altLang="en-US" smtClean="0"/>
              <a:t>一个状态</a:t>
            </a:r>
            <a:r>
              <a:rPr lang="en-US" altLang="zh-CN" i="1" smtClean="0"/>
              <a:t>s</a:t>
            </a:r>
            <a:r>
              <a:rPr lang="zh-CN" altLang="en-US" smtClean="0"/>
              <a:t>表示的所有子串</a:t>
            </a:r>
            <a:r>
              <a:rPr lang="en-US" altLang="zh-CN" i="1" smtClean="0"/>
              <a:t>Right</a:t>
            </a:r>
            <a:r>
              <a:rPr lang="zh-CN" altLang="en-US" smtClean="0"/>
              <a:t>集合相同</a:t>
            </a:r>
            <a:r>
              <a:rPr lang="en-US" altLang="zh-CN" smtClean="0"/>
              <a:t>,</a:t>
            </a:r>
            <a:r>
              <a:rPr lang="zh-CN" altLang="en-US" smtClean="0"/>
              <a:t>为</a:t>
            </a:r>
            <a:r>
              <a:rPr lang="en-US" altLang="zh-CN" i="1" smtClean="0"/>
              <a:t>Right(s)</a:t>
            </a:r>
            <a:r>
              <a:rPr lang="zh-CN" altLang="en-US" smtClean="0"/>
              <a:t>。</a:t>
            </a:r>
            <a:endParaRPr lang="en-US" altLang="zh-CN" smtClean="0"/>
          </a:p>
          <a:p>
            <a:pPr eaLnBrk="1" hangingPunct="1"/>
            <a:r>
              <a:rPr lang="en-US" altLang="zh-CN" i="1" smtClean="0"/>
              <a:t>Parent(s)</a:t>
            </a:r>
            <a:r>
              <a:rPr lang="zh-CN" altLang="en-US" smtClean="0"/>
              <a:t>表示使得</a:t>
            </a:r>
            <a:r>
              <a:rPr lang="en-US" altLang="zh-CN" i="1" smtClean="0"/>
              <a:t>Right(s)</a:t>
            </a:r>
            <a:r>
              <a:rPr lang="zh-CN" altLang="en-US" smtClean="0"/>
              <a:t>是</a:t>
            </a:r>
            <a:r>
              <a:rPr lang="en-US" altLang="zh-CN" i="1" smtClean="0"/>
              <a:t>Right(x)</a:t>
            </a:r>
            <a:r>
              <a:rPr lang="zh-CN" altLang="en-US" smtClean="0"/>
              <a:t>的真子集，并且</a:t>
            </a:r>
            <a:r>
              <a:rPr lang="en-US" altLang="zh-CN" i="1" smtClean="0"/>
              <a:t>Right(x)</a:t>
            </a:r>
            <a:r>
              <a:rPr lang="zh-CN" altLang="en-US" smtClean="0"/>
              <a:t>的大小最小的状态</a:t>
            </a:r>
            <a:r>
              <a:rPr lang="en-US" altLang="zh-CN" i="1" smtClean="0"/>
              <a:t>x</a:t>
            </a:r>
            <a:r>
              <a:rPr lang="zh-CN" altLang="en-US" smtClean="0"/>
              <a:t>。</a:t>
            </a:r>
            <a:endParaRPr lang="en-US" altLang="zh-CN" smtClean="0"/>
          </a:p>
          <a:p>
            <a:pPr eaLnBrk="1" hangingPunct="1"/>
            <a:r>
              <a:rPr lang="en-US" altLang="zh-CN" smtClean="0"/>
              <a:t>Parent</a:t>
            </a:r>
            <a:r>
              <a:rPr lang="zh-CN" altLang="en-US" smtClean="0"/>
              <a:t>函数可以表示一个树形结构。不妨叫它</a:t>
            </a:r>
            <a:r>
              <a:rPr lang="en-US" altLang="zh-CN" smtClean="0"/>
              <a:t>Parent</a:t>
            </a:r>
            <a:r>
              <a:rPr lang="zh-CN" altLang="en-US" smtClean="0"/>
              <a:t>树。</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algn="ctr" eaLnBrk="1" hangingPunct="1"/>
            <a:r>
              <a:rPr lang="zh-CN" altLang="en-US" smtClean="0"/>
              <a:t>                         定义的回顾</a:t>
            </a:r>
          </a:p>
        </p:txBody>
      </p:sp>
      <p:sp>
        <p:nvSpPr>
          <p:cNvPr id="44035" name="内容占位符 2"/>
          <p:cNvSpPr>
            <a:spLocks noGrp="1"/>
          </p:cNvSpPr>
          <p:nvPr>
            <p:ph idx="1"/>
          </p:nvPr>
        </p:nvSpPr>
        <p:spPr/>
        <p:txBody>
          <a:bodyPr/>
          <a:lstStyle/>
          <a:p>
            <a:pPr eaLnBrk="1" hangingPunct="1"/>
            <a:r>
              <a:rPr lang="zh-CN" altLang="en-US" dirty="0" smtClean="0"/>
              <a:t>一个</a:t>
            </a:r>
            <a:r>
              <a:rPr lang="en-US" altLang="zh-CN" i="1" dirty="0" smtClean="0"/>
              <a:t>Right</a:t>
            </a:r>
            <a:r>
              <a:rPr lang="zh-CN" altLang="en-US" dirty="0" smtClean="0"/>
              <a:t>集合和一个长度定义了一个子串。</a:t>
            </a:r>
            <a:endParaRPr lang="en-US" altLang="zh-CN" dirty="0" smtClean="0"/>
          </a:p>
          <a:p>
            <a:pPr eaLnBrk="1" hangingPunct="1"/>
            <a:r>
              <a:rPr lang="zh-CN" altLang="en-US" dirty="0" smtClean="0"/>
              <a:t>对于状态</a:t>
            </a:r>
            <a:r>
              <a:rPr lang="en-US" altLang="zh-CN" i="1" dirty="0" smtClean="0"/>
              <a:t>s</a:t>
            </a:r>
            <a:r>
              <a:rPr lang="zh-CN" altLang="en-US" dirty="0" smtClean="0"/>
              <a:t>，使得</a:t>
            </a:r>
            <a:r>
              <a:rPr lang="en-US" altLang="zh-CN" i="1" dirty="0" smtClean="0"/>
              <a:t>Right(s)</a:t>
            </a:r>
            <a:r>
              <a:rPr lang="zh-CN" altLang="en-US" dirty="0" smtClean="0"/>
              <a:t>合法的子串长度是一个区间，为</a:t>
            </a:r>
            <a:r>
              <a:rPr lang="en-US" altLang="zh-CN" dirty="0" smtClean="0"/>
              <a:t>|</a:t>
            </a:r>
            <a:br>
              <a:rPr lang="en-US" altLang="zh-CN" dirty="0" smtClean="0"/>
            </a:br>
            <a:r>
              <a:rPr lang="en-US" altLang="zh-CN" i="1" dirty="0" smtClean="0"/>
              <a:t>[Min(s),Max(s)]</a:t>
            </a:r>
          </a:p>
          <a:p>
            <a:pPr eaLnBrk="1" hangingPunct="1"/>
            <a:r>
              <a:rPr lang="en-US" altLang="zh-CN" i="1" dirty="0" smtClean="0"/>
              <a:t>Max(Parent(s)) = Min(s)-1</a:t>
            </a:r>
            <a:r>
              <a:rPr lang="zh-CN" altLang="en-US" dirty="0" smtClean="0"/>
              <a:t>。</a:t>
            </a:r>
            <a:endParaRPr lang="en-US" altLang="zh-CN" dirty="0" smtClean="0"/>
          </a:p>
          <a:p>
            <a:pPr eaLnBrk="1" hangingPunct="1"/>
            <a:r>
              <a:rPr lang="en-US" altLang="zh-CN" i="1" smtClean="0"/>
              <a:t>SAM</a:t>
            </a:r>
            <a:r>
              <a:rPr lang="zh-CN" altLang="en-US" dirty="0" smtClean="0"/>
              <a:t>的</a:t>
            </a:r>
            <a:r>
              <a:rPr lang="zh-CN" altLang="en-US" dirty="0" smtClean="0"/>
              <a:t>状态数量和边的数量，都是</a:t>
            </a:r>
            <a:r>
              <a:rPr lang="en-US" altLang="zh-CN" i="1" dirty="0" smtClean="0"/>
              <a:t>O(N)</a:t>
            </a:r>
            <a:r>
              <a:rPr lang="zh-CN" altLang="en-US" dirty="0" smtClean="0"/>
              <a:t>的。</a:t>
            </a:r>
            <a:endParaRPr lang="en-US" altLang="zh-CN" dirty="0" smtClean="0"/>
          </a:p>
          <a:p>
            <a:pPr eaLnBrk="1" hangingPunct="1"/>
            <a:r>
              <a:rPr lang="zh-CN" altLang="en-US" dirty="0" smtClean="0"/>
              <a:t>不妨令</a:t>
            </a:r>
            <a:r>
              <a:rPr lang="en-US" altLang="zh-CN" i="1" dirty="0" smtClean="0"/>
              <a:t>trans(</a:t>
            </a:r>
            <a:r>
              <a:rPr lang="en-US" altLang="zh-CN" i="1" dirty="0" err="1" smtClean="0"/>
              <a:t>s,ch</a:t>
            </a:r>
            <a:r>
              <a:rPr lang="en-US" altLang="zh-CN" i="1" dirty="0" smtClean="0"/>
              <a:t>)==null</a:t>
            </a:r>
            <a:r>
              <a:rPr lang="zh-CN" altLang="en-US" dirty="0" smtClean="0"/>
              <a:t>表示从</a:t>
            </a:r>
            <a:r>
              <a:rPr lang="en-US" altLang="zh-CN" i="1" dirty="0" smtClean="0"/>
              <a:t>s</a:t>
            </a:r>
            <a:r>
              <a:rPr lang="zh-CN" altLang="en-US" dirty="0" smtClean="0"/>
              <a:t>出发没有标号为</a:t>
            </a:r>
            <a:r>
              <a:rPr lang="en-US" altLang="zh-CN" i="1" dirty="0" err="1" smtClean="0"/>
              <a:t>ch</a:t>
            </a:r>
            <a:r>
              <a:rPr lang="zh-CN" altLang="en-US" dirty="0" smtClean="0"/>
              <a:t>的边，</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4"/>
          <p:cNvSpPr>
            <a:spLocks noGrp="1"/>
          </p:cNvSpPr>
          <p:nvPr>
            <p:ph type="title"/>
          </p:nvPr>
        </p:nvSpPr>
        <p:spPr/>
        <p:txBody>
          <a:bodyPr/>
          <a:lstStyle/>
          <a:p>
            <a:pPr eaLnBrk="1" hangingPunct="1"/>
            <a:r>
              <a:rPr kumimoji="1" lang="zh-CN" altLang="en-US" smtClean="0"/>
              <a:t>先让我们看</a:t>
            </a:r>
            <a:r>
              <a:rPr kumimoji="1" lang="en-US" altLang="zh-CN" smtClean="0"/>
              <a:t>SPOJ</a:t>
            </a:r>
            <a:r>
              <a:rPr kumimoji="1" lang="zh-CN" altLang="en-US" smtClean="0"/>
              <a:t>上的一道题目</a:t>
            </a:r>
          </a:p>
        </p:txBody>
      </p:sp>
      <p:sp>
        <p:nvSpPr>
          <p:cNvPr id="17411" name="内容占位符 5"/>
          <p:cNvSpPr>
            <a:spLocks noGrp="1"/>
          </p:cNvSpPr>
          <p:nvPr>
            <p:ph idx="1"/>
          </p:nvPr>
        </p:nvSpPr>
        <p:spPr/>
        <p:txBody>
          <a:bodyPr/>
          <a:lstStyle/>
          <a:p>
            <a:pPr eaLnBrk="1" hangingPunct="1"/>
            <a:r>
              <a:rPr kumimoji="1" lang="en-US" altLang="zh-CN" sz="2400" smtClean="0"/>
              <a:t>1812.  Longest Common Substring II</a:t>
            </a:r>
          </a:p>
          <a:p>
            <a:pPr eaLnBrk="1" hangingPunct="1"/>
            <a:r>
              <a:rPr kumimoji="1" lang="zh-CN" altLang="en-US" sz="2400" smtClean="0"/>
              <a:t>题目大意：给出</a:t>
            </a:r>
            <a:r>
              <a:rPr kumimoji="1" lang="en-US" altLang="zh-CN" sz="2400" smtClean="0"/>
              <a:t>N(N &lt;= 10)</a:t>
            </a:r>
            <a:r>
              <a:rPr kumimoji="1" lang="zh-CN" altLang="en-US" sz="2400" smtClean="0"/>
              <a:t>个长度不超过</a:t>
            </a:r>
            <a:r>
              <a:rPr kumimoji="1" lang="en-US" altLang="zh-CN" sz="2400" smtClean="0"/>
              <a:t>100000</a:t>
            </a:r>
            <a:r>
              <a:rPr kumimoji="1" lang="zh-CN" altLang="en-US" sz="2400" smtClean="0"/>
              <a:t>的字符串，求他们的最长公共连续子串。</a:t>
            </a:r>
            <a:endParaRPr kumimoji="1" lang="en-US" altLang="zh-CN" sz="2400" smtClean="0"/>
          </a:p>
          <a:p>
            <a:pPr eaLnBrk="1" hangingPunct="1"/>
            <a:r>
              <a:rPr kumimoji="1" lang="zh-CN" altLang="en-US" sz="2400" smtClean="0"/>
              <a:t>时限：</a:t>
            </a:r>
            <a:r>
              <a:rPr kumimoji="1" lang="en-US" altLang="zh-CN" sz="2400" smtClean="0"/>
              <a:t>SPOJ</a:t>
            </a:r>
            <a:r>
              <a:rPr kumimoji="1" lang="zh-CN" altLang="en-US" sz="2400" smtClean="0"/>
              <a:t>上的</a:t>
            </a:r>
            <a:r>
              <a:rPr kumimoji="1" lang="en-US" altLang="zh-CN" sz="2400" smtClean="0"/>
              <a:t>2s</a:t>
            </a:r>
            <a:endParaRPr kumimoji="1" lang="zh-CN" altLang="en-US"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t>   </a:t>
            </a:r>
            <a:r>
              <a:rPr lang="en-US" altLang="zh-CN" smtClean="0"/>
              <a:t>			</a:t>
            </a:r>
            <a:r>
              <a:rPr lang="zh-CN" altLang="en-US" smtClean="0"/>
              <a:t>定义的回顾</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2131" r="-4662"/>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en-US" altLang="zh-CN" smtClean="0"/>
              <a:t>			</a:t>
            </a:r>
            <a:r>
              <a:rPr lang="zh-CN" altLang="en-US" smtClean="0"/>
              <a:t>每个阶段</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1522" r="-80"/>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smtClean="0"/>
              <a:t>                            每个阶段</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1522"/>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algn="ctr" eaLnBrk="1" hangingPunct="1"/>
            <a:r>
              <a:rPr lang="zh-CN" altLang="en-US" smtClean="0"/>
              <a:t>每个阶段</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450976"/>
          </a:xfrm>
          <a:blipFill rotWithShape="1">
            <a:blip r:embed="rId2"/>
            <a:stretch>
              <a:fillRect l="-643" t="-1918" r="-1045"/>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algn="ctr" eaLnBrk="1" hangingPunct="1"/>
            <a:r>
              <a:rPr lang="zh-CN" altLang="en-US" smtClean="0"/>
              <a:t>每个阶段</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1522" r="-1045"/>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algn="ctr" eaLnBrk="1" hangingPunct="1"/>
            <a:r>
              <a:rPr lang="zh-CN" altLang="en-US" smtClean="0"/>
              <a:t>每个阶段</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482" t="-2435" r="-4100"/>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algn="ctr" eaLnBrk="1" hangingPunct="1"/>
            <a:r>
              <a:rPr lang="zh-CN" altLang="en-US" smtClean="0"/>
              <a:t>每个阶段</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241" t="-1979"/>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algn="ctr" eaLnBrk="1" hangingPunct="1"/>
            <a:r>
              <a:rPr lang="zh-CN" altLang="en-US" smtClean="0"/>
              <a:t>每个阶段</a:t>
            </a:r>
          </a:p>
        </p:txBody>
      </p:sp>
      <p:sp>
        <p:nvSpPr>
          <p:cNvPr id="52227" name="内容占位符 2"/>
          <p:cNvSpPr>
            <a:spLocks noGrp="1"/>
          </p:cNvSpPr>
          <p:nvPr>
            <p:ph idx="1"/>
          </p:nvPr>
        </p:nvSpPr>
        <p:spPr/>
        <p:txBody>
          <a:bodyPr/>
          <a:lstStyle/>
          <a:p>
            <a:pPr eaLnBrk="1" hangingPunct="1"/>
            <a:r>
              <a:rPr lang="zh-CN" altLang="en-US" smtClean="0"/>
              <a:t>接下来考虑节点</a:t>
            </a:r>
            <a:r>
              <a:rPr lang="en-US" altLang="zh-CN" i="1" smtClean="0"/>
              <a:t>nq</a:t>
            </a:r>
            <a:r>
              <a:rPr lang="en-US" altLang="zh-CN" smtClean="0"/>
              <a:t>,</a:t>
            </a:r>
            <a:r>
              <a:rPr lang="zh-CN" altLang="en-US" smtClean="0"/>
              <a:t>在转移的过程中</a:t>
            </a:r>
            <a:r>
              <a:rPr lang="en-US" altLang="zh-CN" smtClean="0"/>
              <a:t>,</a:t>
            </a:r>
            <a:r>
              <a:rPr lang="zh-CN" altLang="en-US" smtClean="0"/>
              <a:t>结束位置</a:t>
            </a:r>
            <a:r>
              <a:rPr lang="en-US" altLang="zh-CN" i="1" smtClean="0"/>
              <a:t>L+1</a:t>
            </a:r>
            <a:r>
              <a:rPr lang="zh-CN" altLang="en-US" smtClean="0"/>
              <a:t>是不起作用的，所以</a:t>
            </a:r>
            <a:r>
              <a:rPr lang="en-US" altLang="zh-CN" i="1" smtClean="0"/>
              <a:t>trans(nq)</a:t>
            </a:r>
            <a:r>
              <a:rPr lang="zh-CN" altLang="en-US" smtClean="0"/>
              <a:t>就跟原来的</a:t>
            </a:r>
            <a:r>
              <a:rPr lang="en-US" altLang="zh-CN" i="1" smtClean="0"/>
              <a:t>trans(q)</a:t>
            </a:r>
            <a:r>
              <a:rPr lang="zh-CN" altLang="en-US" smtClean="0"/>
              <a:t>是一样的，拷贝即可。</a:t>
            </a:r>
            <a:r>
              <a:rPr lang="en-US" altLang="zh-CN" smtClean="0"/>
              <a:t/>
            </a:r>
            <a:br>
              <a:rPr lang="en-US" altLang="zh-CN" smtClean="0"/>
            </a:b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algn="ctr" eaLnBrk="1" hangingPunct="1"/>
            <a:r>
              <a:rPr lang="zh-CN" altLang="en-US" smtClean="0"/>
              <a:t>每个阶段</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2435" r="-884" b="-2740"/>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algn="ctr" eaLnBrk="1" hangingPunct="1"/>
            <a:r>
              <a:rPr lang="zh-CN" altLang="en-US" smtClean="0"/>
              <a:t>每个阶段</a:t>
            </a:r>
          </a:p>
        </p:txBody>
      </p:sp>
      <p:sp>
        <p:nvSpPr>
          <p:cNvPr id="54275" name="内容占位符 2"/>
          <p:cNvSpPr>
            <a:spLocks noGrp="1"/>
          </p:cNvSpPr>
          <p:nvPr>
            <p:ph idx="1"/>
          </p:nvPr>
        </p:nvSpPr>
        <p:spPr/>
        <p:txBody>
          <a:bodyPr/>
          <a:lstStyle/>
          <a:p>
            <a:pPr eaLnBrk="1" hangingPunct="1"/>
            <a:r>
              <a:rPr lang="zh-CN" altLang="en-US" smtClean="0"/>
              <a:t>自此我们圆满的解决了转移的问题。</a:t>
            </a:r>
            <a:endParaRPr lang="en-US" altLang="zh-CN" smtClean="0"/>
          </a:p>
          <a:p>
            <a:pPr eaLnBrk="1" hangingPunct="1"/>
            <a:r>
              <a:rPr lang="zh-CN" altLang="en-US" smtClean="0"/>
              <a:t>嘟嘟噜，搞完啦～～</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kumimoji="1" lang="zh-CN" altLang="en-US" smtClean="0"/>
              <a:t>一个简单的做法</a:t>
            </a:r>
          </a:p>
        </p:txBody>
      </p:sp>
      <p:sp>
        <p:nvSpPr>
          <p:cNvPr id="18435" name="内容占位符 2"/>
          <p:cNvSpPr>
            <a:spLocks noGrp="1"/>
          </p:cNvSpPr>
          <p:nvPr>
            <p:ph idx="1"/>
          </p:nvPr>
        </p:nvSpPr>
        <p:spPr/>
        <p:txBody>
          <a:bodyPr/>
          <a:lstStyle/>
          <a:p>
            <a:pPr eaLnBrk="1" hangingPunct="1"/>
            <a:r>
              <a:rPr kumimoji="1" lang="zh-CN" altLang="en-US" smtClean="0"/>
              <a:t>二分答案之后使用哈希就可以在</a:t>
            </a:r>
            <a:r>
              <a:rPr kumimoji="1" lang="en-US" altLang="zh-CN" smtClean="0"/>
              <a:t>O(LlogL)</a:t>
            </a:r>
            <a:r>
              <a:rPr kumimoji="1" lang="zh-CN" altLang="en-US" smtClean="0"/>
              <a:t>的时间内解决这个问题。这个做法非常经典就不详细讲了。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en-US" altLang="zh-CN" smtClean="0"/>
              <a:t>		</a:t>
            </a:r>
            <a:r>
              <a:rPr lang="zh-CN" altLang="en-US" smtClean="0"/>
              <a:t>每个阶段：回顾</a:t>
            </a:r>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2435" r="-80"/>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algn="ctr" eaLnBrk="1" hangingPunct="1"/>
            <a:r>
              <a:rPr lang="zh-CN" altLang="en-US" smtClean="0"/>
              <a:t>每个阶段：回顾</a:t>
            </a:r>
          </a:p>
        </p:txBody>
      </p:sp>
      <p:sp>
        <p:nvSpPr>
          <p:cNvPr id="56323" name="内容占位符 2"/>
          <p:cNvSpPr>
            <a:spLocks noGrp="1"/>
          </p:cNvSpPr>
          <p:nvPr>
            <p:ph idx="1"/>
          </p:nvPr>
        </p:nvSpPr>
        <p:spPr/>
        <p:txBody>
          <a:bodyPr/>
          <a:lstStyle/>
          <a:p>
            <a:pPr eaLnBrk="1" hangingPunct="1"/>
            <a:r>
              <a:rPr lang="zh-CN" altLang="en-US" smtClean="0"/>
              <a:t>否则新建节点</a:t>
            </a:r>
            <a:r>
              <a:rPr lang="en-US" altLang="zh-CN" i="1" smtClean="0"/>
              <a:t>nq</a:t>
            </a:r>
            <a:r>
              <a:rPr lang="zh-CN" altLang="en-US" smtClean="0"/>
              <a:t>，</a:t>
            </a:r>
            <a:r>
              <a:rPr lang="en-US" altLang="zh-CN" i="1" smtClean="0"/>
              <a:t>trans(nq,*)=trans(q,*)</a:t>
            </a:r>
            <a:br>
              <a:rPr lang="en-US" altLang="zh-CN" i="1" smtClean="0"/>
            </a:br>
            <a:r>
              <a:rPr lang="en-US" altLang="zh-CN" i="1" smtClean="0"/>
              <a:t>Parent(nq) = Parent(q) </a:t>
            </a:r>
            <a:r>
              <a:rPr lang="en-US" altLang="zh-CN" smtClean="0"/>
              <a:t>(</a:t>
            </a:r>
            <a:r>
              <a:rPr lang="zh-CN" altLang="en-US" smtClean="0"/>
              <a:t>先前的</a:t>
            </a:r>
            <a:r>
              <a:rPr lang="en-US" altLang="zh-CN" smtClean="0"/>
              <a:t>)</a:t>
            </a:r>
            <a:br>
              <a:rPr lang="en-US" altLang="zh-CN" smtClean="0"/>
            </a:br>
            <a:r>
              <a:rPr lang="en-US" altLang="zh-CN" i="1" smtClean="0"/>
              <a:t>Parent(q) = nq</a:t>
            </a:r>
            <a:r>
              <a:rPr lang="en-US" altLang="zh-CN" smtClean="0"/>
              <a:t/>
            </a:r>
            <a:br>
              <a:rPr lang="en-US" altLang="zh-CN" smtClean="0"/>
            </a:br>
            <a:r>
              <a:rPr lang="en-US" altLang="zh-CN" i="1" smtClean="0"/>
              <a:t>Parent(np)=nq</a:t>
            </a:r>
          </a:p>
          <a:p>
            <a:pPr eaLnBrk="1" hangingPunct="1"/>
            <a:r>
              <a:rPr lang="zh-CN" altLang="en-US" smtClean="0"/>
              <a:t>对所有</a:t>
            </a:r>
            <a:r>
              <a:rPr lang="en-US" altLang="zh-CN" i="1" smtClean="0"/>
              <a:t>trans(v,x) == q</a:t>
            </a:r>
            <a:r>
              <a:rPr lang="zh-CN" altLang="en-US" smtClean="0"/>
              <a:t>的</a:t>
            </a:r>
            <a:r>
              <a:rPr lang="en-US" altLang="zh-CN" i="1" smtClean="0"/>
              <a:t>p</a:t>
            </a:r>
            <a:r>
              <a:rPr lang="zh-CN" altLang="en-US" smtClean="0"/>
              <a:t>的祖先</a:t>
            </a:r>
            <a:r>
              <a:rPr lang="en-US" altLang="zh-CN" i="1" smtClean="0"/>
              <a:t>v</a:t>
            </a:r>
            <a:r>
              <a:rPr lang="zh-CN" altLang="en-US" smtClean="0"/>
              <a:t>，</a:t>
            </a:r>
            <a:r>
              <a:rPr lang="en-US" altLang="zh-CN" i="1" smtClean="0"/>
              <a:t>trans(v,x) </a:t>
            </a:r>
            <a:r>
              <a:rPr lang="zh-CN" altLang="en-US" smtClean="0"/>
              <a:t>改成</a:t>
            </a:r>
            <a:r>
              <a:rPr lang="en-US" altLang="zh-CN" i="1" smtClean="0"/>
              <a:t>nq</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algn="ctr" eaLnBrk="1" hangingPunct="1"/>
            <a:r>
              <a:rPr lang="en-US" altLang="zh-CN" smtClean="0"/>
              <a:t>C++</a:t>
            </a:r>
            <a:r>
              <a:rPr lang="zh-CN" altLang="en-US" smtClean="0"/>
              <a:t>的代码实现</a:t>
            </a:r>
          </a:p>
        </p:txBody>
      </p:sp>
      <p:pic>
        <p:nvPicPr>
          <p:cNvPr id="57347" name="内容占位符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4950" y="1828800"/>
            <a:ext cx="8601075" cy="345281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algn="ctr" eaLnBrk="1" hangingPunct="1"/>
            <a:r>
              <a:rPr lang="en-US" altLang="zh-CN" smtClean="0"/>
              <a:t>C++</a:t>
            </a:r>
            <a:r>
              <a:rPr lang="zh-CN" altLang="en-US" smtClean="0"/>
              <a:t>的代码实现</a:t>
            </a:r>
          </a:p>
        </p:txBody>
      </p:sp>
      <p:pic>
        <p:nvPicPr>
          <p:cNvPr id="5837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92263" y="1711325"/>
            <a:ext cx="5214937" cy="4768850"/>
          </a:xfrm>
        </p:spPr>
      </p:pic>
      <p:sp>
        <p:nvSpPr>
          <p:cNvPr id="5" name="矩形 4"/>
          <p:cNvSpPr/>
          <p:nvPr/>
        </p:nvSpPr>
        <p:spPr>
          <a:xfrm>
            <a:off x="2936570" y="4646666"/>
            <a:ext cx="5750292" cy="1754326"/>
          </a:xfrm>
          <a:prstGeom prst="rect">
            <a:avLst/>
          </a:prstGeom>
          <a:noFill/>
        </p:spPr>
        <p:txBody>
          <a:bodyPr wrap="none">
            <a:spAutoFit/>
          </a:bodyPr>
          <a:lstStyle/>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虽然我讲了这么多</a:t>
            </a:r>
            <a:endPar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代码还是很好写的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endParaRPr lang="zh-CN" altLang="en-US" smtClean="0"/>
          </a:p>
        </p:txBody>
      </p:sp>
      <p:sp>
        <p:nvSpPr>
          <p:cNvPr id="59395" name="内容占位符 2"/>
          <p:cNvSpPr>
            <a:spLocks noGrp="1"/>
          </p:cNvSpPr>
          <p:nvPr>
            <p:ph idx="1"/>
          </p:nvPr>
        </p:nvSpPr>
        <p:spPr/>
        <p:txBody>
          <a:bodyPr/>
          <a:lstStyle/>
          <a:p>
            <a:pPr eaLnBrk="1" hangingPunct="1"/>
            <a:endParaRPr lang="zh-CN" altLang="en-US" smtClean="0"/>
          </a:p>
        </p:txBody>
      </p:sp>
      <p:sp>
        <p:nvSpPr>
          <p:cNvPr id="4" name="矩形 3"/>
          <p:cNvSpPr/>
          <p:nvPr/>
        </p:nvSpPr>
        <p:spPr>
          <a:xfrm>
            <a:off x="-42403" y="2967335"/>
            <a:ext cx="9228808" cy="2585323"/>
          </a:xfrm>
          <a:prstGeom prst="rect">
            <a:avLst/>
          </a:prstGeom>
          <a:noFill/>
        </p:spPr>
        <p:txBody>
          <a:bodyPr wrap="none">
            <a:spAutoFit/>
          </a:bodyPr>
          <a:lstStyle/>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让我们实战一下吧</a:t>
            </a:r>
            <a:endPar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实践出真知！</a:t>
            </a:r>
            <a:endPar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实践是检验真理的唯一标准！</a:t>
            </a:r>
            <a:endPar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algn="ctr" eaLnBrk="1" hangingPunct="1"/>
            <a:r>
              <a:rPr lang="en-US" altLang="zh-CN" smtClean="0"/>
              <a:t>I.</a:t>
            </a:r>
            <a:r>
              <a:rPr lang="zh-CN" altLang="en-US" smtClean="0"/>
              <a:t>最小循环串</a:t>
            </a:r>
          </a:p>
        </p:txBody>
      </p:sp>
      <p:sp>
        <p:nvSpPr>
          <p:cNvPr id="60419" name="内容占位符 2"/>
          <p:cNvSpPr>
            <a:spLocks noGrp="1"/>
          </p:cNvSpPr>
          <p:nvPr>
            <p:ph idx="1"/>
          </p:nvPr>
        </p:nvSpPr>
        <p:spPr/>
        <p:txBody>
          <a:bodyPr/>
          <a:lstStyle/>
          <a:p>
            <a:pPr eaLnBrk="1" hangingPunct="1"/>
            <a:r>
              <a:rPr lang="zh-CN" altLang="en-US" smtClean="0"/>
              <a:t>给一个字符串</a:t>
            </a:r>
            <a:r>
              <a:rPr lang="en-US" altLang="zh-CN" i="1" smtClean="0"/>
              <a:t>S</a:t>
            </a:r>
            <a:r>
              <a:rPr lang="zh-CN" altLang="en-US" smtClean="0"/>
              <a:t>，每次可以将它的第一个字符移到最后面，求这样能得到的字典序最小的字符串。</a:t>
            </a:r>
            <a:endParaRPr lang="en-US" altLang="zh-CN" smtClean="0"/>
          </a:p>
          <a:p>
            <a:pPr eaLnBrk="1" hangingPunct="1"/>
            <a:r>
              <a:rPr lang="zh-CN" altLang="en-US" smtClean="0"/>
              <a:t>如</a:t>
            </a:r>
            <a:r>
              <a:rPr lang="en-US" altLang="zh-CN" i="1" smtClean="0"/>
              <a:t>BBAAB</a:t>
            </a:r>
            <a:r>
              <a:rPr lang="zh-CN" altLang="en-US" smtClean="0"/>
              <a:t>，最小的就是</a:t>
            </a:r>
            <a:r>
              <a:rPr lang="en-US" altLang="zh-CN" i="1" smtClean="0"/>
              <a:t>AABBB</a:t>
            </a:r>
          </a:p>
          <a:p>
            <a:pPr eaLnBrk="1" hangingPunct="1"/>
            <a:r>
              <a:rPr lang="zh-CN" altLang="en-US" smtClean="0"/>
              <a:t>考虑字符串</a:t>
            </a:r>
            <a:r>
              <a:rPr lang="en-US" altLang="zh-CN" i="1" smtClean="0"/>
              <a:t>SS</a:t>
            </a:r>
            <a:r>
              <a:rPr lang="zh-CN" altLang="en-US" smtClean="0"/>
              <a:t>，我们就是要求</a:t>
            </a:r>
            <a:r>
              <a:rPr lang="en-US" altLang="zh-CN" i="1" smtClean="0"/>
              <a:t>SS</a:t>
            </a:r>
            <a:r>
              <a:rPr lang="zh-CN" altLang="en-US" smtClean="0"/>
              <a:t>的长度为</a:t>
            </a:r>
            <a:r>
              <a:rPr lang="en-US" altLang="zh-CN" i="1" smtClean="0"/>
              <a:t>Length(S)</a:t>
            </a:r>
            <a:r>
              <a:rPr lang="zh-CN" altLang="en-US" smtClean="0"/>
              <a:t>且字典序最小的子串，那么我们构造出</a:t>
            </a:r>
            <a:r>
              <a:rPr lang="en-US" altLang="zh-CN" i="1" smtClean="0"/>
              <a:t>SS</a:t>
            </a:r>
            <a:r>
              <a:rPr lang="zh-CN" altLang="en-US" smtClean="0"/>
              <a:t>的</a:t>
            </a:r>
            <a:r>
              <a:rPr lang="en-US" altLang="zh-CN" i="1" smtClean="0"/>
              <a:t>SAM</a:t>
            </a:r>
            <a:r>
              <a:rPr lang="zh-CN" altLang="en-US" smtClean="0"/>
              <a:t>，从</a:t>
            </a:r>
            <a:r>
              <a:rPr lang="en-US" altLang="zh-CN" i="1" smtClean="0"/>
              <a:t>init</a:t>
            </a:r>
            <a:r>
              <a:rPr lang="zh-CN" altLang="en-US" smtClean="0"/>
              <a:t>开始每次走标号最小的转移，走</a:t>
            </a:r>
            <a:r>
              <a:rPr lang="en-US" altLang="zh-CN" i="1" smtClean="0"/>
              <a:t>Length(S)</a:t>
            </a:r>
            <a:r>
              <a:rPr lang="zh-CN" altLang="en-US" smtClean="0"/>
              <a:t>步即可以得到结果。</a:t>
            </a:r>
            <a:r>
              <a:rPr lang="en-US" altLang="zh-CN" smtClean="0"/>
              <a:t/>
            </a:r>
            <a:br>
              <a:rPr lang="en-US" altLang="zh-CN" smtClean="0"/>
            </a:br>
            <a:endParaRPr lang="en-US" altLang="zh-CN" smtClean="0"/>
          </a:p>
          <a:p>
            <a:pPr eaLnBrk="1" hangingPunct="1"/>
            <a:r>
              <a:rPr lang="zh-CN" altLang="en-US" smtClean="0"/>
              <a:t>为什么这样是对的就留给大家作为小思考了。</a:t>
            </a:r>
            <a:endParaRPr lang="en-US" altLang="zh-CN"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algn="ctr" eaLnBrk="1" hangingPunct="1"/>
            <a:r>
              <a:rPr lang="en-US" altLang="zh-CN" smtClean="0"/>
              <a:t>II.SPOJ NSUBSTR</a:t>
            </a:r>
            <a:endParaRPr lang="zh-CN" altLang="en-US" smtClean="0"/>
          </a:p>
        </p:txBody>
      </p:sp>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zh-CN" altLang="en-US" dirty="0">
                <a:solidFill>
                  <a:schemeClr val="tx1">
                    <a:lumMod val="90000"/>
                    <a:lumOff val="10000"/>
                  </a:schemeClr>
                </a:solidFill>
              </a:rPr>
              <a:t>给一</a:t>
            </a:r>
            <a:r>
              <a:rPr lang="zh-CN" altLang="en-US" dirty="0" smtClean="0">
                <a:solidFill>
                  <a:schemeClr val="tx1">
                    <a:lumMod val="90000"/>
                    <a:lumOff val="10000"/>
                  </a:schemeClr>
                </a:solidFill>
              </a:rPr>
              <a:t>个字符串</a:t>
            </a:r>
            <a:r>
              <a:rPr lang="en-US" altLang="zh-CN" i="1" dirty="0" smtClean="0">
                <a:solidFill>
                  <a:schemeClr val="tx1">
                    <a:lumMod val="90000"/>
                    <a:lumOff val="10000"/>
                  </a:schemeClr>
                </a:solidFill>
              </a:rPr>
              <a:t>S</a:t>
            </a:r>
            <a:r>
              <a:rPr lang="zh-CN" altLang="en-US" dirty="0" smtClean="0">
                <a:solidFill>
                  <a:schemeClr val="tx1">
                    <a:lumMod val="90000"/>
                    <a:lumOff val="10000"/>
                  </a:schemeClr>
                </a:solidFill>
              </a:rPr>
              <a:t>，令</a:t>
            </a:r>
            <a:r>
              <a:rPr lang="en-US" altLang="zh-CN" i="1" dirty="0" smtClean="0">
                <a:solidFill>
                  <a:schemeClr val="tx1">
                    <a:lumMod val="90000"/>
                    <a:lumOff val="10000"/>
                  </a:schemeClr>
                </a:solidFill>
              </a:rPr>
              <a:t>F(x)</a:t>
            </a:r>
            <a:r>
              <a:rPr lang="zh-CN" altLang="en-US" dirty="0" smtClean="0">
                <a:solidFill>
                  <a:schemeClr val="tx1">
                    <a:lumMod val="90000"/>
                    <a:lumOff val="10000"/>
                  </a:schemeClr>
                </a:solidFill>
              </a:rPr>
              <a:t>表示</a:t>
            </a:r>
            <a:r>
              <a:rPr lang="en-US" altLang="zh-CN" i="1" dirty="0" smtClean="0">
                <a:solidFill>
                  <a:schemeClr val="tx1">
                    <a:lumMod val="90000"/>
                    <a:lumOff val="10000"/>
                  </a:schemeClr>
                </a:solidFill>
              </a:rPr>
              <a:t>S</a:t>
            </a:r>
            <a:r>
              <a:rPr lang="zh-CN" altLang="en-US" dirty="0" smtClean="0">
                <a:solidFill>
                  <a:schemeClr val="tx1">
                    <a:lumMod val="90000"/>
                    <a:lumOff val="10000"/>
                  </a:schemeClr>
                </a:solidFill>
              </a:rPr>
              <a:t>的所有长度为</a:t>
            </a:r>
            <a:r>
              <a:rPr lang="en-US" altLang="zh-CN" i="1" dirty="0" smtClean="0">
                <a:solidFill>
                  <a:schemeClr val="tx1">
                    <a:lumMod val="90000"/>
                    <a:lumOff val="10000"/>
                  </a:schemeClr>
                </a:solidFill>
              </a:rPr>
              <a:t>x</a:t>
            </a:r>
            <a:r>
              <a:rPr lang="zh-CN" altLang="en-US" dirty="0" smtClean="0">
                <a:solidFill>
                  <a:schemeClr val="tx1">
                    <a:lumMod val="90000"/>
                    <a:lumOff val="10000"/>
                  </a:schemeClr>
                </a:solidFill>
              </a:rPr>
              <a:t>的子串中，出现次数的最大</a:t>
            </a:r>
            <a:r>
              <a:rPr lang="zh-CN" altLang="en-US" smtClean="0">
                <a:solidFill>
                  <a:schemeClr val="tx1">
                    <a:lumMod val="90000"/>
                    <a:lumOff val="10000"/>
                  </a:schemeClr>
                </a:solidFill>
              </a:rPr>
              <a:t>值。求</a:t>
            </a:r>
            <a:r>
              <a:rPr lang="en-US" altLang="zh-CN" i="1" smtClean="0">
                <a:solidFill>
                  <a:schemeClr val="tx1">
                    <a:lumMod val="90000"/>
                    <a:lumOff val="10000"/>
                  </a:schemeClr>
                </a:solidFill>
              </a:rPr>
              <a:t>F(1</a:t>
            </a:r>
            <a:r>
              <a:rPr lang="en-US" altLang="zh-CN" i="1" dirty="0" smtClean="0">
                <a:solidFill>
                  <a:schemeClr val="tx1">
                    <a:lumMod val="90000"/>
                    <a:lumOff val="10000"/>
                  </a:schemeClr>
                </a:solidFill>
              </a:rPr>
              <a:t>)..F(Length(S))</a:t>
            </a:r>
          </a:p>
          <a:p>
            <a:pPr eaLnBrk="1" fontAlgn="auto" hangingPunct="1">
              <a:spcAft>
                <a:spcPts val="0"/>
              </a:spcAft>
              <a:defRPr/>
            </a:pPr>
            <a:r>
              <a:rPr lang="en-US" altLang="zh-CN" i="1" dirty="0" smtClean="0">
                <a:solidFill>
                  <a:schemeClr val="tx1">
                    <a:lumMod val="90000"/>
                    <a:lumOff val="10000"/>
                  </a:schemeClr>
                </a:solidFill>
              </a:rPr>
              <a:t>Length(S) &lt;= 250000</a:t>
            </a:r>
          </a:p>
          <a:p>
            <a:pPr eaLnBrk="1" fontAlgn="auto" hangingPunct="1">
              <a:spcAft>
                <a:spcPts val="0"/>
              </a:spcAft>
              <a:defRPr/>
            </a:pPr>
            <a:r>
              <a:rPr lang="zh-CN" altLang="en-US" dirty="0" smtClean="0">
                <a:solidFill>
                  <a:schemeClr val="tx1">
                    <a:lumMod val="90000"/>
                    <a:lumOff val="10000"/>
                  </a:schemeClr>
                </a:solidFill>
              </a:rPr>
              <a:t>我们构造</a:t>
            </a:r>
            <a:r>
              <a:rPr lang="en-US" altLang="zh-CN" i="1" dirty="0" smtClean="0">
                <a:solidFill>
                  <a:schemeClr val="tx1">
                    <a:lumMod val="90000"/>
                    <a:lumOff val="10000"/>
                  </a:schemeClr>
                </a:solidFill>
              </a:rPr>
              <a:t>S</a:t>
            </a:r>
            <a:r>
              <a:rPr lang="zh-CN" altLang="en-US" dirty="0" smtClean="0">
                <a:solidFill>
                  <a:schemeClr val="tx1">
                    <a:lumMod val="90000"/>
                    <a:lumOff val="10000"/>
                  </a:schemeClr>
                </a:solidFill>
              </a:rPr>
              <a:t>的</a:t>
            </a:r>
            <a:r>
              <a:rPr lang="en-US" altLang="zh-CN" i="1" dirty="0" smtClean="0">
                <a:solidFill>
                  <a:schemeClr val="tx1">
                    <a:lumMod val="90000"/>
                    <a:lumOff val="10000"/>
                  </a:schemeClr>
                </a:solidFill>
              </a:rPr>
              <a:t>SAM</a:t>
            </a:r>
            <a:r>
              <a:rPr lang="zh-CN" altLang="en-US" dirty="0" smtClean="0">
                <a:solidFill>
                  <a:schemeClr val="tx1">
                    <a:lumMod val="90000"/>
                    <a:lumOff val="10000"/>
                  </a:schemeClr>
                </a:solidFill>
              </a:rPr>
              <a:t>，那么对于一个节点</a:t>
            </a:r>
            <a:r>
              <a:rPr lang="en-US" altLang="zh-CN" i="1" dirty="0" smtClean="0">
                <a:solidFill>
                  <a:schemeClr val="tx1">
                    <a:lumMod val="90000"/>
                    <a:lumOff val="10000"/>
                  </a:schemeClr>
                </a:solidFill>
              </a:rPr>
              <a:t>s</a:t>
            </a:r>
            <a:r>
              <a:rPr lang="zh-CN" altLang="en-US" dirty="0" smtClean="0">
                <a:solidFill>
                  <a:schemeClr val="tx1">
                    <a:lumMod val="90000"/>
                    <a:lumOff val="10000"/>
                  </a:schemeClr>
                </a:solidFill>
              </a:rPr>
              <a:t>，它的长度范围是</a:t>
            </a:r>
            <a:r>
              <a:rPr lang="en-US" altLang="zh-CN" dirty="0" smtClean="0">
                <a:solidFill>
                  <a:schemeClr val="tx1">
                    <a:lumMod val="90000"/>
                    <a:lumOff val="10000"/>
                  </a:schemeClr>
                </a:solidFill>
              </a:rPr>
              <a:t/>
            </a:r>
            <a:br>
              <a:rPr lang="en-US" altLang="zh-CN" dirty="0" smtClean="0">
                <a:solidFill>
                  <a:schemeClr val="tx1">
                    <a:lumMod val="90000"/>
                    <a:lumOff val="10000"/>
                  </a:schemeClr>
                </a:solidFill>
              </a:rPr>
            </a:br>
            <a:r>
              <a:rPr lang="en-US" altLang="zh-CN" sz="2000" dirty="0">
                <a:solidFill>
                  <a:schemeClr val="tx1">
                    <a:lumMod val="90000"/>
                    <a:lumOff val="10000"/>
                  </a:schemeClr>
                </a:solidFill>
              </a:rPr>
              <a:t>[</a:t>
            </a:r>
            <a:r>
              <a:rPr lang="en-US" altLang="zh-CN" i="1" dirty="0" smtClean="0">
                <a:solidFill>
                  <a:schemeClr val="tx1">
                    <a:lumMod val="90000"/>
                    <a:lumOff val="10000"/>
                  </a:schemeClr>
                </a:solidFill>
              </a:rPr>
              <a:t>Min(s),Max(s)</a:t>
            </a:r>
            <a:r>
              <a:rPr lang="en-US" altLang="zh-CN" dirty="0" smtClean="0">
                <a:solidFill>
                  <a:schemeClr val="tx1">
                    <a:lumMod val="90000"/>
                    <a:lumOff val="10000"/>
                  </a:schemeClr>
                </a:solidFill>
              </a:rPr>
              <a:t>]</a:t>
            </a:r>
            <a:r>
              <a:rPr lang="zh-CN" altLang="en-US" dirty="0" smtClean="0">
                <a:solidFill>
                  <a:schemeClr val="tx1">
                    <a:lumMod val="90000"/>
                    <a:lumOff val="10000"/>
                  </a:schemeClr>
                </a:solidFill>
              </a:rPr>
              <a:t>，同时他的出现次数是</a:t>
            </a:r>
            <a:r>
              <a:rPr lang="en-US" altLang="zh-CN" i="1" dirty="0" smtClean="0">
                <a:solidFill>
                  <a:schemeClr val="tx1">
                    <a:lumMod val="90000"/>
                    <a:lumOff val="10000"/>
                  </a:schemeClr>
                </a:solidFill>
              </a:rPr>
              <a:t>|Right(s)|</a:t>
            </a:r>
            <a:r>
              <a:rPr lang="zh-CN" altLang="en-US" dirty="0" smtClean="0">
                <a:solidFill>
                  <a:schemeClr val="tx1">
                    <a:lumMod val="90000"/>
                    <a:lumOff val="10000"/>
                  </a:schemeClr>
                </a:solidFill>
              </a:rPr>
              <a:t>。那么我们用</a:t>
            </a:r>
            <a:endParaRPr lang="en-US" altLang="zh-CN" dirty="0" smtClean="0">
              <a:solidFill>
                <a:schemeClr val="tx1">
                  <a:lumMod val="90000"/>
                  <a:lumOff val="10000"/>
                </a:schemeClr>
              </a:solidFill>
            </a:endParaRPr>
          </a:p>
          <a:p>
            <a:pPr eaLnBrk="1" fontAlgn="auto" hangingPunct="1">
              <a:spcAft>
                <a:spcPts val="0"/>
              </a:spcAft>
              <a:defRPr/>
            </a:pPr>
            <a:r>
              <a:rPr lang="en-US" altLang="zh-CN" i="1" dirty="0" smtClean="0">
                <a:solidFill>
                  <a:schemeClr val="tx1">
                    <a:lumMod val="90000"/>
                    <a:lumOff val="10000"/>
                  </a:schemeClr>
                </a:solidFill>
              </a:rPr>
              <a:t>|Right(s)|</a:t>
            </a:r>
            <a:r>
              <a:rPr lang="zh-CN" altLang="en-US" dirty="0" smtClean="0">
                <a:solidFill>
                  <a:schemeClr val="tx1">
                    <a:lumMod val="90000"/>
                    <a:lumOff val="10000"/>
                  </a:schemeClr>
                </a:solidFill>
              </a:rPr>
              <a:t>去更新</a:t>
            </a:r>
            <a:r>
              <a:rPr lang="en-US" altLang="zh-CN" i="1" dirty="0" smtClean="0">
                <a:solidFill>
                  <a:schemeClr val="tx1">
                    <a:lumMod val="90000"/>
                    <a:lumOff val="10000"/>
                  </a:schemeClr>
                </a:solidFill>
              </a:rPr>
              <a:t>F(Max(s))</a:t>
            </a:r>
            <a:r>
              <a:rPr lang="zh-CN" altLang="en-US" dirty="0" smtClean="0">
                <a:solidFill>
                  <a:schemeClr val="tx1">
                    <a:lumMod val="90000"/>
                    <a:lumOff val="10000"/>
                  </a:schemeClr>
                </a:solidFill>
              </a:rPr>
              <a:t>的值。</a:t>
            </a:r>
            <a:r>
              <a:rPr lang="en-US" altLang="zh-CN" dirty="0" smtClean="0">
                <a:solidFill>
                  <a:schemeClr val="tx1">
                    <a:lumMod val="90000"/>
                    <a:lumOff val="10000"/>
                  </a:schemeClr>
                </a:solidFill>
              </a:rPr>
              <a:t/>
            </a:r>
            <a:br>
              <a:rPr lang="en-US" altLang="zh-CN" dirty="0" smtClean="0">
                <a:solidFill>
                  <a:schemeClr val="tx1">
                    <a:lumMod val="90000"/>
                    <a:lumOff val="10000"/>
                  </a:schemeClr>
                </a:solidFill>
              </a:rPr>
            </a:br>
            <a:r>
              <a:rPr lang="zh-CN" altLang="en-US" dirty="0" smtClean="0">
                <a:solidFill>
                  <a:schemeClr val="tx1">
                    <a:lumMod val="90000"/>
                    <a:lumOff val="10000"/>
                  </a:schemeClr>
                </a:solidFill>
              </a:rPr>
              <a:t>同时最后从大到</a:t>
            </a:r>
            <a:r>
              <a:rPr lang="zh-CN" altLang="en-US" dirty="0">
                <a:solidFill>
                  <a:schemeClr val="tx1">
                    <a:lumMod val="90000"/>
                    <a:lumOff val="10000"/>
                  </a:schemeClr>
                </a:solidFill>
              </a:rPr>
              <a:t>小</a:t>
            </a:r>
            <a:r>
              <a:rPr lang="zh-CN" altLang="en-US" dirty="0" smtClean="0">
                <a:solidFill>
                  <a:schemeClr val="tx1">
                    <a:lumMod val="90000"/>
                    <a:lumOff val="10000"/>
                  </a:schemeClr>
                </a:solidFill>
              </a:rPr>
              <a:t>依次用</a:t>
            </a:r>
            <a:r>
              <a:rPr lang="en-US" altLang="zh-CN" i="1" dirty="0" smtClean="0">
                <a:solidFill>
                  <a:schemeClr val="tx1">
                    <a:lumMod val="90000"/>
                    <a:lumOff val="10000"/>
                  </a:schemeClr>
                </a:solidFill>
              </a:rPr>
              <a:t>F(i)</a:t>
            </a:r>
            <a:r>
              <a:rPr lang="zh-CN" altLang="en-US" dirty="0" smtClean="0">
                <a:solidFill>
                  <a:schemeClr val="tx1">
                    <a:lumMod val="90000"/>
                    <a:lumOff val="10000"/>
                  </a:schemeClr>
                </a:solidFill>
              </a:rPr>
              <a:t>去更新</a:t>
            </a:r>
            <a:r>
              <a:rPr lang="en-US" altLang="zh-CN" i="1" dirty="0" smtClean="0">
                <a:solidFill>
                  <a:schemeClr val="tx1">
                    <a:lumMod val="90000"/>
                    <a:lumOff val="10000"/>
                  </a:schemeClr>
                </a:solidFill>
              </a:rPr>
              <a:t>F(i-1)</a:t>
            </a:r>
            <a:r>
              <a:rPr lang="zh-CN" altLang="en-US" dirty="0" smtClean="0">
                <a:solidFill>
                  <a:schemeClr val="tx1">
                    <a:lumMod val="90000"/>
                    <a:lumOff val="10000"/>
                  </a:schemeClr>
                </a:solidFill>
              </a:rPr>
              <a:t>即可。</a:t>
            </a:r>
            <a:endParaRPr lang="en-US" altLang="zh-CN" dirty="0" smtClean="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为什么这样是对的也作为小思考。</a:t>
            </a:r>
            <a:endParaRPr lang="en-US" altLang="zh-CN" dirty="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algn="ctr" eaLnBrk="1" hangingPunct="1"/>
            <a:r>
              <a:rPr lang="en-US" altLang="zh-CN" smtClean="0"/>
              <a:t>III.BZOJ</a:t>
            </a:r>
            <a:r>
              <a:rPr lang="en-US" altLang="zh-CN" b="1" smtClean="0"/>
              <a:t>2555 SubString</a:t>
            </a:r>
            <a:endParaRPr lang="zh-CN" altLang="en-US" smtClean="0"/>
          </a:p>
        </p:txBody>
      </p:sp>
      <p:sp>
        <p:nvSpPr>
          <p:cNvPr id="62467" name="内容占位符 2"/>
          <p:cNvSpPr>
            <a:spLocks noGrp="1"/>
          </p:cNvSpPr>
          <p:nvPr>
            <p:ph idx="1"/>
          </p:nvPr>
        </p:nvSpPr>
        <p:spPr/>
        <p:txBody>
          <a:bodyPr/>
          <a:lstStyle/>
          <a:p>
            <a:pPr eaLnBrk="1" hangingPunct="1"/>
            <a:r>
              <a:rPr lang="zh-CN" altLang="en-US" smtClean="0"/>
              <a:t>你要维护一个串，支持在末尾添加一个字符和询问一个串在其中出现了多少次这两个操作。</a:t>
            </a:r>
            <a:r>
              <a:rPr lang="en-US" altLang="zh-CN" smtClean="0"/>
              <a:t/>
            </a:r>
            <a:br>
              <a:rPr lang="en-US" altLang="zh-CN" smtClean="0"/>
            </a:br>
            <a:endParaRPr lang="en-US" altLang="zh-CN" smtClean="0"/>
          </a:p>
          <a:p>
            <a:pPr eaLnBrk="1" hangingPunct="1"/>
            <a:r>
              <a:rPr lang="zh-CN" altLang="en-US" smtClean="0"/>
              <a:t>必须在线。</a:t>
            </a:r>
            <a:r>
              <a:rPr lang="en-US" altLang="zh-CN" smtClean="0"/>
              <a:t/>
            </a:r>
            <a:br>
              <a:rPr lang="en-US" altLang="zh-CN" smtClean="0"/>
            </a:br>
            <a:endParaRPr lang="en-US" altLang="zh-CN" smtClean="0"/>
          </a:p>
          <a:p>
            <a:pPr eaLnBrk="1" hangingPunct="1"/>
            <a:r>
              <a:rPr lang="zh-CN" altLang="en-US" smtClean="0"/>
              <a:t>构造串的</a:t>
            </a:r>
            <a:r>
              <a:rPr lang="en-US" altLang="zh-CN" i="1" smtClean="0"/>
              <a:t>SAM</a:t>
            </a:r>
            <a:r>
              <a:rPr lang="zh-CN" altLang="en-US" smtClean="0"/>
              <a:t>，每次在后面加入一个字符，可以注意到真正影响答案的是</a:t>
            </a:r>
            <a:r>
              <a:rPr lang="en-US" altLang="zh-CN" i="1" smtClean="0"/>
              <a:t>Right</a:t>
            </a:r>
            <a:r>
              <a:rPr lang="zh-CN" altLang="en-US" smtClean="0"/>
              <a:t>集合的大小，我们需要知道一个状态的</a:t>
            </a:r>
            <a:r>
              <a:rPr lang="en-US" altLang="zh-CN" i="1" smtClean="0"/>
              <a:t>Right</a:t>
            </a:r>
            <a:r>
              <a:rPr lang="zh-CN" altLang="en-US" smtClean="0"/>
              <a:t>集合有多大。</a:t>
            </a:r>
            <a:r>
              <a:rPr lang="en-US" altLang="zh-CN" smtClean="0"/>
              <a:t/>
            </a:r>
            <a:br>
              <a:rPr lang="en-US" altLang="zh-CN" smtClean="0"/>
            </a:b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algn="ctr" eaLnBrk="1" hangingPunct="1"/>
            <a:r>
              <a:rPr lang="en-US" altLang="zh-CN" smtClean="0"/>
              <a:t>III.BZOJ</a:t>
            </a:r>
            <a:r>
              <a:rPr lang="en-US" altLang="zh-CN" b="1" smtClean="0"/>
              <a:t>2555 SubString</a:t>
            </a:r>
            <a:endParaRPr lang="zh-CN" altLang="en-US" smtClean="0"/>
          </a:p>
        </p:txBody>
      </p:sp>
      <p:sp>
        <p:nvSpPr>
          <p:cNvPr id="63491" name="内容占位符 2"/>
          <p:cNvSpPr>
            <a:spLocks noGrp="1"/>
          </p:cNvSpPr>
          <p:nvPr>
            <p:ph idx="1"/>
          </p:nvPr>
        </p:nvSpPr>
        <p:spPr/>
        <p:txBody>
          <a:bodyPr/>
          <a:lstStyle/>
          <a:p>
            <a:pPr eaLnBrk="1" hangingPunct="1"/>
            <a:r>
              <a:rPr lang="zh-CN" altLang="en-US" smtClean="0"/>
              <a:t>回顾构造算法，对</a:t>
            </a:r>
            <a:r>
              <a:rPr lang="en-US" altLang="zh-CN" i="1" smtClean="0"/>
              <a:t>Parent</a:t>
            </a:r>
            <a:r>
              <a:rPr lang="zh-CN" altLang="en-US" smtClean="0"/>
              <a:t>的更改每个阶段只有常数次，同时最后我们插入了状态</a:t>
            </a:r>
            <a:r>
              <a:rPr lang="en-US" altLang="zh-CN" i="1" smtClean="0"/>
              <a:t>np</a:t>
            </a:r>
            <a:r>
              <a:rPr lang="zh-CN" altLang="en-US" smtClean="0"/>
              <a:t>，就将所有</a:t>
            </a:r>
            <a:r>
              <a:rPr lang="en-US" altLang="zh-CN" i="1" smtClean="0"/>
              <a:t>np</a:t>
            </a:r>
            <a:r>
              <a:rPr lang="zh-CN" altLang="en-US" smtClean="0"/>
              <a:t>的祖先的</a:t>
            </a:r>
            <a:r>
              <a:rPr lang="en-US" altLang="zh-CN" i="1" u="sng" smtClean="0"/>
              <a:t>Right</a:t>
            </a:r>
            <a:r>
              <a:rPr lang="zh-CN" altLang="en-US" smtClean="0"/>
              <a:t>集合大小</a:t>
            </a:r>
            <a:r>
              <a:rPr lang="en-US" altLang="zh-CN" smtClean="0"/>
              <a:t>+</a:t>
            </a:r>
            <a:r>
              <a:rPr lang="zh-CN" altLang="en-US" smtClean="0"/>
              <a:t>了</a:t>
            </a:r>
            <a:r>
              <a:rPr lang="en-US" altLang="zh-CN" smtClean="0"/>
              <a:t>1</a:t>
            </a:r>
            <a:r>
              <a:rPr lang="zh-CN" altLang="en-US" smtClean="0"/>
              <a:t>。</a:t>
            </a:r>
            <a:endParaRPr lang="en-US" altLang="zh-CN" smtClean="0"/>
          </a:p>
          <a:p>
            <a:pPr eaLnBrk="1" hangingPunct="1"/>
            <a:r>
              <a:rPr lang="zh-CN" altLang="en-US" smtClean="0"/>
              <a:t>方法</a:t>
            </a:r>
            <a:r>
              <a:rPr lang="en-US" altLang="zh-CN" smtClean="0"/>
              <a:t>1</a:t>
            </a:r>
            <a:r>
              <a:rPr lang="zh-CN" altLang="en-US" smtClean="0"/>
              <a:t>：使用动态树维护</a:t>
            </a:r>
            <a:r>
              <a:rPr lang="en-US" altLang="zh-CN" i="1" smtClean="0"/>
              <a:t>Parent</a:t>
            </a:r>
            <a:r>
              <a:rPr lang="zh-CN" altLang="en-US" smtClean="0"/>
              <a:t>树。</a:t>
            </a:r>
            <a:r>
              <a:rPr lang="en-US" altLang="zh-CN" smtClean="0"/>
              <a:t/>
            </a:r>
            <a:br>
              <a:rPr lang="en-US" altLang="zh-CN" smtClean="0"/>
            </a:br>
            <a:r>
              <a:rPr lang="zh-CN" altLang="en-US" smtClean="0"/>
              <a:t>方法</a:t>
            </a:r>
            <a:r>
              <a:rPr lang="en-US" altLang="zh-CN" smtClean="0"/>
              <a:t>2</a:t>
            </a:r>
            <a:r>
              <a:rPr lang="zh-CN" altLang="en-US" smtClean="0"/>
              <a:t>：使用平衡树维护</a:t>
            </a:r>
            <a:r>
              <a:rPr lang="en-US" altLang="zh-CN" i="1" smtClean="0"/>
              <a:t>Parent</a:t>
            </a:r>
            <a:r>
              <a:rPr lang="zh-CN" altLang="en-US" smtClean="0"/>
              <a:t>树的</a:t>
            </a:r>
            <a:r>
              <a:rPr lang="en-US" altLang="zh-CN" i="1" smtClean="0"/>
              <a:t>dfs</a:t>
            </a:r>
            <a:r>
              <a:rPr lang="zh-CN" altLang="en-US" smtClean="0"/>
              <a:t>序列。</a:t>
            </a:r>
            <a:endParaRPr lang="en-US" altLang="zh-CN" smtClean="0"/>
          </a:p>
          <a:p>
            <a:pPr eaLnBrk="1" hangingPunct="1"/>
            <a:r>
              <a:rPr lang="zh-CN" altLang="en-US" smtClean="0"/>
              <a:t>这两种方法跟今天的主题无关，不详细讲了。</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algn="ctr" eaLnBrk="1" hangingPunct="1"/>
            <a:r>
              <a:rPr lang="en-US" altLang="zh-CN" smtClean="0"/>
              <a:t>IV:SPOJ SUBLEX</a:t>
            </a:r>
            <a:endParaRPr lang="zh-CN" altLang="en-US" smtClean="0"/>
          </a:p>
        </p:txBody>
      </p:sp>
      <p:sp>
        <p:nvSpPr>
          <p:cNvPr id="64515" name="内容占位符 2"/>
          <p:cNvSpPr>
            <a:spLocks noGrp="1"/>
          </p:cNvSpPr>
          <p:nvPr>
            <p:ph idx="1"/>
          </p:nvPr>
        </p:nvSpPr>
        <p:spPr/>
        <p:txBody>
          <a:bodyPr/>
          <a:lstStyle/>
          <a:p>
            <a:pPr eaLnBrk="1" hangingPunct="1"/>
            <a:r>
              <a:rPr lang="zh-CN" altLang="en-US" smtClean="0"/>
              <a:t>给一个长度不超过</a:t>
            </a:r>
            <a:r>
              <a:rPr lang="en-US" altLang="zh-CN" smtClean="0"/>
              <a:t>90000</a:t>
            </a:r>
            <a:r>
              <a:rPr lang="zh-CN" altLang="en-US" smtClean="0"/>
              <a:t>的串</a:t>
            </a:r>
            <a:r>
              <a:rPr lang="en-US" altLang="zh-CN" smtClean="0"/>
              <a:t>S</a:t>
            </a:r>
            <a:r>
              <a:rPr lang="zh-CN" altLang="en-US" smtClean="0"/>
              <a:t>，每次询问它的所有</a:t>
            </a:r>
            <a:r>
              <a:rPr lang="zh-CN" altLang="en-US" smtClean="0">
                <a:solidFill>
                  <a:srgbClr val="FF0000"/>
                </a:solidFill>
              </a:rPr>
              <a:t>不同</a:t>
            </a:r>
            <a:r>
              <a:rPr lang="zh-CN" altLang="en-US" smtClean="0">
                <a:solidFill>
                  <a:schemeClr val="tx1"/>
                </a:solidFill>
              </a:rPr>
              <a:t>子串中，字典序第</a:t>
            </a:r>
            <a:r>
              <a:rPr lang="en-US" altLang="zh-CN" smtClean="0">
                <a:solidFill>
                  <a:schemeClr val="tx1"/>
                </a:solidFill>
              </a:rPr>
              <a:t>K</a:t>
            </a:r>
            <a:r>
              <a:rPr lang="zh-CN" altLang="en-US" smtClean="0">
                <a:solidFill>
                  <a:schemeClr val="tx1"/>
                </a:solidFill>
              </a:rPr>
              <a:t>小的，询问不超过</a:t>
            </a:r>
            <a:r>
              <a:rPr lang="en-US" altLang="zh-CN" smtClean="0">
                <a:solidFill>
                  <a:schemeClr val="tx1"/>
                </a:solidFill>
              </a:rPr>
              <a:t>500</a:t>
            </a:r>
            <a:r>
              <a:rPr lang="zh-CN" altLang="en-US" smtClean="0">
                <a:solidFill>
                  <a:schemeClr val="tx1"/>
                </a:solidFill>
              </a:rPr>
              <a:t>个。</a:t>
            </a:r>
            <a:r>
              <a:rPr lang="en-US" altLang="zh-CN" smtClean="0">
                <a:solidFill>
                  <a:schemeClr val="tx1"/>
                </a:solidFill>
              </a:rPr>
              <a:t/>
            </a:r>
            <a:br>
              <a:rPr lang="en-US" altLang="zh-CN" smtClean="0">
                <a:solidFill>
                  <a:schemeClr val="tx1"/>
                </a:solidFill>
              </a:rPr>
            </a:br>
            <a:endParaRPr lang="en-US" altLang="zh-CN" smtClean="0">
              <a:solidFill>
                <a:schemeClr val="tx1"/>
              </a:solidFill>
            </a:endParaRPr>
          </a:p>
          <a:p>
            <a:pPr eaLnBrk="1" hangingPunct="1"/>
            <a:r>
              <a:rPr lang="zh-CN" altLang="en-US" smtClean="0">
                <a:solidFill>
                  <a:schemeClr val="tx1"/>
                </a:solidFill>
              </a:rPr>
              <a:t>我们可以构造出</a:t>
            </a:r>
            <a:r>
              <a:rPr lang="en-US" altLang="zh-CN" smtClean="0">
                <a:solidFill>
                  <a:schemeClr val="tx1"/>
                </a:solidFill>
              </a:rPr>
              <a:t>S</a:t>
            </a:r>
            <a:r>
              <a:rPr lang="zh-CN" altLang="en-US" smtClean="0">
                <a:solidFill>
                  <a:schemeClr val="tx1"/>
                </a:solidFill>
              </a:rPr>
              <a:t>的</a:t>
            </a:r>
            <a:r>
              <a:rPr lang="en-US" altLang="zh-CN" smtClean="0">
                <a:solidFill>
                  <a:schemeClr val="tx1"/>
                </a:solidFill>
              </a:rPr>
              <a:t>SAM</a:t>
            </a:r>
            <a:r>
              <a:rPr lang="zh-CN" altLang="en-US" smtClean="0">
                <a:solidFill>
                  <a:schemeClr val="tx1"/>
                </a:solidFill>
              </a:rPr>
              <a:t>，同时预处理从每个节点出发，还有多少不同的子串可以到达。</a:t>
            </a:r>
            <a:endParaRPr lang="en-US" altLang="zh-CN" smtClean="0">
              <a:solidFill>
                <a:schemeClr val="tx1"/>
              </a:solidFill>
            </a:endParaRPr>
          </a:p>
          <a:p>
            <a:pPr eaLnBrk="1" hangingPunct="1"/>
            <a:r>
              <a:rPr lang="zh-CN" altLang="en-US" smtClean="0">
                <a:solidFill>
                  <a:schemeClr val="tx1"/>
                </a:solidFill>
              </a:rPr>
              <a:t>然后</a:t>
            </a:r>
            <a:r>
              <a:rPr lang="en-US" altLang="zh-CN" smtClean="0">
                <a:solidFill>
                  <a:schemeClr val="tx1"/>
                </a:solidFill>
              </a:rPr>
              <a:t>dfs</a:t>
            </a:r>
            <a:r>
              <a:rPr lang="zh-CN" altLang="en-US" smtClean="0">
                <a:solidFill>
                  <a:schemeClr val="tx1"/>
                </a:solidFill>
              </a:rPr>
              <a:t>一遍</a:t>
            </a:r>
            <a:r>
              <a:rPr lang="en-US" altLang="zh-CN" smtClean="0">
                <a:solidFill>
                  <a:schemeClr val="tx1"/>
                </a:solidFill>
              </a:rPr>
              <a:t>SAM</a:t>
            </a:r>
            <a:r>
              <a:rPr lang="zh-CN" altLang="en-US" smtClean="0">
                <a:solidFill>
                  <a:schemeClr val="tx1"/>
                </a:solidFill>
              </a:rPr>
              <a:t>，就可以回答询问了。</a:t>
            </a:r>
            <a:endParaRPr lang="en-US" altLang="zh-CN" smtClean="0">
              <a:solidFill>
                <a:schemeClr val="tx1"/>
              </a:solidFill>
            </a:endParaRPr>
          </a:p>
          <a:p>
            <a:pPr eaLnBrk="1" hangingPunct="1"/>
            <a:r>
              <a:rPr lang="zh-CN" altLang="en-US" smtClean="0">
                <a:solidFill>
                  <a:schemeClr val="tx1"/>
                </a:solidFill>
              </a:rPr>
              <a:t>具体实现作为小练习留给大家。</a:t>
            </a:r>
            <a:endParaRPr lang="zh-CN" altLang="en-US"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kumimoji="1" lang="zh-CN" altLang="en-US" smtClean="0"/>
              <a:t>看起来很简单。。但是。。。</a:t>
            </a:r>
          </a:p>
        </p:txBody>
      </p:sp>
      <p:pic>
        <p:nvPicPr>
          <p:cNvPr id="19459" name="内容占位符 5" descr="AD7D8D5A-9C3C-4C28-9BC6-F42DA0680C80.png"/>
          <p:cNvPicPr>
            <a:picLocks noGrp="1" noChangeAspect="1"/>
          </p:cNvPicPr>
          <p:nvPr>
            <p:ph idx="1"/>
          </p:nvPr>
        </p:nvPicPr>
        <p:blipFill>
          <a:blip r:embed="rId2">
            <a:extLst>
              <a:ext uri="{28A0092B-C50C-407E-A947-70E740481C1C}">
                <a14:useLocalDpi xmlns:a14="http://schemas.microsoft.com/office/drawing/2010/main" val="0"/>
              </a:ext>
            </a:extLst>
          </a:blip>
          <a:srcRect t="-93652" b="-93652"/>
          <a:stretch>
            <a:fillRect/>
          </a:stretch>
        </p:blipFill>
        <p:spPr>
          <a:xfrm>
            <a:off x="779463" y="836613"/>
            <a:ext cx="7583487" cy="4008437"/>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smtClean="0"/>
              <a:t>			V:SPOJ LCS</a:t>
            </a:r>
            <a:endParaRPr lang="zh-CN" altLang="en-US" smtClean="0"/>
          </a:p>
        </p:txBody>
      </p:sp>
      <p:sp>
        <p:nvSpPr>
          <p:cNvPr id="3" name="内容占位符 2"/>
          <p:cNvSpPr>
            <a:spLocks noGrp="1"/>
          </p:cNvSpPr>
          <p:nvPr>
            <p:ph idx="1"/>
          </p:nvPr>
        </p:nvSpPr>
        <p:spPr/>
        <p:txBody>
          <a:bodyPr rtlCol="0">
            <a:normAutofit fontScale="92500" lnSpcReduction="20000"/>
          </a:bodyPr>
          <a:lstStyle/>
          <a:p>
            <a:pPr eaLnBrk="1" fontAlgn="auto" hangingPunct="1">
              <a:spcAft>
                <a:spcPts val="0"/>
              </a:spcAft>
              <a:defRPr/>
            </a:pPr>
            <a:r>
              <a:rPr lang="zh-CN" altLang="en-US" dirty="0" smtClean="0">
                <a:solidFill>
                  <a:schemeClr val="tx1">
                    <a:lumMod val="90000"/>
                    <a:lumOff val="10000"/>
                  </a:schemeClr>
                </a:solidFill>
              </a:rPr>
              <a:t>给两个长度小于</a:t>
            </a:r>
            <a:r>
              <a:rPr lang="en-US" altLang="zh-CN" dirty="0" smtClean="0">
                <a:solidFill>
                  <a:schemeClr val="tx1">
                    <a:lumMod val="90000"/>
                    <a:lumOff val="10000"/>
                  </a:schemeClr>
                </a:solidFill>
              </a:rPr>
              <a:t>100000</a:t>
            </a:r>
            <a:r>
              <a:rPr lang="zh-CN" altLang="en-US" dirty="0" smtClean="0">
                <a:solidFill>
                  <a:schemeClr val="tx1">
                    <a:lumMod val="90000"/>
                    <a:lumOff val="10000"/>
                  </a:schemeClr>
                </a:solidFill>
              </a:rPr>
              <a:t>的字符串</a:t>
            </a:r>
            <a:r>
              <a:rPr lang="en-US" altLang="zh-CN" dirty="0" smtClean="0">
                <a:solidFill>
                  <a:schemeClr val="tx1">
                    <a:lumMod val="90000"/>
                    <a:lumOff val="10000"/>
                  </a:schemeClr>
                </a:solidFill>
              </a:rPr>
              <a:t>A</a:t>
            </a:r>
            <a:r>
              <a:rPr lang="zh-CN" altLang="en-US" dirty="0" smtClean="0">
                <a:solidFill>
                  <a:schemeClr val="tx1">
                    <a:lumMod val="90000"/>
                    <a:lumOff val="10000"/>
                  </a:schemeClr>
                </a:solidFill>
              </a:rPr>
              <a:t>和</a:t>
            </a:r>
            <a:r>
              <a:rPr lang="en-US" altLang="zh-CN" dirty="0" smtClean="0">
                <a:solidFill>
                  <a:schemeClr val="tx1">
                    <a:lumMod val="90000"/>
                    <a:lumOff val="10000"/>
                  </a:schemeClr>
                </a:solidFill>
              </a:rPr>
              <a:t>B</a:t>
            </a:r>
            <a:r>
              <a:rPr lang="zh-CN" altLang="en-US" dirty="0" smtClean="0">
                <a:solidFill>
                  <a:schemeClr val="tx1">
                    <a:lumMod val="90000"/>
                    <a:lumOff val="10000"/>
                  </a:schemeClr>
                </a:solidFill>
              </a:rPr>
              <a:t>，求出他们的最长公共连续子串。</a:t>
            </a:r>
            <a:endParaRPr lang="en-US" altLang="zh-CN" dirty="0" smtClean="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我们构造出</a:t>
            </a:r>
            <a:r>
              <a:rPr lang="en-US" altLang="zh-CN" dirty="0" smtClean="0">
                <a:solidFill>
                  <a:schemeClr val="tx1">
                    <a:lumMod val="90000"/>
                    <a:lumOff val="10000"/>
                  </a:schemeClr>
                </a:solidFill>
              </a:rPr>
              <a:t>A</a:t>
            </a:r>
            <a:r>
              <a:rPr lang="zh-CN" altLang="en-US" dirty="0" smtClean="0">
                <a:solidFill>
                  <a:schemeClr val="tx1">
                    <a:lumMod val="90000"/>
                    <a:lumOff val="10000"/>
                  </a:schemeClr>
                </a:solidFill>
              </a:rPr>
              <a:t>的后缀自动机</a:t>
            </a:r>
            <a:r>
              <a:rPr lang="en-US" altLang="zh-CN" dirty="0" smtClean="0">
                <a:solidFill>
                  <a:schemeClr val="tx1">
                    <a:lumMod val="90000"/>
                    <a:lumOff val="10000"/>
                  </a:schemeClr>
                </a:solidFill>
              </a:rPr>
              <a:t>SAM</a:t>
            </a:r>
            <a:br>
              <a:rPr lang="en-US" altLang="zh-CN" dirty="0" smtClean="0">
                <a:solidFill>
                  <a:schemeClr val="tx1">
                    <a:lumMod val="90000"/>
                    <a:lumOff val="10000"/>
                  </a:schemeClr>
                </a:solidFill>
              </a:rPr>
            </a:br>
            <a:endParaRPr lang="en-US" altLang="zh-CN" dirty="0" smtClean="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对于</a:t>
            </a:r>
            <a:r>
              <a:rPr lang="en-US" altLang="zh-CN" dirty="0" smtClean="0">
                <a:solidFill>
                  <a:schemeClr val="tx1">
                    <a:lumMod val="90000"/>
                    <a:lumOff val="10000"/>
                  </a:schemeClr>
                </a:solidFill>
              </a:rPr>
              <a:t>SAM</a:t>
            </a:r>
            <a:r>
              <a:rPr lang="zh-CN" altLang="en-US" dirty="0" smtClean="0">
                <a:solidFill>
                  <a:schemeClr val="tx1">
                    <a:lumMod val="90000"/>
                    <a:lumOff val="10000"/>
                  </a:schemeClr>
                </a:solidFill>
              </a:rPr>
              <a:t>的每个状态</a:t>
            </a:r>
            <a:r>
              <a:rPr lang="en-US" altLang="zh-CN" dirty="0" smtClean="0">
                <a:solidFill>
                  <a:schemeClr val="tx1">
                    <a:lumMod val="90000"/>
                    <a:lumOff val="10000"/>
                  </a:schemeClr>
                </a:solidFill>
              </a:rPr>
              <a:t>s</a:t>
            </a:r>
            <a:r>
              <a:rPr lang="zh-CN" altLang="en-US" dirty="0" smtClean="0">
                <a:solidFill>
                  <a:schemeClr val="tx1">
                    <a:lumMod val="90000"/>
                    <a:lumOff val="10000"/>
                  </a:schemeClr>
                </a:solidFill>
              </a:rPr>
              <a:t>，令</a:t>
            </a:r>
            <a:r>
              <a:rPr lang="en-US" altLang="zh-CN" dirty="0" smtClean="0">
                <a:solidFill>
                  <a:schemeClr val="tx1">
                    <a:lumMod val="90000"/>
                    <a:lumOff val="10000"/>
                  </a:schemeClr>
                </a:solidFill>
              </a:rPr>
              <a:t>r</a:t>
            </a:r>
            <a:r>
              <a:rPr lang="zh-CN" altLang="en-US" dirty="0" smtClean="0">
                <a:solidFill>
                  <a:schemeClr val="tx1">
                    <a:lumMod val="90000"/>
                    <a:lumOff val="10000"/>
                  </a:schemeClr>
                </a:solidFill>
              </a:rPr>
              <a:t>为</a:t>
            </a:r>
            <a:r>
              <a:rPr lang="en-US" altLang="zh-CN" dirty="0" smtClean="0">
                <a:solidFill>
                  <a:schemeClr val="tx1">
                    <a:lumMod val="90000"/>
                    <a:lumOff val="10000"/>
                  </a:schemeClr>
                </a:solidFill>
              </a:rPr>
              <a:t>Right(s)</a:t>
            </a:r>
            <a:r>
              <a:rPr lang="zh-CN" altLang="en-US" dirty="0" smtClean="0">
                <a:solidFill>
                  <a:schemeClr val="tx1">
                    <a:lumMod val="90000"/>
                    <a:lumOff val="10000"/>
                  </a:schemeClr>
                </a:solidFill>
              </a:rPr>
              <a:t>中任意的一个元素，它代表的是结束位置在</a:t>
            </a:r>
            <a:r>
              <a:rPr lang="en-US" altLang="zh-CN" dirty="0">
                <a:solidFill>
                  <a:schemeClr val="tx1">
                    <a:lumMod val="90000"/>
                    <a:lumOff val="10000"/>
                  </a:schemeClr>
                </a:solidFill>
              </a:rPr>
              <a:t>r</a:t>
            </a:r>
            <a:r>
              <a:rPr lang="zh-CN" altLang="en-US" dirty="0" smtClean="0">
                <a:solidFill>
                  <a:schemeClr val="tx1">
                    <a:lumMod val="90000"/>
                    <a:lumOff val="10000"/>
                  </a:schemeClr>
                </a:solidFill>
              </a:rPr>
              <a:t>的，长度在</a:t>
            </a:r>
            <a:r>
              <a:rPr lang="en-US" altLang="zh-CN" dirty="0" smtClean="0">
                <a:solidFill>
                  <a:schemeClr val="tx1">
                    <a:lumMod val="90000"/>
                    <a:lumOff val="10000"/>
                  </a:schemeClr>
                </a:solidFill>
              </a:rPr>
              <a:t>[Min(s),Max(s)]</a:t>
            </a:r>
            <a:r>
              <a:rPr lang="zh-CN" altLang="en-US" dirty="0" smtClean="0">
                <a:solidFill>
                  <a:schemeClr val="tx1">
                    <a:lumMod val="90000"/>
                    <a:lumOff val="10000"/>
                  </a:schemeClr>
                </a:solidFill>
              </a:rPr>
              <a:t>之间的所有子串。</a:t>
            </a:r>
            <a:r>
              <a:rPr lang="en-US" altLang="zh-CN" dirty="0" smtClean="0">
                <a:solidFill>
                  <a:schemeClr val="tx1">
                    <a:lumMod val="90000"/>
                    <a:lumOff val="10000"/>
                  </a:schemeClr>
                </a:solidFill>
              </a:rPr>
              <a:t/>
            </a:r>
            <a:br>
              <a:rPr lang="en-US" altLang="zh-CN" dirty="0" smtClean="0">
                <a:solidFill>
                  <a:schemeClr val="tx1">
                    <a:lumMod val="90000"/>
                    <a:lumOff val="10000"/>
                  </a:schemeClr>
                </a:solidFill>
              </a:rPr>
            </a:br>
            <a:r>
              <a:rPr lang="en-US" altLang="zh-CN" dirty="0" err="1" smtClean="0">
                <a:solidFill>
                  <a:schemeClr val="tx1">
                    <a:lumMod val="90000"/>
                    <a:lumOff val="10000"/>
                  </a:schemeClr>
                </a:solidFill>
              </a:rPr>
              <a:t>AAAAAAAAAA</a:t>
            </a:r>
            <a:r>
              <a:rPr lang="en-US" altLang="zh-CN" dirty="0" err="1" smtClean="0">
                <a:solidFill>
                  <a:srgbClr val="00B0F0"/>
                </a:solidFill>
              </a:rPr>
              <a:t>AAAAAAAAAAr</a:t>
            </a:r>
            <a:r>
              <a:rPr lang="en-US" altLang="zh-CN" dirty="0" err="1" smtClean="0">
                <a:solidFill>
                  <a:schemeClr val="tx1">
                    <a:lumMod val="90000"/>
                    <a:lumOff val="10000"/>
                  </a:schemeClr>
                </a:solidFill>
              </a:rPr>
              <a:t>AAAAAAAAAAAAA</a:t>
            </a:r>
            <a:r>
              <a:rPr lang="en-US" altLang="zh-CN" dirty="0">
                <a:solidFill>
                  <a:schemeClr val="tx1">
                    <a:lumMod val="90000"/>
                    <a:lumOff val="10000"/>
                  </a:schemeClr>
                </a:solidFill>
              </a:rPr>
              <a:t/>
            </a:r>
            <a:br>
              <a:rPr lang="en-US" altLang="zh-CN" dirty="0">
                <a:solidFill>
                  <a:schemeClr val="tx1">
                    <a:lumMod val="90000"/>
                    <a:lumOff val="10000"/>
                  </a:schemeClr>
                </a:solidFill>
              </a:rPr>
            </a:br>
            <a:r>
              <a:rPr lang="en-US" altLang="zh-CN" dirty="0" err="1" smtClean="0">
                <a:solidFill>
                  <a:schemeClr val="tx1">
                    <a:lumMod val="90000"/>
                    <a:lumOff val="10000"/>
                  </a:schemeClr>
                </a:solidFill>
              </a:rPr>
              <a:t>AAAAAAAAAAAAAAA</a:t>
            </a:r>
            <a:r>
              <a:rPr lang="en-US" altLang="zh-CN" dirty="0" err="1" smtClean="0">
                <a:solidFill>
                  <a:srgbClr val="FF0000"/>
                </a:solidFill>
              </a:rPr>
              <a:t>AAAAAr</a:t>
            </a:r>
            <a:r>
              <a:rPr lang="en-US" altLang="zh-CN" dirty="0" err="1" smtClean="0">
                <a:solidFill>
                  <a:schemeClr val="tx1">
                    <a:lumMod val="90000"/>
                    <a:lumOff val="10000"/>
                  </a:schemeClr>
                </a:solidFill>
              </a:rPr>
              <a:t>AAAAAAAAAAAAA</a:t>
            </a:r>
            <a:r>
              <a:rPr lang="en-US" altLang="zh-CN" dirty="0">
                <a:solidFill>
                  <a:schemeClr val="tx1">
                    <a:lumMod val="90000"/>
                    <a:lumOff val="10000"/>
                  </a:schemeClr>
                </a:solidFill>
              </a:rPr>
              <a:t/>
            </a:r>
            <a:br>
              <a:rPr lang="en-US" altLang="zh-CN" dirty="0">
                <a:solidFill>
                  <a:schemeClr val="tx1">
                    <a:lumMod val="90000"/>
                    <a:lumOff val="10000"/>
                  </a:schemeClr>
                </a:solidFill>
              </a:rPr>
            </a:br>
            <a:r>
              <a:rPr lang="en-US" altLang="zh-CN" dirty="0" err="1">
                <a:solidFill>
                  <a:schemeClr val="tx1">
                    <a:lumMod val="90000"/>
                    <a:lumOff val="10000"/>
                  </a:schemeClr>
                </a:solidFill>
              </a:rPr>
              <a:t>AAAAAAAAAAAA</a:t>
            </a:r>
            <a:r>
              <a:rPr lang="en-US" altLang="zh-CN" dirty="0" err="1">
                <a:solidFill>
                  <a:srgbClr val="7030A0"/>
                </a:solidFill>
              </a:rPr>
              <a:t>AAAAAAAAr</a:t>
            </a:r>
            <a:r>
              <a:rPr lang="en-US" altLang="zh-CN" dirty="0" err="1">
                <a:solidFill>
                  <a:schemeClr val="tx1">
                    <a:lumMod val="90000"/>
                    <a:lumOff val="10000"/>
                  </a:schemeClr>
                </a:solidFill>
              </a:rPr>
              <a:t>AAAAAAAAAAAAA</a:t>
            </a:r>
            <a:r>
              <a:rPr lang="en-US" altLang="zh-CN" dirty="0" smtClean="0">
                <a:solidFill>
                  <a:schemeClr val="tx1">
                    <a:lumMod val="90000"/>
                    <a:lumOff val="10000"/>
                  </a:schemeClr>
                </a:solidFill>
              </a:rPr>
              <a:t/>
            </a:r>
            <a:br>
              <a:rPr lang="en-US" altLang="zh-CN" dirty="0" smtClean="0">
                <a:solidFill>
                  <a:schemeClr val="tx1">
                    <a:lumMod val="90000"/>
                    <a:lumOff val="10000"/>
                  </a:schemeClr>
                </a:solidFill>
              </a:rPr>
            </a:br>
            <a:endParaRPr lang="en-US" altLang="zh-CN" dirty="0" smtClean="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我们不妨对状态</a:t>
            </a:r>
            <a:r>
              <a:rPr lang="en-US" altLang="zh-CN" dirty="0" smtClean="0">
                <a:solidFill>
                  <a:schemeClr val="tx1">
                    <a:lumMod val="90000"/>
                    <a:lumOff val="10000"/>
                  </a:schemeClr>
                </a:solidFill>
              </a:rPr>
              <a:t>s</a:t>
            </a:r>
            <a:r>
              <a:rPr lang="zh-CN" altLang="en-US" dirty="0" smtClean="0">
                <a:solidFill>
                  <a:schemeClr val="tx1">
                    <a:lumMod val="90000"/>
                    <a:lumOff val="10000"/>
                  </a:schemeClr>
                </a:solidFill>
              </a:rPr>
              <a:t>，求出所有</a:t>
            </a:r>
            <a:r>
              <a:rPr lang="en-US" altLang="zh-CN" dirty="0" smtClean="0">
                <a:solidFill>
                  <a:schemeClr val="tx1">
                    <a:lumMod val="90000"/>
                    <a:lumOff val="10000"/>
                  </a:schemeClr>
                </a:solidFill>
              </a:rPr>
              <a:t>B</a:t>
            </a:r>
            <a:r>
              <a:rPr lang="zh-CN" altLang="en-US" dirty="0" smtClean="0">
                <a:solidFill>
                  <a:schemeClr val="tx1">
                    <a:lumMod val="90000"/>
                    <a:lumOff val="10000"/>
                  </a:schemeClr>
                </a:solidFill>
              </a:rPr>
              <a:t>的子串中，从任意</a:t>
            </a:r>
            <a:r>
              <a:rPr lang="en-US" altLang="zh-CN" dirty="0" smtClean="0">
                <a:solidFill>
                  <a:schemeClr val="tx1">
                    <a:lumMod val="90000"/>
                    <a:lumOff val="10000"/>
                  </a:schemeClr>
                </a:solidFill>
              </a:rPr>
              <a:t>r</a:t>
            </a:r>
            <a:r>
              <a:rPr lang="zh-CN" altLang="en-US" dirty="0" smtClean="0">
                <a:solidFill>
                  <a:schemeClr val="tx1">
                    <a:lumMod val="90000"/>
                    <a:lumOff val="10000"/>
                  </a:schemeClr>
                </a:solidFill>
              </a:rPr>
              <a:t>开始往前能匹配的最大长度</a:t>
            </a:r>
            <a:r>
              <a:rPr lang="en-US" altLang="zh-CN" dirty="0" smtClean="0">
                <a:solidFill>
                  <a:schemeClr val="tx1">
                    <a:lumMod val="90000"/>
                    <a:lumOff val="10000"/>
                  </a:schemeClr>
                </a:solidFill>
              </a:rPr>
              <a:t>L</a:t>
            </a:r>
            <a:r>
              <a:rPr lang="zh-CN" altLang="en-US" dirty="0" smtClean="0">
                <a:solidFill>
                  <a:schemeClr val="tx1">
                    <a:lumMod val="90000"/>
                    <a:lumOff val="10000"/>
                  </a:schemeClr>
                </a:solidFill>
              </a:rPr>
              <a:t>，那么</a:t>
            </a:r>
            <a:r>
              <a:rPr lang="en-US" altLang="zh-CN" dirty="0" smtClean="0">
                <a:solidFill>
                  <a:schemeClr val="tx1">
                    <a:lumMod val="90000"/>
                    <a:lumOff val="10000"/>
                  </a:schemeClr>
                </a:solidFill>
              </a:rPr>
              <a:t>min(</a:t>
            </a:r>
            <a:r>
              <a:rPr lang="en-US" altLang="zh-CN" dirty="0" err="1" smtClean="0">
                <a:solidFill>
                  <a:schemeClr val="tx1">
                    <a:lumMod val="90000"/>
                    <a:lumOff val="10000"/>
                  </a:schemeClr>
                </a:solidFill>
              </a:rPr>
              <a:t>L,Max</a:t>
            </a:r>
            <a:r>
              <a:rPr lang="en-US" altLang="zh-CN" dirty="0" smtClean="0">
                <a:solidFill>
                  <a:schemeClr val="tx1">
                    <a:lumMod val="90000"/>
                    <a:lumOff val="10000"/>
                  </a:schemeClr>
                </a:solidFill>
              </a:rPr>
              <a:t>(s))</a:t>
            </a:r>
            <a:r>
              <a:rPr lang="zh-CN" altLang="en-US" dirty="0" smtClean="0">
                <a:solidFill>
                  <a:schemeClr val="tx1">
                    <a:lumMod val="90000"/>
                    <a:lumOff val="10000"/>
                  </a:schemeClr>
                </a:solidFill>
              </a:rPr>
              <a:t>就可以更新答案了。</a:t>
            </a:r>
            <a:endParaRPr lang="zh-CN" altLang="en-US" dirty="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algn="ctr" eaLnBrk="1" hangingPunct="1"/>
            <a:r>
              <a:rPr lang="en-US" altLang="zh-CN" smtClean="0"/>
              <a:t>V:SPOJ LCS</a:t>
            </a:r>
            <a:endParaRPr lang="zh-CN" altLang="en-US" smtClean="0"/>
          </a:p>
        </p:txBody>
      </p:sp>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zh-CN" altLang="en-US" dirty="0" smtClean="0">
                <a:solidFill>
                  <a:schemeClr val="tx1">
                    <a:lumMod val="90000"/>
                    <a:lumOff val="10000"/>
                  </a:schemeClr>
                </a:solidFill>
              </a:rPr>
              <a:t>我们考虑用</a:t>
            </a:r>
            <a:r>
              <a:rPr lang="en-US" altLang="zh-CN" i="1" dirty="0" smtClean="0">
                <a:solidFill>
                  <a:schemeClr val="tx1">
                    <a:lumMod val="90000"/>
                    <a:lumOff val="10000"/>
                  </a:schemeClr>
                </a:solidFill>
              </a:rPr>
              <a:t>SAM</a:t>
            </a:r>
            <a:r>
              <a:rPr lang="zh-CN" altLang="en-US" dirty="0" smtClean="0">
                <a:solidFill>
                  <a:schemeClr val="tx1">
                    <a:lumMod val="90000"/>
                    <a:lumOff val="10000"/>
                  </a:schemeClr>
                </a:solidFill>
              </a:rPr>
              <a:t>读入字符串</a:t>
            </a:r>
            <a:r>
              <a:rPr lang="en-US" altLang="zh-CN" i="1" dirty="0" smtClean="0">
                <a:solidFill>
                  <a:schemeClr val="tx1">
                    <a:lumMod val="90000"/>
                    <a:lumOff val="10000"/>
                  </a:schemeClr>
                </a:solidFill>
              </a:rPr>
              <a:t>B</a:t>
            </a:r>
            <a:r>
              <a:rPr lang="zh-CN" altLang="en-US" dirty="0" smtClean="0">
                <a:solidFill>
                  <a:schemeClr val="tx1">
                    <a:lumMod val="90000"/>
                    <a:lumOff val="10000"/>
                  </a:schemeClr>
                </a:solidFill>
              </a:rPr>
              <a:t>。</a:t>
            </a:r>
            <a:endParaRPr lang="en-US" altLang="zh-CN" dirty="0" smtClean="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令当前状态为</a:t>
            </a:r>
            <a:r>
              <a:rPr lang="en-US" altLang="zh-CN" i="1" dirty="0" smtClean="0">
                <a:solidFill>
                  <a:schemeClr val="tx1">
                    <a:lumMod val="90000"/>
                    <a:lumOff val="10000"/>
                  </a:schemeClr>
                </a:solidFill>
              </a:rPr>
              <a:t>s</a:t>
            </a:r>
            <a:r>
              <a:rPr lang="zh-CN" altLang="en-US" dirty="0" smtClean="0">
                <a:solidFill>
                  <a:schemeClr val="tx1">
                    <a:lumMod val="90000"/>
                    <a:lumOff val="10000"/>
                  </a:schemeClr>
                </a:solidFill>
              </a:rPr>
              <a:t>，同时最大匹配长度为</a:t>
            </a:r>
            <a:r>
              <a:rPr lang="en-US" altLang="zh-CN" i="1" dirty="0" err="1" smtClean="0">
                <a:solidFill>
                  <a:schemeClr val="tx1">
                    <a:lumMod val="90000"/>
                    <a:lumOff val="10000"/>
                  </a:schemeClr>
                </a:solidFill>
              </a:rPr>
              <a:t>len</a:t>
            </a:r>
            <a:endParaRPr lang="en-US" altLang="zh-CN" i="1" dirty="0" smtClean="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我们读入字符</a:t>
            </a:r>
            <a:r>
              <a:rPr lang="en-US" altLang="zh-CN" i="1" dirty="0" smtClean="0">
                <a:solidFill>
                  <a:schemeClr val="tx1">
                    <a:lumMod val="90000"/>
                    <a:lumOff val="10000"/>
                  </a:schemeClr>
                </a:solidFill>
              </a:rPr>
              <a:t>x</a:t>
            </a:r>
            <a:r>
              <a:rPr lang="zh-CN" altLang="en-US" dirty="0" smtClean="0">
                <a:solidFill>
                  <a:schemeClr val="tx1">
                    <a:lumMod val="90000"/>
                    <a:lumOff val="10000"/>
                  </a:schemeClr>
                </a:solidFill>
              </a:rPr>
              <a:t>。如果</a:t>
            </a:r>
            <a:r>
              <a:rPr lang="en-US" altLang="zh-CN" i="1" dirty="0" smtClean="0">
                <a:solidFill>
                  <a:schemeClr val="tx1">
                    <a:lumMod val="90000"/>
                    <a:lumOff val="10000"/>
                  </a:schemeClr>
                </a:solidFill>
              </a:rPr>
              <a:t>s</a:t>
            </a:r>
            <a:r>
              <a:rPr lang="zh-CN" altLang="en-US" dirty="0" smtClean="0">
                <a:solidFill>
                  <a:schemeClr val="tx1">
                    <a:lumMod val="90000"/>
                    <a:lumOff val="10000"/>
                  </a:schemeClr>
                </a:solidFill>
              </a:rPr>
              <a:t>有标号为</a:t>
            </a:r>
            <a:r>
              <a:rPr lang="en-US" altLang="zh-CN" i="1" dirty="0" smtClean="0">
                <a:solidFill>
                  <a:schemeClr val="tx1">
                    <a:lumMod val="90000"/>
                    <a:lumOff val="10000"/>
                  </a:schemeClr>
                </a:solidFill>
              </a:rPr>
              <a:t>x</a:t>
            </a:r>
            <a:r>
              <a:rPr lang="zh-CN" altLang="en-US" dirty="0" smtClean="0">
                <a:solidFill>
                  <a:schemeClr val="tx1">
                    <a:lumMod val="90000"/>
                    <a:lumOff val="10000"/>
                  </a:schemeClr>
                </a:solidFill>
              </a:rPr>
              <a:t>的边，</a:t>
            </a:r>
            <a:r>
              <a:rPr lang="en-US" altLang="zh-CN" dirty="0" smtClean="0">
                <a:solidFill>
                  <a:schemeClr val="tx1">
                    <a:lumMod val="90000"/>
                    <a:lumOff val="10000"/>
                  </a:schemeClr>
                </a:solidFill>
              </a:rPr>
              <a:t/>
            </a:r>
            <a:br>
              <a:rPr lang="en-US" altLang="zh-CN" dirty="0" smtClean="0">
                <a:solidFill>
                  <a:schemeClr val="tx1">
                    <a:lumMod val="90000"/>
                    <a:lumOff val="10000"/>
                  </a:schemeClr>
                </a:solidFill>
              </a:rPr>
            </a:br>
            <a:r>
              <a:rPr lang="zh-CN" altLang="en-US" dirty="0" smtClean="0">
                <a:solidFill>
                  <a:schemeClr val="tx1">
                    <a:lumMod val="90000"/>
                    <a:lumOff val="10000"/>
                  </a:schemeClr>
                </a:solidFill>
              </a:rPr>
              <a:t>那么</a:t>
            </a:r>
            <a:r>
              <a:rPr lang="en-US" altLang="zh-CN" i="1" dirty="0" smtClean="0">
                <a:solidFill>
                  <a:schemeClr val="tx1">
                    <a:lumMod val="90000"/>
                    <a:lumOff val="10000"/>
                  </a:schemeClr>
                </a:solidFill>
              </a:rPr>
              <a:t>s=trans(</a:t>
            </a:r>
            <a:r>
              <a:rPr lang="en-US" altLang="zh-CN" i="1" dirty="0" err="1" smtClean="0">
                <a:solidFill>
                  <a:schemeClr val="tx1">
                    <a:lumMod val="90000"/>
                    <a:lumOff val="10000"/>
                  </a:schemeClr>
                </a:solidFill>
              </a:rPr>
              <a:t>s,x</a:t>
            </a:r>
            <a:r>
              <a:rPr lang="en-US" altLang="zh-CN" i="1" dirty="0" smtClean="0">
                <a:solidFill>
                  <a:schemeClr val="tx1">
                    <a:lumMod val="90000"/>
                    <a:lumOff val="10000"/>
                  </a:schemeClr>
                </a:solidFill>
              </a:rPr>
              <a:t>),</a:t>
            </a:r>
            <a:r>
              <a:rPr lang="en-US" altLang="zh-CN" i="1" dirty="0" err="1" smtClean="0">
                <a:solidFill>
                  <a:schemeClr val="tx1">
                    <a:lumMod val="90000"/>
                    <a:lumOff val="10000"/>
                  </a:schemeClr>
                </a:solidFill>
              </a:rPr>
              <a:t>len</a:t>
            </a:r>
            <a:r>
              <a:rPr lang="en-US" altLang="zh-CN" i="1" dirty="0" smtClean="0">
                <a:solidFill>
                  <a:schemeClr val="tx1">
                    <a:lumMod val="90000"/>
                    <a:lumOff val="10000"/>
                  </a:schemeClr>
                </a:solidFill>
              </a:rPr>
              <a:t> = len+1</a:t>
            </a:r>
            <a:endParaRPr lang="en-US" altLang="zh-CN" i="1" dirty="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否则我们找到</a:t>
            </a:r>
            <a:r>
              <a:rPr lang="en-US" altLang="zh-CN" i="1" dirty="0" smtClean="0">
                <a:solidFill>
                  <a:schemeClr val="tx1">
                    <a:lumMod val="90000"/>
                    <a:lumOff val="10000"/>
                  </a:schemeClr>
                </a:solidFill>
              </a:rPr>
              <a:t>s</a:t>
            </a:r>
            <a:r>
              <a:rPr lang="zh-CN" altLang="en-US" dirty="0" smtClean="0">
                <a:solidFill>
                  <a:schemeClr val="tx1">
                    <a:lumMod val="90000"/>
                    <a:lumOff val="10000"/>
                  </a:schemeClr>
                </a:solidFill>
              </a:rPr>
              <a:t>的第一个祖先</a:t>
            </a:r>
            <a:r>
              <a:rPr lang="en-US" altLang="zh-CN" i="1" dirty="0" smtClean="0">
                <a:solidFill>
                  <a:schemeClr val="tx1">
                    <a:lumMod val="90000"/>
                    <a:lumOff val="10000"/>
                  </a:schemeClr>
                </a:solidFill>
              </a:rPr>
              <a:t>a</a:t>
            </a:r>
            <a:r>
              <a:rPr lang="zh-CN" altLang="en-US" dirty="0" smtClean="0">
                <a:solidFill>
                  <a:schemeClr val="tx1">
                    <a:lumMod val="90000"/>
                    <a:lumOff val="10000"/>
                  </a:schemeClr>
                </a:solidFill>
              </a:rPr>
              <a:t>，它有标号为</a:t>
            </a:r>
            <a:r>
              <a:rPr lang="en-US" altLang="zh-CN" i="1" dirty="0" smtClean="0">
                <a:solidFill>
                  <a:schemeClr val="tx1">
                    <a:lumMod val="90000"/>
                    <a:lumOff val="10000"/>
                  </a:schemeClr>
                </a:solidFill>
              </a:rPr>
              <a:t>x</a:t>
            </a:r>
            <a:r>
              <a:rPr lang="zh-CN" altLang="en-US" dirty="0" smtClean="0">
                <a:solidFill>
                  <a:schemeClr val="tx1">
                    <a:lumMod val="90000"/>
                    <a:lumOff val="10000"/>
                  </a:schemeClr>
                </a:solidFill>
              </a:rPr>
              <a:t>的边，令</a:t>
            </a:r>
            <a:r>
              <a:rPr lang="en-US" altLang="zh-CN" dirty="0" smtClean="0">
                <a:solidFill>
                  <a:schemeClr val="tx1">
                    <a:lumMod val="90000"/>
                    <a:lumOff val="10000"/>
                  </a:schemeClr>
                </a:solidFill>
              </a:rPr>
              <a:t/>
            </a:r>
            <a:br>
              <a:rPr lang="en-US" altLang="zh-CN" dirty="0" smtClean="0">
                <a:solidFill>
                  <a:schemeClr val="tx1">
                    <a:lumMod val="90000"/>
                    <a:lumOff val="10000"/>
                  </a:schemeClr>
                </a:solidFill>
              </a:rPr>
            </a:br>
            <a:r>
              <a:rPr lang="en-US" altLang="zh-CN" i="1" dirty="0" smtClean="0">
                <a:solidFill>
                  <a:schemeClr val="tx1">
                    <a:lumMod val="90000"/>
                    <a:lumOff val="10000"/>
                  </a:schemeClr>
                </a:solidFill>
              </a:rPr>
              <a:t>s=trans(</a:t>
            </a:r>
            <a:r>
              <a:rPr lang="en-US" altLang="zh-CN" i="1" dirty="0" err="1" smtClean="0">
                <a:solidFill>
                  <a:schemeClr val="tx1">
                    <a:lumMod val="90000"/>
                    <a:lumOff val="10000"/>
                  </a:schemeClr>
                </a:solidFill>
              </a:rPr>
              <a:t>a,x</a:t>
            </a:r>
            <a:r>
              <a:rPr lang="en-US" altLang="zh-CN" i="1" dirty="0" smtClean="0">
                <a:solidFill>
                  <a:schemeClr val="tx1">
                    <a:lumMod val="90000"/>
                    <a:lumOff val="10000"/>
                  </a:schemeClr>
                </a:solidFill>
              </a:rPr>
              <a:t>),</a:t>
            </a:r>
            <a:r>
              <a:rPr lang="en-US" altLang="zh-CN" i="1" dirty="0" err="1" smtClean="0">
                <a:solidFill>
                  <a:schemeClr val="tx1">
                    <a:lumMod val="90000"/>
                    <a:lumOff val="10000"/>
                  </a:schemeClr>
                </a:solidFill>
              </a:rPr>
              <a:t>len</a:t>
            </a:r>
            <a:r>
              <a:rPr lang="en-US" altLang="zh-CN" i="1" dirty="0" smtClean="0">
                <a:solidFill>
                  <a:schemeClr val="tx1">
                    <a:lumMod val="90000"/>
                    <a:lumOff val="10000"/>
                  </a:schemeClr>
                </a:solidFill>
              </a:rPr>
              <a:t>=Max(a)+1</a:t>
            </a:r>
            <a:r>
              <a:rPr lang="zh-CN" altLang="en-US" i="1" dirty="0" smtClean="0">
                <a:solidFill>
                  <a:schemeClr val="tx1">
                    <a:lumMod val="90000"/>
                    <a:lumOff val="10000"/>
                  </a:schemeClr>
                </a:solidFill>
              </a:rPr>
              <a:t>。</a:t>
            </a:r>
            <a:endParaRPr lang="en-US" altLang="zh-CN" i="1" dirty="0" smtClean="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如果没有这样的祖先，那么令</a:t>
            </a:r>
            <a:r>
              <a:rPr lang="en-US" altLang="zh-CN" i="1" dirty="0" smtClean="0">
                <a:solidFill>
                  <a:schemeClr val="tx1">
                    <a:lumMod val="90000"/>
                    <a:lumOff val="10000"/>
                  </a:schemeClr>
                </a:solidFill>
              </a:rPr>
              <a:t>s=</a:t>
            </a:r>
            <a:r>
              <a:rPr lang="en-US" altLang="zh-CN" i="1" dirty="0" err="1" smtClean="0">
                <a:solidFill>
                  <a:schemeClr val="tx1">
                    <a:lumMod val="90000"/>
                    <a:lumOff val="10000"/>
                  </a:schemeClr>
                </a:solidFill>
              </a:rPr>
              <a:t>root,len</a:t>
            </a:r>
            <a:r>
              <a:rPr lang="en-US" altLang="zh-CN" i="1" dirty="0" smtClean="0">
                <a:solidFill>
                  <a:schemeClr val="tx1">
                    <a:lumMod val="90000"/>
                    <a:lumOff val="10000"/>
                  </a:schemeClr>
                </a:solidFill>
              </a:rPr>
              <a:t>=0</a:t>
            </a:r>
            <a:r>
              <a:rPr lang="zh-CN" altLang="en-US" dirty="0" smtClean="0">
                <a:solidFill>
                  <a:schemeClr val="tx1">
                    <a:lumMod val="90000"/>
                    <a:lumOff val="10000"/>
                  </a:schemeClr>
                </a:solidFill>
              </a:rPr>
              <a:t>。</a:t>
            </a:r>
            <a:endParaRPr lang="en-US" altLang="zh-CN" dirty="0">
              <a:solidFill>
                <a:schemeClr val="tx1">
                  <a:lumMod val="90000"/>
                  <a:lumOff val="10000"/>
                </a:schemeClr>
              </a:solidFill>
            </a:endParaRPr>
          </a:p>
          <a:p>
            <a:pPr eaLnBrk="1" fontAlgn="auto" hangingPunct="1">
              <a:spcAft>
                <a:spcPts val="0"/>
              </a:spcAft>
              <a:defRPr/>
            </a:pPr>
            <a:r>
              <a:rPr lang="zh-CN" altLang="en-US" dirty="0" smtClean="0">
                <a:solidFill>
                  <a:schemeClr val="tx1">
                    <a:lumMod val="90000"/>
                    <a:lumOff val="10000"/>
                  </a:schemeClr>
                </a:solidFill>
              </a:rPr>
              <a:t>在过程中更新状态的最大匹配长度</a:t>
            </a:r>
            <a:endParaRPr lang="en-US" altLang="zh-CN" dirty="0" smtClean="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algn="ctr" eaLnBrk="1" hangingPunct="1"/>
            <a:r>
              <a:rPr lang="en-US" altLang="zh-CN" smtClean="0"/>
              <a:t>V:SPOJ LCS</a:t>
            </a:r>
            <a:endParaRPr lang="zh-CN" altLang="en-US" smtClean="0"/>
          </a:p>
        </p:txBody>
      </p:sp>
      <p:sp>
        <p:nvSpPr>
          <p:cNvPr id="67587" name="内容占位符 2"/>
          <p:cNvSpPr>
            <a:spLocks noGrp="1"/>
          </p:cNvSpPr>
          <p:nvPr>
            <p:ph idx="1"/>
          </p:nvPr>
        </p:nvSpPr>
        <p:spPr/>
        <p:txBody>
          <a:bodyPr/>
          <a:lstStyle/>
          <a:p>
            <a:pPr eaLnBrk="1" hangingPunct="1"/>
            <a:r>
              <a:rPr lang="zh-CN" altLang="en-US" smtClean="0"/>
              <a:t>注意到我们求的是对于任意一个</a:t>
            </a:r>
            <a:r>
              <a:rPr lang="en-US" altLang="zh-CN" i="1" smtClean="0"/>
              <a:t>Right</a:t>
            </a:r>
            <a:r>
              <a:rPr lang="zh-CN" altLang="en-US" smtClean="0"/>
              <a:t>集合中的</a:t>
            </a:r>
            <a:r>
              <a:rPr lang="en-US" altLang="zh-CN" i="1" smtClean="0"/>
              <a:t>r</a:t>
            </a:r>
            <a:r>
              <a:rPr lang="zh-CN" altLang="en-US" smtClean="0"/>
              <a:t>，最大的匹配长度。那么对于一个状态</a:t>
            </a:r>
            <a:r>
              <a:rPr lang="en-US" altLang="zh-CN" i="1" smtClean="0"/>
              <a:t>s</a:t>
            </a:r>
            <a:r>
              <a:rPr lang="zh-CN" altLang="en-US" smtClean="0"/>
              <a:t>，它的结果自然也可以作为它</a:t>
            </a:r>
            <a:r>
              <a:rPr lang="en-US" altLang="zh-CN" i="1" smtClean="0"/>
              <a:t>Parent</a:t>
            </a:r>
            <a:r>
              <a:rPr lang="zh-CN" altLang="en-US" smtClean="0"/>
              <a:t>的结果，我们可以从底到上更新一遍。</a:t>
            </a:r>
            <a:endParaRPr lang="en-US" altLang="zh-CN" smtClean="0"/>
          </a:p>
          <a:p>
            <a:pPr eaLnBrk="1" hangingPunct="1"/>
            <a:endParaRPr lang="en-US" altLang="zh-CN" smtClean="0"/>
          </a:p>
          <a:p>
            <a:pPr eaLnBrk="1" hangingPunct="1"/>
            <a:r>
              <a:rPr lang="zh-CN" altLang="en-US" smtClean="0"/>
              <a:t>然后问题就解决了。</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algn="ctr" eaLnBrk="1" hangingPunct="1"/>
            <a:r>
              <a:rPr lang="en-US" altLang="zh-CN" smtClean="0"/>
              <a:t>VI:SPOJ LCS2</a:t>
            </a:r>
            <a:endParaRPr lang="zh-CN" altLang="en-US" smtClean="0"/>
          </a:p>
        </p:txBody>
      </p:sp>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1522" r="-322"/>
            </a:stretch>
          </a:blipFill>
          <a:ln>
            <a:miter lim="800000"/>
            <a:headEnd/>
            <a:tailEnd/>
          </a:ln>
        </p:spPr>
        <p:txBody>
          <a:bodyPr rtlCol="0">
            <a:normAutofit/>
          </a:bodyPr>
          <a:lstStyle/>
          <a:p>
            <a:pPr eaLnBrk="1" fontAlgn="auto" hangingPunct="1">
              <a:spcAft>
                <a:spcPts val="0"/>
              </a:spcAft>
              <a:defRPr/>
            </a:pPr>
            <a:r>
              <a:rPr lang="zh-CN" altLang="en-US">
                <a:noFill/>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algn="ctr" eaLnBrk="1" hangingPunct="1"/>
            <a:r>
              <a:rPr lang="zh-CN" altLang="en-US" smtClean="0"/>
              <a:t>一些其他的东西</a:t>
            </a:r>
          </a:p>
        </p:txBody>
      </p:sp>
      <p:sp>
        <p:nvSpPr>
          <p:cNvPr id="69635" name="内容占位符 2"/>
          <p:cNvSpPr>
            <a:spLocks noGrp="1"/>
          </p:cNvSpPr>
          <p:nvPr>
            <p:ph idx="1"/>
          </p:nvPr>
        </p:nvSpPr>
        <p:spPr/>
        <p:txBody>
          <a:bodyPr/>
          <a:lstStyle/>
          <a:p>
            <a:pPr eaLnBrk="1" hangingPunct="1"/>
            <a:r>
              <a:rPr lang="zh-CN" altLang="en-US" smtClean="0"/>
              <a:t>其实不仅仅有</a:t>
            </a:r>
            <a:r>
              <a:rPr lang="en-US" altLang="zh-CN" smtClean="0"/>
              <a:t>Suffix Automaton</a:t>
            </a:r>
            <a:r>
              <a:rPr lang="zh-CN" altLang="en-US" smtClean="0"/>
              <a:t>还有。。</a:t>
            </a:r>
            <a:r>
              <a:rPr lang="en-US" altLang="zh-CN" smtClean="0"/>
              <a:t/>
            </a:r>
            <a:br>
              <a:rPr lang="en-US" altLang="zh-CN" smtClean="0"/>
            </a:br>
            <a:r>
              <a:rPr lang="en-US" altLang="zh-CN" smtClean="0"/>
              <a:t>Factor Automaton</a:t>
            </a:r>
          </a:p>
          <a:p>
            <a:pPr eaLnBrk="1" hangingPunct="1"/>
            <a:r>
              <a:rPr lang="en-US" altLang="zh-CN" smtClean="0"/>
              <a:t>Suffix Oracle</a:t>
            </a:r>
          </a:p>
          <a:p>
            <a:pPr eaLnBrk="1" hangingPunct="1"/>
            <a:r>
              <a:rPr lang="en-US" altLang="zh-CN" smtClean="0"/>
              <a:t>Factor Oracle</a:t>
            </a:r>
          </a:p>
          <a:p>
            <a:pPr eaLnBrk="1" hangingPunct="1"/>
            <a:r>
              <a:rPr lang="en-US" altLang="zh-CN" smtClean="0"/>
              <a:t>Suffix Cactus</a:t>
            </a:r>
          </a:p>
          <a:p>
            <a:pPr eaLnBrk="1" hangingPunct="1"/>
            <a:r>
              <a:rPr lang="en-US" altLang="zh-CN" smtClean="0"/>
              <a:t>Oracle</a:t>
            </a:r>
            <a:r>
              <a:rPr lang="zh-CN" altLang="en-US" smtClean="0"/>
              <a:t>的意思是神谕！听起来很强吧。</a:t>
            </a:r>
            <a:endParaRPr lang="en-US" altLang="zh-CN"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algn="ctr" eaLnBrk="1" hangingPunct="1"/>
            <a:r>
              <a:rPr lang="en-US" altLang="zh-CN" smtClean="0"/>
              <a:t>Factor Oracle</a:t>
            </a:r>
            <a:endParaRPr lang="zh-CN" altLang="en-US" smtClean="0"/>
          </a:p>
        </p:txBody>
      </p:sp>
      <p:sp>
        <p:nvSpPr>
          <p:cNvPr id="70659" name="内容占位符 2"/>
          <p:cNvSpPr>
            <a:spLocks noGrp="1"/>
          </p:cNvSpPr>
          <p:nvPr>
            <p:ph idx="1"/>
          </p:nvPr>
        </p:nvSpPr>
        <p:spPr/>
        <p:txBody>
          <a:bodyPr/>
          <a:lstStyle/>
          <a:p>
            <a:pPr eaLnBrk="1" hangingPunct="1"/>
            <a:r>
              <a:rPr lang="zh-CN" altLang="en-US" smtClean="0"/>
              <a:t>一个串的</a:t>
            </a:r>
            <a:r>
              <a:rPr lang="en-US" altLang="zh-CN" smtClean="0"/>
              <a:t>Factor Oracle</a:t>
            </a:r>
            <a:r>
              <a:rPr lang="zh-CN" altLang="en-US" smtClean="0"/>
              <a:t>是一个自动机，可以识别这个串的所有子串的集合，但也可以识别一些别的乱七八糟的东西。</a:t>
            </a:r>
            <a:r>
              <a:rPr lang="en-US" altLang="zh-CN" smtClean="0"/>
              <a:t/>
            </a:r>
            <a:br>
              <a:rPr lang="en-US" altLang="zh-CN" smtClean="0"/>
            </a:br>
            <a:endParaRPr lang="en-US" altLang="zh-CN" smtClean="0"/>
          </a:p>
          <a:p>
            <a:pPr eaLnBrk="1" hangingPunct="1"/>
            <a:r>
              <a:rPr lang="zh-CN" altLang="en-US" smtClean="0"/>
              <a:t>其实</a:t>
            </a:r>
            <a:r>
              <a:rPr lang="en-US" altLang="zh-CN" smtClean="0"/>
              <a:t>Oracle</a:t>
            </a:r>
            <a:r>
              <a:rPr lang="zh-CN" altLang="en-US" smtClean="0"/>
              <a:t>也有预言的意思，所以这个是不一定准的。</a:t>
            </a:r>
            <a:r>
              <a:rPr lang="en-US" altLang="zh-CN" smtClean="0"/>
              <a:t/>
            </a:r>
            <a:br>
              <a:rPr lang="en-US" altLang="zh-CN" smtClean="0"/>
            </a:br>
            <a:endParaRPr lang="en-US" altLang="zh-CN" smtClean="0"/>
          </a:p>
          <a:p>
            <a:pPr eaLnBrk="1" hangingPunct="1"/>
            <a:r>
              <a:rPr lang="en-US" altLang="zh-CN" smtClean="0"/>
              <a:t>Factor Oracle</a:t>
            </a:r>
            <a:r>
              <a:rPr lang="zh-CN" altLang="en-US" smtClean="0"/>
              <a:t>的构造算法非常的简单，不过我也不知道这个在</a:t>
            </a:r>
            <a:r>
              <a:rPr lang="en-US" altLang="zh-CN" smtClean="0"/>
              <a:t>OI</a:t>
            </a:r>
            <a:r>
              <a:rPr lang="zh-CN" altLang="en-US" smtClean="0"/>
              <a:t>中有什么用，就不讲了。</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endParaRPr lang="zh-CN" altLang="en-US" smtClean="0"/>
          </a:p>
        </p:txBody>
      </p:sp>
      <p:sp>
        <p:nvSpPr>
          <p:cNvPr id="71683" name="内容占位符 2"/>
          <p:cNvSpPr>
            <a:spLocks noGrp="1"/>
          </p:cNvSpPr>
          <p:nvPr>
            <p:ph idx="1"/>
          </p:nvPr>
        </p:nvSpPr>
        <p:spPr/>
        <p:txBody>
          <a:bodyPr/>
          <a:lstStyle/>
          <a:p>
            <a:pPr eaLnBrk="1" hangingPunct="1"/>
            <a:endParaRPr lang="zh-CN" altLang="en-US" smtClean="0"/>
          </a:p>
        </p:txBody>
      </p:sp>
      <p:sp>
        <p:nvSpPr>
          <p:cNvPr id="4" name="矩形 3"/>
          <p:cNvSpPr/>
          <p:nvPr/>
        </p:nvSpPr>
        <p:spPr>
          <a:xfrm>
            <a:off x="860576" y="2543770"/>
            <a:ext cx="7502375"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Queries are welcomed</a:t>
            </a: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algn="ctr" eaLnBrk="1" hangingPunct="1"/>
            <a:r>
              <a:rPr lang="zh-CN" altLang="en-US" smtClean="0"/>
              <a:t>广告</a:t>
            </a:r>
          </a:p>
        </p:txBody>
      </p:sp>
      <p:sp>
        <p:nvSpPr>
          <p:cNvPr id="72707" name="内容占位符 2"/>
          <p:cNvSpPr>
            <a:spLocks noGrp="1"/>
          </p:cNvSpPr>
          <p:nvPr>
            <p:ph idx="1"/>
          </p:nvPr>
        </p:nvSpPr>
        <p:spPr/>
        <p:txBody>
          <a:bodyPr/>
          <a:lstStyle/>
          <a:p>
            <a:pPr eaLnBrk="1" hangingPunct="1"/>
            <a:r>
              <a:rPr lang="zh-CN" altLang="en-US" smtClean="0"/>
              <a:t>我会把课件和代码放在我的博客上，地址是：</a:t>
            </a:r>
            <a:endParaRPr lang="en-US" altLang="zh-CN" smtClean="0"/>
          </a:p>
          <a:p>
            <a:pPr eaLnBrk="1" hangingPunct="1"/>
            <a:r>
              <a:rPr lang="en-US" altLang="zh-CN" smtClean="0">
                <a:hlinkClick r:id="rId2"/>
              </a:rPr>
              <a:t>http://hi.baidu.com/wjbzbmr/</a:t>
            </a:r>
            <a:r>
              <a:rPr lang="en-US" altLang="zh-CN" smtClean="0"/>
              <a:t/>
            </a:r>
            <a:br>
              <a:rPr lang="en-US" altLang="zh-CN" smtClean="0"/>
            </a:b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kumimoji="1" lang="zh-CN" altLang="en-US" dirty="0" smtClean="0">
                <a:solidFill>
                  <a:schemeClr val="tx1">
                    <a:lumMod val="90000"/>
                    <a:lumOff val="10000"/>
                  </a:schemeClr>
                </a:solidFill>
              </a:rPr>
              <a:t>我们可以看到大部分人都</a:t>
            </a:r>
            <a:r>
              <a:rPr kumimoji="1" lang="en-US" altLang="zh-CN" dirty="0" smtClean="0">
                <a:solidFill>
                  <a:schemeClr val="tx1">
                    <a:lumMod val="90000"/>
                    <a:lumOff val="10000"/>
                  </a:schemeClr>
                </a:solidFill>
              </a:rPr>
              <a:t>TLE</a:t>
            </a:r>
            <a:r>
              <a:rPr kumimoji="1" lang="zh-CN" altLang="en-US" dirty="0" smtClean="0">
                <a:solidFill>
                  <a:schemeClr val="tx1">
                    <a:lumMod val="90000"/>
                    <a:lumOff val="10000"/>
                  </a:schemeClr>
                </a:solidFill>
              </a:rPr>
              <a:t>了。。为什么呢？</a:t>
            </a:r>
            <a:endParaRPr kumimoji="1" lang="zh-CN" altLang="en-US" dirty="0">
              <a:solidFill>
                <a:schemeClr val="tx1">
                  <a:lumMod val="90000"/>
                  <a:lumOff val="10000"/>
                </a:schemeClr>
              </a:solidFill>
            </a:endParaRPr>
          </a:p>
        </p:txBody>
      </p:sp>
      <p:sp>
        <p:nvSpPr>
          <p:cNvPr id="3" name="内容占位符 2"/>
          <p:cNvSpPr>
            <a:spLocks noGrp="1"/>
          </p:cNvSpPr>
          <p:nvPr>
            <p:ph idx="1"/>
          </p:nvPr>
        </p:nvSpPr>
        <p:spPr/>
        <p:txBody>
          <a:bodyPr/>
          <a:lstStyle/>
          <a:p>
            <a:pPr eaLnBrk="1" hangingPunct="1"/>
            <a:r>
              <a:rPr kumimoji="1" lang="en-US" altLang="zh-CN" smtClean="0"/>
              <a:t>SPOJ</a:t>
            </a:r>
            <a:r>
              <a:rPr kumimoji="1" lang="zh-CN" altLang="en-US" smtClean="0"/>
              <a:t>太慢了</a:t>
            </a:r>
            <a:endParaRPr kumimoji="1" lang="en-US" altLang="zh-CN" smtClean="0"/>
          </a:p>
          <a:p>
            <a:pPr eaLnBrk="1" hangingPunct="1"/>
            <a:r>
              <a:rPr kumimoji="1" lang="en-US" altLang="zh-CN" smtClean="0"/>
              <a:t>SPOJ</a:t>
            </a:r>
            <a:r>
              <a:rPr kumimoji="1" lang="zh-CN" altLang="en-US" smtClean="0"/>
              <a:t>太慢了</a:t>
            </a:r>
          </a:p>
          <a:p>
            <a:pPr eaLnBrk="1" hangingPunct="1"/>
            <a:r>
              <a:rPr kumimoji="1" lang="en-US" altLang="zh-CN" smtClean="0"/>
              <a:t>SPOJ</a:t>
            </a:r>
            <a:r>
              <a:rPr kumimoji="1" lang="zh-CN" altLang="en-US" smtClean="0"/>
              <a:t>太慢了</a:t>
            </a:r>
          </a:p>
          <a:p>
            <a:pPr eaLnBrk="1" hangingPunct="1"/>
            <a:r>
              <a:rPr kumimoji="1" lang="en-US" altLang="zh-CN" smtClean="0"/>
              <a:t>SPOJ</a:t>
            </a:r>
            <a:r>
              <a:rPr kumimoji="1" lang="zh-CN" altLang="en-US" smtClean="0"/>
              <a:t>太慢了</a:t>
            </a:r>
          </a:p>
          <a:p>
            <a:pPr eaLnBrk="1" hangingPunct="1"/>
            <a:r>
              <a:rPr kumimoji="1" lang="en-US" altLang="zh-CN" smtClean="0"/>
              <a:t>SPOJ</a:t>
            </a:r>
            <a:r>
              <a:rPr kumimoji="1" lang="zh-CN" altLang="en-US" smtClean="0"/>
              <a:t>太慢了</a:t>
            </a:r>
          </a:p>
          <a:p>
            <a:pPr eaLnBrk="1" hangingPunct="1"/>
            <a:r>
              <a:rPr kumimoji="1" lang="en-US" altLang="zh-CN" smtClean="0"/>
              <a:t>SPOJ</a:t>
            </a:r>
            <a:r>
              <a:rPr kumimoji="1" lang="zh-CN" altLang="en-US" smtClean="0"/>
              <a:t>太慢了</a:t>
            </a:r>
          </a:p>
          <a:p>
            <a:pPr eaLnBrk="1" hangingPunct="1"/>
            <a:r>
              <a:rPr kumimoji="1" lang="en-US" altLang="zh-CN" smtClean="0"/>
              <a:t>SPOJ</a:t>
            </a:r>
            <a:r>
              <a:rPr kumimoji="1" lang="zh-CN" altLang="en-US" smtClean="0"/>
              <a:t>太慢了</a:t>
            </a:r>
          </a:p>
          <a:p>
            <a:pPr eaLnBrk="1" hangingPunct="1"/>
            <a:endParaRPr kumimoji="1"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kumimoji="1" lang="zh-CN" altLang="en-US" smtClean="0"/>
              <a:t>新的算法</a:t>
            </a:r>
          </a:p>
        </p:txBody>
      </p:sp>
      <p:pic>
        <p:nvPicPr>
          <p:cNvPr id="21507" name="内容占位符 3" descr="75E58C88-932B-47FE-B445-4D0CA95BAFF8.png"/>
          <p:cNvPicPr>
            <a:picLocks noGrp="1" noChangeAspect="1"/>
          </p:cNvPicPr>
          <p:nvPr>
            <p:ph idx="1"/>
          </p:nvPr>
        </p:nvPicPr>
        <p:blipFill>
          <a:blip r:embed="rId3">
            <a:extLst>
              <a:ext uri="{28A0092B-C50C-407E-A947-70E740481C1C}">
                <a14:useLocalDpi xmlns:a14="http://schemas.microsoft.com/office/drawing/2010/main" val="0"/>
              </a:ext>
            </a:extLst>
          </a:blip>
          <a:srcRect t="-53233" b="-53233"/>
          <a:stretch>
            <a:fillRect/>
          </a:stretch>
        </p:blipFill>
        <p:spPr>
          <a:xfrm>
            <a:off x="779463" y="969963"/>
            <a:ext cx="7583487" cy="400685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kumimoji="1" lang="en-US" altLang="zh-CN" smtClean="0"/>
              <a:t>OI</a:t>
            </a:r>
            <a:r>
              <a:rPr kumimoji="1" lang="zh-CN" altLang="en-US" smtClean="0"/>
              <a:t>中使用的字符串处理工具</a:t>
            </a:r>
          </a:p>
        </p:txBody>
      </p:sp>
      <p:sp>
        <p:nvSpPr>
          <p:cNvPr id="22531" name="内容占位符 2"/>
          <p:cNvSpPr>
            <a:spLocks noGrp="1"/>
          </p:cNvSpPr>
          <p:nvPr>
            <p:ph idx="1"/>
          </p:nvPr>
        </p:nvSpPr>
        <p:spPr/>
        <p:txBody>
          <a:bodyPr/>
          <a:lstStyle/>
          <a:p>
            <a:pPr eaLnBrk="1" hangingPunct="1"/>
            <a:r>
              <a:rPr kumimoji="1" lang="en-US" altLang="zh-CN" smtClean="0"/>
              <a:t>Suffix Array </a:t>
            </a:r>
            <a:r>
              <a:rPr kumimoji="1" lang="zh-CN" altLang="en-US" smtClean="0"/>
              <a:t>后缀数组</a:t>
            </a:r>
            <a:r>
              <a:rPr kumimoji="1" lang="en-US" altLang="zh-CN" smtClean="0"/>
              <a:t> </a:t>
            </a:r>
          </a:p>
          <a:p>
            <a:pPr eaLnBrk="1" hangingPunct="1"/>
            <a:r>
              <a:rPr kumimoji="1" lang="en-US" altLang="zh-CN" smtClean="0"/>
              <a:t>Suffix Tree </a:t>
            </a:r>
            <a:r>
              <a:rPr kumimoji="1" lang="zh-CN" altLang="en-US" smtClean="0"/>
              <a:t>后缀树</a:t>
            </a:r>
            <a:endParaRPr kumimoji="1" lang="en-US" altLang="zh-CN" smtClean="0"/>
          </a:p>
          <a:p>
            <a:pPr eaLnBrk="1" hangingPunct="1"/>
            <a:r>
              <a:rPr kumimoji="1" lang="en-US" altLang="zh-CN" smtClean="0"/>
              <a:t>Aho-Corasick Automaton AC</a:t>
            </a:r>
            <a:r>
              <a:rPr kumimoji="1" lang="zh-CN" altLang="en-US" smtClean="0"/>
              <a:t>自动机</a:t>
            </a:r>
            <a:endParaRPr kumimoji="1" lang="en-US" altLang="zh-CN" smtClean="0"/>
          </a:p>
          <a:p>
            <a:pPr eaLnBrk="1" hangingPunct="1"/>
            <a:r>
              <a:rPr kumimoji="1" lang="en-US" altLang="zh-CN" smtClean="0"/>
              <a:t>Hash</a:t>
            </a:r>
            <a:r>
              <a:rPr kumimoji="1" lang="zh-CN" altLang="en-US" smtClean="0"/>
              <a:t> 哈希</a:t>
            </a:r>
            <a:endParaRPr kumimoji="1" lang="en-US" altLang="zh-CN" smtClean="0"/>
          </a:p>
          <a:p>
            <a:pPr eaLnBrk="1" hangingPunct="1"/>
            <a:endParaRPr kumimoji="1" lang="zh-CN" altLang="en-US" smtClean="0"/>
          </a:p>
        </p:txBody>
      </p:sp>
      <p:sp>
        <p:nvSpPr>
          <p:cNvPr id="7" name="文本框 6"/>
          <p:cNvSpPr txBox="1"/>
          <p:nvPr/>
        </p:nvSpPr>
        <p:spPr>
          <a:xfrm>
            <a:off x="2334381" y="4269619"/>
            <a:ext cx="4475237" cy="1200329"/>
          </a:xfrm>
          <a:prstGeom prst="rect">
            <a:avLst/>
          </a:prstGeom>
          <a:noFill/>
        </p:spPr>
        <p:txBody>
          <a:bodyPr>
            <a:spAutoFit/>
          </a:bodyPr>
          <a:lstStyle/>
          <a:p>
            <a:pPr fontAlgn="auto">
              <a:spcBef>
                <a:spcPts val="0"/>
              </a:spcBef>
              <a:spcAft>
                <a:spcPts val="0"/>
              </a:spcAft>
              <a:defRPr/>
            </a:pPr>
            <a:r>
              <a:rPr kumimoji="1" lang="en-US" altLang="zh-CN"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Suffix Automaton</a:t>
            </a:r>
            <a:r>
              <a:rPr kumimoji="1" lang="zh-CN"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又是什么呢？</a:t>
            </a:r>
            <a:endParaRPr kumimoji="1" lang="en-US" altLang="zh-CN"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kumimoji="1" lang="zh-CN" altLang="en-US" smtClean="0"/>
              <a:t>什么是自动机</a:t>
            </a:r>
          </a:p>
        </p:txBody>
      </p:sp>
      <p:sp>
        <p:nvSpPr>
          <p:cNvPr id="3" name="内容占位符 2"/>
          <p:cNvSpPr>
            <a:spLocks noGrp="1"/>
          </p:cNvSpPr>
          <p:nvPr>
            <p:ph idx="1"/>
          </p:nvPr>
        </p:nvSpPr>
        <p:spPr/>
        <p:txBody>
          <a:bodyPr rtlCol="0">
            <a:normAutofit fontScale="77500" lnSpcReduction="20000"/>
          </a:bodyPr>
          <a:lstStyle/>
          <a:p>
            <a:pPr eaLnBrk="1" fontAlgn="auto" hangingPunct="1">
              <a:spcAft>
                <a:spcPts val="0"/>
              </a:spcAft>
              <a:defRPr/>
            </a:pPr>
            <a:r>
              <a:rPr kumimoji="1" lang="zh-CN" altLang="en-US" dirty="0" smtClean="0">
                <a:solidFill>
                  <a:schemeClr val="tx1">
                    <a:lumMod val="90000"/>
                    <a:lumOff val="10000"/>
                  </a:schemeClr>
                </a:solidFill>
              </a:rPr>
              <a:t>有限状态自动机的功能是识别字符串，令一个自动机</a:t>
            </a:r>
            <a:r>
              <a:rPr kumimoji="1" lang="en-US" altLang="zh-CN" dirty="0">
                <a:solidFill>
                  <a:schemeClr val="tx1">
                    <a:lumMod val="90000"/>
                    <a:lumOff val="10000"/>
                  </a:schemeClr>
                </a:solidFill>
              </a:rPr>
              <a:t>A</a:t>
            </a:r>
            <a:r>
              <a:rPr kumimoji="1" lang="zh-CN" altLang="en-US" dirty="0" smtClean="0">
                <a:solidFill>
                  <a:schemeClr val="tx1">
                    <a:lumMod val="90000"/>
                    <a:lumOff val="10000"/>
                  </a:schemeClr>
                </a:solidFill>
              </a:rPr>
              <a:t>，若它能识别字符串</a:t>
            </a:r>
            <a:r>
              <a:rPr kumimoji="1" lang="en-US" altLang="zh-CN" dirty="0" smtClean="0">
                <a:solidFill>
                  <a:schemeClr val="tx1">
                    <a:lumMod val="90000"/>
                    <a:lumOff val="10000"/>
                  </a:schemeClr>
                </a:solidFill>
              </a:rPr>
              <a:t>S</a:t>
            </a:r>
            <a:r>
              <a:rPr kumimoji="1" lang="zh-CN" altLang="en-US" dirty="0" smtClean="0">
                <a:solidFill>
                  <a:schemeClr val="tx1">
                    <a:lumMod val="90000"/>
                    <a:lumOff val="10000"/>
                  </a:schemeClr>
                </a:solidFill>
              </a:rPr>
              <a:t>，就记为</a:t>
            </a:r>
            <a:r>
              <a:rPr kumimoji="1" lang="en-US" altLang="zh-CN" dirty="0" smtClean="0">
                <a:solidFill>
                  <a:schemeClr val="tx1">
                    <a:lumMod val="90000"/>
                    <a:lumOff val="10000"/>
                  </a:schemeClr>
                </a:solidFill>
              </a:rPr>
              <a:t>A(S)=True</a:t>
            </a:r>
            <a:r>
              <a:rPr kumimoji="1" lang="zh-CN" altLang="en-US" dirty="0" smtClean="0">
                <a:solidFill>
                  <a:schemeClr val="tx1">
                    <a:lumMod val="90000"/>
                    <a:lumOff val="10000"/>
                  </a:schemeClr>
                </a:solidFill>
              </a:rPr>
              <a:t>，否则</a:t>
            </a:r>
            <a:r>
              <a:rPr kumimoji="1" lang="en-US" altLang="zh-CN" dirty="0" smtClean="0">
                <a:solidFill>
                  <a:schemeClr val="tx1">
                    <a:lumMod val="90000"/>
                    <a:lumOff val="10000"/>
                  </a:schemeClr>
                </a:solidFill>
              </a:rPr>
              <a:t>A(S)=False</a:t>
            </a:r>
            <a:r>
              <a:rPr kumimoji="1" lang="zh-CN" altLang="en-US" dirty="0" smtClean="0">
                <a:solidFill>
                  <a:schemeClr val="tx1">
                    <a:lumMod val="90000"/>
                    <a:lumOff val="10000"/>
                  </a:schemeClr>
                </a:solidFill>
              </a:rPr>
              <a:t>。</a:t>
            </a:r>
            <a:endParaRPr kumimoji="1" lang="en-US" altLang="zh-CN" dirty="0" smtClean="0">
              <a:solidFill>
                <a:schemeClr val="tx1">
                  <a:lumMod val="90000"/>
                  <a:lumOff val="10000"/>
                </a:schemeClr>
              </a:solidFill>
            </a:endParaRPr>
          </a:p>
          <a:p>
            <a:pPr eaLnBrk="1" fontAlgn="auto" hangingPunct="1">
              <a:spcAft>
                <a:spcPts val="0"/>
              </a:spcAft>
              <a:defRPr/>
            </a:pPr>
            <a:r>
              <a:rPr kumimoji="1" lang="zh-CN" altLang="en-US" dirty="0" smtClean="0">
                <a:solidFill>
                  <a:schemeClr val="tx1">
                    <a:lumMod val="90000"/>
                    <a:lumOff val="10000"/>
                  </a:schemeClr>
                </a:solidFill>
              </a:rPr>
              <a:t>自动机由五个部分组成，</a:t>
            </a:r>
            <a:r>
              <a:rPr kumimoji="1" lang="en-US" altLang="zh-CN" dirty="0">
                <a:solidFill>
                  <a:schemeClr val="tx1">
                    <a:lumMod val="90000"/>
                    <a:lumOff val="10000"/>
                  </a:schemeClr>
                </a:solidFill>
              </a:rPr>
              <a:t>a</a:t>
            </a:r>
            <a:r>
              <a:rPr kumimoji="1" lang="en-US" altLang="zh-CN" dirty="0" smtClean="0">
                <a:solidFill>
                  <a:schemeClr val="tx1">
                    <a:lumMod val="90000"/>
                    <a:lumOff val="10000"/>
                  </a:schemeClr>
                </a:solidFill>
              </a:rPr>
              <a:t>lpha</a:t>
            </a:r>
            <a:r>
              <a:rPr kumimoji="1" lang="zh-CN" altLang="en-US" dirty="0" smtClean="0">
                <a:solidFill>
                  <a:schemeClr val="tx1">
                    <a:lumMod val="90000"/>
                    <a:lumOff val="10000"/>
                  </a:schemeClr>
                </a:solidFill>
              </a:rPr>
              <a:t>：字符集，</a:t>
            </a:r>
            <a:r>
              <a:rPr kumimoji="1" lang="en-US" altLang="zh-CN" dirty="0" smtClean="0">
                <a:solidFill>
                  <a:schemeClr val="tx1">
                    <a:lumMod val="90000"/>
                    <a:lumOff val="10000"/>
                  </a:schemeClr>
                </a:solidFill>
              </a:rPr>
              <a:t>state</a:t>
            </a:r>
            <a:r>
              <a:rPr kumimoji="1" lang="zh-CN" altLang="en-US" dirty="0" smtClean="0">
                <a:solidFill>
                  <a:schemeClr val="tx1">
                    <a:lumMod val="90000"/>
                    <a:lumOff val="10000"/>
                  </a:schemeClr>
                </a:solidFill>
              </a:rPr>
              <a:t>：状态集合，</a:t>
            </a:r>
            <a:r>
              <a:rPr kumimoji="1" lang="en-US" altLang="zh-CN" dirty="0" err="1" smtClean="0">
                <a:solidFill>
                  <a:schemeClr val="tx1">
                    <a:lumMod val="90000"/>
                    <a:lumOff val="10000"/>
                  </a:schemeClr>
                </a:solidFill>
              </a:rPr>
              <a:t>init</a:t>
            </a:r>
            <a:r>
              <a:rPr kumimoji="1" lang="zh-CN" altLang="en-US" dirty="0" smtClean="0">
                <a:solidFill>
                  <a:schemeClr val="tx1">
                    <a:lumMod val="90000"/>
                    <a:lumOff val="10000"/>
                  </a:schemeClr>
                </a:solidFill>
              </a:rPr>
              <a:t>：初始状态，</a:t>
            </a:r>
            <a:r>
              <a:rPr kumimoji="1" lang="en-US" altLang="zh-CN" dirty="0" smtClean="0">
                <a:solidFill>
                  <a:schemeClr val="tx1">
                    <a:lumMod val="90000"/>
                    <a:lumOff val="10000"/>
                  </a:schemeClr>
                </a:solidFill>
              </a:rPr>
              <a:t>end</a:t>
            </a:r>
            <a:r>
              <a:rPr kumimoji="1" lang="zh-CN" altLang="en-US" dirty="0" smtClean="0">
                <a:solidFill>
                  <a:schemeClr val="tx1">
                    <a:lumMod val="90000"/>
                    <a:lumOff val="10000"/>
                  </a:schemeClr>
                </a:solidFill>
              </a:rPr>
              <a:t>：结束状态集合，</a:t>
            </a:r>
            <a:r>
              <a:rPr kumimoji="1" lang="en-US" altLang="zh-CN" dirty="0" smtClean="0">
                <a:solidFill>
                  <a:schemeClr val="tx1">
                    <a:lumMod val="90000"/>
                    <a:lumOff val="10000"/>
                  </a:schemeClr>
                </a:solidFill>
              </a:rPr>
              <a:t>trans</a:t>
            </a:r>
            <a:r>
              <a:rPr kumimoji="1" lang="zh-CN" altLang="en-US" dirty="0" smtClean="0">
                <a:solidFill>
                  <a:schemeClr val="tx1">
                    <a:lumMod val="90000"/>
                    <a:lumOff val="10000"/>
                  </a:schemeClr>
                </a:solidFill>
              </a:rPr>
              <a:t>：状态转移函数。</a:t>
            </a:r>
            <a:endParaRPr kumimoji="1" lang="en-US" altLang="zh-CN" dirty="0" smtClean="0">
              <a:solidFill>
                <a:schemeClr val="tx1">
                  <a:lumMod val="90000"/>
                  <a:lumOff val="10000"/>
                </a:schemeClr>
              </a:solidFill>
            </a:endParaRPr>
          </a:p>
          <a:p>
            <a:pPr eaLnBrk="1" fontAlgn="auto" hangingPunct="1">
              <a:spcAft>
                <a:spcPts val="0"/>
              </a:spcAft>
              <a:defRPr/>
            </a:pPr>
            <a:r>
              <a:rPr kumimoji="1" lang="zh-CN" altLang="en-US" dirty="0" smtClean="0">
                <a:solidFill>
                  <a:schemeClr val="tx1">
                    <a:lumMod val="90000"/>
                    <a:lumOff val="10000"/>
                  </a:schemeClr>
                </a:solidFill>
              </a:rPr>
              <a:t>不妨令</a:t>
            </a:r>
            <a:r>
              <a:rPr kumimoji="1" lang="en-US" altLang="zh-CN" dirty="0" smtClean="0">
                <a:solidFill>
                  <a:schemeClr val="tx1">
                    <a:lumMod val="90000"/>
                    <a:lumOff val="10000"/>
                  </a:schemeClr>
                </a:solidFill>
              </a:rPr>
              <a:t>trans(</a:t>
            </a:r>
            <a:r>
              <a:rPr kumimoji="1" lang="en-US" altLang="zh-CN" dirty="0" err="1" smtClean="0">
                <a:solidFill>
                  <a:schemeClr val="tx1">
                    <a:lumMod val="90000"/>
                    <a:lumOff val="10000"/>
                  </a:schemeClr>
                </a:solidFill>
              </a:rPr>
              <a:t>s,ch</a:t>
            </a:r>
            <a:r>
              <a:rPr kumimoji="1" lang="en-US" altLang="zh-CN" dirty="0" smtClean="0">
                <a:solidFill>
                  <a:schemeClr val="tx1">
                    <a:lumMod val="90000"/>
                    <a:lumOff val="10000"/>
                  </a:schemeClr>
                </a:solidFill>
              </a:rPr>
              <a:t>)</a:t>
            </a:r>
            <a:r>
              <a:rPr kumimoji="1" lang="zh-CN" altLang="en-US" dirty="0" smtClean="0">
                <a:solidFill>
                  <a:schemeClr val="tx1">
                    <a:lumMod val="90000"/>
                    <a:lumOff val="10000"/>
                  </a:schemeClr>
                </a:solidFill>
              </a:rPr>
              <a:t>表示当前状态是</a:t>
            </a:r>
            <a:r>
              <a:rPr kumimoji="1" lang="en-US" altLang="zh-CN" dirty="0" smtClean="0">
                <a:solidFill>
                  <a:schemeClr val="tx1">
                    <a:lumMod val="90000"/>
                    <a:lumOff val="10000"/>
                  </a:schemeClr>
                </a:solidFill>
              </a:rPr>
              <a:t>s</a:t>
            </a:r>
            <a:r>
              <a:rPr kumimoji="1" lang="zh-CN" altLang="en-US" dirty="0" smtClean="0">
                <a:solidFill>
                  <a:schemeClr val="tx1">
                    <a:lumMod val="90000"/>
                    <a:lumOff val="10000"/>
                  </a:schemeClr>
                </a:solidFill>
              </a:rPr>
              <a:t>，在读入字符</a:t>
            </a:r>
            <a:r>
              <a:rPr kumimoji="1" lang="en-US" altLang="zh-CN" dirty="0" err="1" smtClean="0">
                <a:solidFill>
                  <a:schemeClr val="tx1">
                    <a:lumMod val="90000"/>
                    <a:lumOff val="10000"/>
                  </a:schemeClr>
                </a:solidFill>
              </a:rPr>
              <a:t>ch</a:t>
            </a:r>
            <a:r>
              <a:rPr kumimoji="1" lang="zh-CN" altLang="en-US" dirty="0" smtClean="0">
                <a:solidFill>
                  <a:schemeClr val="tx1">
                    <a:lumMod val="90000"/>
                    <a:lumOff val="10000"/>
                  </a:schemeClr>
                </a:solidFill>
              </a:rPr>
              <a:t>之后，所到达的状态。</a:t>
            </a:r>
            <a:endParaRPr kumimoji="1" lang="en-US" altLang="zh-CN" dirty="0">
              <a:solidFill>
                <a:schemeClr val="tx1">
                  <a:lumMod val="90000"/>
                  <a:lumOff val="10000"/>
                </a:schemeClr>
              </a:solidFill>
            </a:endParaRPr>
          </a:p>
          <a:p>
            <a:pPr eaLnBrk="1" fontAlgn="auto" hangingPunct="1">
              <a:spcAft>
                <a:spcPts val="0"/>
              </a:spcAft>
              <a:defRPr/>
            </a:pPr>
            <a:r>
              <a:rPr kumimoji="1" lang="zh-CN" altLang="en-US" dirty="0" smtClean="0">
                <a:solidFill>
                  <a:schemeClr val="tx1">
                    <a:lumMod val="90000"/>
                    <a:lumOff val="10000"/>
                  </a:schemeClr>
                </a:solidFill>
              </a:rPr>
              <a:t>如果</a:t>
            </a:r>
            <a:r>
              <a:rPr kumimoji="1" lang="en-US" altLang="zh-CN" dirty="0" smtClean="0">
                <a:solidFill>
                  <a:schemeClr val="tx1">
                    <a:lumMod val="90000"/>
                    <a:lumOff val="10000"/>
                  </a:schemeClr>
                </a:solidFill>
              </a:rPr>
              <a:t>trans(</a:t>
            </a:r>
            <a:r>
              <a:rPr kumimoji="1" lang="en-US" altLang="zh-CN" dirty="0" err="1" smtClean="0">
                <a:solidFill>
                  <a:schemeClr val="tx1">
                    <a:lumMod val="90000"/>
                    <a:lumOff val="10000"/>
                  </a:schemeClr>
                </a:solidFill>
              </a:rPr>
              <a:t>s,ch</a:t>
            </a:r>
            <a:r>
              <a:rPr kumimoji="1" lang="en-US" altLang="zh-CN" dirty="0" smtClean="0">
                <a:solidFill>
                  <a:schemeClr val="tx1">
                    <a:lumMod val="90000"/>
                    <a:lumOff val="10000"/>
                  </a:schemeClr>
                </a:solidFill>
              </a:rPr>
              <a:t>)</a:t>
            </a:r>
            <a:r>
              <a:rPr kumimoji="1" lang="zh-CN" altLang="en-US" dirty="0" smtClean="0">
                <a:solidFill>
                  <a:schemeClr val="tx1">
                    <a:lumMod val="90000"/>
                    <a:lumOff val="10000"/>
                  </a:schemeClr>
                </a:solidFill>
              </a:rPr>
              <a:t>这个转移不存在，为了方便，不妨设其为</a:t>
            </a:r>
            <a:r>
              <a:rPr kumimoji="1" lang="en-US" altLang="zh-CN" dirty="0" smtClean="0">
                <a:solidFill>
                  <a:schemeClr val="tx1">
                    <a:lumMod val="90000"/>
                    <a:lumOff val="10000"/>
                  </a:schemeClr>
                </a:solidFill>
              </a:rPr>
              <a:t>null</a:t>
            </a:r>
            <a:r>
              <a:rPr kumimoji="1" lang="zh-CN" altLang="en-US" dirty="0" smtClean="0">
                <a:solidFill>
                  <a:schemeClr val="tx1">
                    <a:lumMod val="90000"/>
                    <a:lumOff val="10000"/>
                  </a:schemeClr>
                </a:solidFill>
              </a:rPr>
              <a:t>，同时</a:t>
            </a:r>
            <a:r>
              <a:rPr kumimoji="1" lang="en-US" altLang="zh-CN" dirty="0" smtClean="0">
                <a:solidFill>
                  <a:schemeClr val="tx1">
                    <a:lumMod val="90000"/>
                    <a:lumOff val="10000"/>
                  </a:schemeClr>
                </a:solidFill>
              </a:rPr>
              <a:t>null</a:t>
            </a:r>
            <a:r>
              <a:rPr kumimoji="1" lang="zh-CN" altLang="en-US" dirty="0" smtClean="0">
                <a:solidFill>
                  <a:schemeClr val="tx1">
                    <a:lumMod val="90000"/>
                    <a:lumOff val="10000"/>
                  </a:schemeClr>
                </a:solidFill>
              </a:rPr>
              <a:t>只能转移到</a:t>
            </a:r>
            <a:r>
              <a:rPr kumimoji="1" lang="en-US" altLang="zh-CN" dirty="0" smtClean="0">
                <a:solidFill>
                  <a:schemeClr val="tx1">
                    <a:lumMod val="90000"/>
                    <a:lumOff val="10000"/>
                  </a:schemeClr>
                </a:solidFill>
              </a:rPr>
              <a:t>null</a:t>
            </a:r>
            <a:r>
              <a:rPr kumimoji="1" lang="zh-CN" altLang="en-US" dirty="0" smtClean="0">
                <a:solidFill>
                  <a:schemeClr val="tx1">
                    <a:lumMod val="90000"/>
                    <a:lumOff val="10000"/>
                  </a:schemeClr>
                </a:solidFill>
              </a:rPr>
              <a:t>。</a:t>
            </a:r>
            <a:endParaRPr kumimoji="1" lang="en-US" altLang="zh-CN" dirty="0" smtClean="0">
              <a:solidFill>
                <a:schemeClr val="tx1">
                  <a:lumMod val="90000"/>
                  <a:lumOff val="10000"/>
                </a:schemeClr>
              </a:solidFill>
            </a:endParaRPr>
          </a:p>
          <a:p>
            <a:pPr eaLnBrk="1" fontAlgn="auto" hangingPunct="1">
              <a:spcAft>
                <a:spcPts val="0"/>
              </a:spcAft>
              <a:defRPr/>
            </a:pPr>
            <a:r>
              <a:rPr kumimoji="1" lang="en-US" altLang="zh-CN" dirty="0">
                <a:solidFill>
                  <a:schemeClr val="tx1">
                    <a:lumMod val="90000"/>
                    <a:lumOff val="10000"/>
                  </a:schemeClr>
                </a:solidFill>
              </a:rPr>
              <a:t>n</a:t>
            </a:r>
            <a:r>
              <a:rPr kumimoji="1" lang="en-US" altLang="zh-CN" dirty="0" smtClean="0">
                <a:solidFill>
                  <a:schemeClr val="tx1">
                    <a:lumMod val="90000"/>
                    <a:lumOff val="10000"/>
                  </a:schemeClr>
                </a:solidFill>
              </a:rPr>
              <a:t>ull</a:t>
            </a:r>
            <a:r>
              <a:rPr kumimoji="1" lang="zh-CN" altLang="en-US" dirty="0" smtClean="0">
                <a:solidFill>
                  <a:schemeClr val="tx1">
                    <a:lumMod val="90000"/>
                    <a:lumOff val="10000"/>
                  </a:schemeClr>
                </a:solidFill>
              </a:rPr>
              <a:t>表示不存在的状态。</a:t>
            </a:r>
            <a:r>
              <a:rPr kumimoji="1" lang="en-US" altLang="zh-CN" dirty="0" smtClean="0">
                <a:solidFill>
                  <a:schemeClr val="tx1">
                    <a:lumMod val="90000"/>
                    <a:lumOff val="10000"/>
                  </a:schemeClr>
                </a:solidFill>
              </a:rPr>
              <a:t/>
            </a:r>
            <a:br>
              <a:rPr kumimoji="1" lang="en-US" altLang="zh-CN" dirty="0" smtClean="0">
                <a:solidFill>
                  <a:schemeClr val="tx1">
                    <a:lumMod val="90000"/>
                    <a:lumOff val="10000"/>
                  </a:schemeClr>
                </a:solidFill>
              </a:rPr>
            </a:br>
            <a:endParaRPr kumimoji="1" lang="en-US" altLang="zh-CN" dirty="0">
              <a:solidFill>
                <a:schemeClr val="tx1">
                  <a:lumMod val="90000"/>
                  <a:lumOff val="10000"/>
                </a:schemeClr>
              </a:solidFill>
            </a:endParaRPr>
          </a:p>
          <a:p>
            <a:pPr eaLnBrk="1" fontAlgn="auto" hangingPunct="1">
              <a:spcAft>
                <a:spcPts val="0"/>
              </a:spcAft>
              <a:defRPr/>
            </a:pPr>
            <a:r>
              <a:rPr kumimoji="1" lang="zh-CN" altLang="en-US" dirty="0" smtClean="0">
                <a:solidFill>
                  <a:schemeClr val="tx1">
                    <a:lumMod val="90000"/>
                    <a:lumOff val="10000"/>
                  </a:schemeClr>
                </a:solidFill>
              </a:rPr>
              <a:t>同时令</a:t>
            </a:r>
            <a:r>
              <a:rPr kumimoji="1" lang="en-US" altLang="zh-CN" dirty="0" smtClean="0">
                <a:solidFill>
                  <a:schemeClr val="tx1">
                    <a:lumMod val="90000"/>
                    <a:lumOff val="10000"/>
                  </a:schemeClr>
                </a:solidFill>
              </a:rPr>
              <a:t>trans(</a:t>
            </a:r>
            <a:r>
              <a:rPr kumimoji="1" lang="en-US" altLang="zh-CN" dirty="0" err="1" smtClean="0">
                <a:solidFill>
                  <a:schemeClr val="tx1">
                    <a:lumMod val="90000"/>
                    <a:lumOff val="10000"/>
                  </a:schemeClr>
                </a:solidFill>
              </a:rPr>
              <a:t>s,str</a:t>
            </a:r>
            <a:r>
              <a:rPr kumimoji="1" lang="en-US" altLang="zh-CN" dirty="0" smtClean="0">
                <a:solidFill>
                  <a:schemeClr val="tx1">
                    <a:lumMod val="90000"/>
                    <a:lumOff val="10000"/>
                  </a:schemeClr>
                </a:solidFill>
              </a:rPr>
              <a:t>)</a:t>
            </a:r>
            <a:r>
              <a:rPr kumimoji="1" lang="zh-CN" altLang="en-US" dirty="0" smtClean="0">
                <a:solidFill>
                  <a:schemeClr val="tx1">
                    <a:lumMod val="90000"/>
                    <a:lumOff val="10000"/>
                  </a:schemeClr>
                </a:solidFill>
              </a:rPr>
              <a:t>表示当前状态是</a:t>
            </a:r>
            <a:r>
              <a:rPr kumimoji="1" lang="en-US" altLang="zh-CN" dirty="0" smtClean="0">
                <a:solidFill>
                  <a:schemeClr val="tx1">
                    <a:lumMod val="90000"/>
                    <a:lumOff val="10000"/>
                  </a:schemeClr>
                </a:solidFill>
              </a:rPr>
              <a:t>s</a:t>
            </a:r>
            <a:r>
              <a:rPr kumimoji="1" lang="zh-CN" altLang="en-US" dirty="0" smtClean="0">
                <a:solidFill>
                  <a:schemeClr val="tx1">
                    <a:lumMod val="90000"/>
                    <a:lumOff val="10000"/>
                  </a:schemeClr>
                </a:solidFill>
              </a:rPr>
              <a:t>，在读入字符串</a:t>
            </a:r>
            <a:r>
              <a:rPr kumimoji="1" lang="en-US" altLang="zh-CN" dirty="0" err="1" smtClean="0">
                <a:solidFill>
                  <a:schemeClr val="tx1">
                    <a:lumMod val="90000"/>
                    <a:lumOff val="10000"/>
                  </a:schemeClr>
                </a:solidFill>
              </a:rPr>
              <a:t>str</a:t>
            </a:r>
            <a:r>
              <a:rPr kumimoji="1" lang="zh-CN" altLang="en-US" dirty="0" smtClean="0">
                <a:solidFill>
                  <a:schemeClr val="tx1">
                    <a:lumMod val="90000"/>
                    <a:lumOff val="10000"/>
                  </a:schemeClr>
                </a:solidFill>
              </a:rPr>
              <a:t>之后，所到达的状态。</a:t>
            </a:r>
            <a:endParaRPr kumimoji="1" lang="en-US" altLang="zh-CN" dirty="0" smtClean="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像素">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像素.thmx</Template>
  <TotalTime>2409</TotalTime>
  <Words>1513</Words>
  <Application>Microsoft Office PowerPoint</Application>
  <PresentationFormat>全屏显示(4:3)</PresentationFormat>
  <Paragraphs>222</Paragraphs>
  <Slides>57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Arial</vt:lpstr>
      <vt:lpstr>宋体</vt:lpstr>
      <vt:lpstr>Corbel</vt:lpstr>
      <vt:lpstr>Wingdings 2</vt:lpstr>
      <vt:lpstr>Calibri</vt:lpstr>
      <vt:lpstr>像素</vt:lpstr>
      <vt:lpstr>后缀自动机 Suffix Automaton</vt:lpstr>
      <vt:lpstr>   吐槽&amp;回答</vt:lpstr>
      <vt:lpstr>先让我们看SPOJ上的一道题目</vt:lpstr>
      <vt:lpstr>一个简单的做法</vt:lpstr>
      <vt:lpstr>看起来很简单。。但是。。。</vt:lpstr>
      <vt:lpstr>我们可以看到大部分人都TLE了。。为什么呢？</vt:lpstr>
      <vt:lpstr>新的算法</vt:lpstr>
      <vt:lpstr>OI中使用的字符串处理工具</vt:lpstr>
      <vt:lpstr>什么是自动机</vt:lpstr>
      <vt:lpstr>trans(s,str)</vt:lpstr>
      <vt:lpstr>PowerPoint 演示文稿</vt:lpstr>
      <vt:lpstr>后缀自动机的定义</vt:lpstr>
      <vt:lpstr>最简单的实现</vt:lpstr>
      <vt:lpstr>最简状态后缀自动机</vt:lpstr>
      <vt:lpstr>分析</vt:lpstr>
      <vt:lpstr>分析</vt:lpstr>
      <vt:lpstr>PowerPoint 演示文稿</vt:lpstr>
      <vt:lpstr>分析</vt:lpstr>
      <vt:lpstr>状态数的线性证明</vt:lpstr>
      <vt:lpstr>状态数的线性证明</vt:lpstr>
      <vt:lpstr>状态数的线性证明</vt:lpstr>
      <vt:lpstr>一些性质</vt:lpstr>
      <vt:lpstr>PowerPoint 演示文稿</vt:lpstr>
      <vt:lpstr>一些性质</vt:lpstr>
      <vt:lpstr>关于子串的性质</vt:lpstr>
      <vt:lpstr>关于子串的性质</vt:lpstr>
      <vt:lpstr>       线性构造算法</vt:lpstr>
      <vt:lpstr>  定义和性质的回顾</vt:lpstr>
      <vt:lpstr>                         定义的回顾</vt:lpstr>
      <vt:lpstr>      定义的回顾</vt:lpstr>
      <vt:lpstr>   每个阶段</vt:lpstr>
      <vt:lpstr>                            每个阶段</vt:lpstr>
      <vt:lpstr>每个阶段</vt:lpstr>
      <vt:lpstr>每个阶段</vt:lpstr>
      <vt:lpstr>每个阶段</vt:lpstr>
      <vt:lpstr>每个阶段</vt:lpstr>
      <vt:lpstr>每个阶段</vt:lpstr>
      <vt:lpstr>每个阶段</vt:lpstr>
      <vt:lpstr>每个阶段</vt:lpstr>
      <vt:lpstr>  每个阶段：回顾</vt:lpstr>
      <vt:lpstr>每个阶段：回顾</vt:lpstr>
      <vt:lpstr>C++的代码实现</vt:lpstr>
      <vt:lpstr>C++的代码实现</vt:lpstr>
      <vt:lpstr>PowerPoint 演示文稿</vt:lpstr>
      <vt:lpstr>I.最小循环串</vt:lpstr>
      <vt:lpstr>II.SPOJ NSUBSTR</vt:lpstr>
      <vt:lpstr>III.BZOJ2555 SubString</vt:lpstr>
      <vt:lpstr>III.BZOJ2555 SubString</vt:lpstr>
      <vt:lpstr>IV:SPOJ SUBLEX</vt:lpstr>
      <vt:lpstr>   V:SPOJ LCS</vt:lpstr>
      <vt:lpstr>V:SPOJ LCS</vt:lpstr>
      <vt:lpstr>V:SPOJ LCS</vt:lpstr>
      <vt:lpstr>VI:SPOJ LCS2</vt:lpstr>
      <vt:lpstr>一些其他的东西</vt:lpstr>
      <vt:lpstr>Factor Oracle</vt:lpstr>
      <vt:lpstr>PowerPoint 演示文稿</vt:lpstr>
      <vt:lpstr>广告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后缀自动机 Suffix Automaton</dc:title>
  <dc:creator>mac Chen</dc:creator>
  <cp:lastModifiedBy>h p</cp:lastModifiedBy>
  <cp:revision>82</cp:revision>
  <dcterms:created xsi:type="dcterms:W3CDTF">2012-02-01T10:51:49Z</dcterms:created>
  <dcterms:modified xsi:type="dcterms:W3CDTF">2016-05-14T03:39:55Z</dcterms:modified>
</cp:coreProperties>
</file>