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805CC-8FDA-452F-A8E9-26C2E4034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AAA721-2759-4D2A-AE8B-15B14BB96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1332B-F202-4DF0-A2A4-91559D61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FE0B-2E38-4289-A096-F52A80AE14DE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B5608-D912-48FE-90E8-A4E06D7D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DB356-8D49-41D0-805F-0CCEF82A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AA78-945C-42A9-A3CC-1D5F8ADA8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57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485B2-8576-447E-8088-BD974B6F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768E68-617A-4674-A1DE-C75366491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5C703-AF91-4E8B-8AF7-EB6A90F3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FE0B-2E38-4289-A096-F52A80AE14DE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93CE30-F789-4174-9830-8AA9412B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C6ADE-DADE-4E8A-B0B3-3AA97C98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AA78-945C-42A9-A3CC-1D5F8ADA8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4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A10D97-6876-42F3-ACD2-14D9AFDF4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95EAE5-B723-4725-A366-436A2970D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7BA5D-E672-4F75-A8E7-A20DCBBD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FE0B-2E38-4289-A096-F52A80AE14DE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1457E-8981-4319-88F7-5ACAD7BD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54B5B-3FF1-4A9B-AA13-AB955614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AA78-945C-42A9-A3CC-1D5F8ADA8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6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0DF69-21C1-4C78-87A0-27639A9A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D40E1-C7F7-488C-90C0-3FC92F3E2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0B81B-0F8C-4AC3-A358-3C71E31D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FE0B-2E38-4289-A096-F52A80AE14DE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7E554-31D6-4D82-AB85-E3442844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2023F-9FD1-428F-A450-41E474B0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AA78-945C-42A9-A3CC-1D5F8ADA8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9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9B94B-00C2-410E-8D53-002C2F12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B26DD5-A641-43E7-82F8-49BEF8E4A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A5AF2-8E01-4AA3-9162-D2BD9DC9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FE0B-2E38-4289-A096-F52A80AE14DE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AE26A-3FC4-4FF0-B00B-B3B2E3EF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66500-669A-4934-9F82-4835BF11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AA78-945C-42A9-A3CC-1D5F8ADA8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59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B7EDC-B899-45B5-8E40-9295C2F5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BD08C3-CC0E-4B26-B535-986FC5CCD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283A52-38F1-4FE4-8A6F-CCD5A06DC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DC11DF-2907-478C-9509-50BE693A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FE0B-2E38-4289-A096-F52A80AE14DE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873667-D0A6-4478-AB53-A1626EFC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E34060-5C48-4F38-BB4C-AF698EC0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AA78-945C-42A9-A3CC-1D5F8ADA8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0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199D5-E841-43D9-8BCD-45FD8C13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A93B91-CA47-4BFF-944C-303853541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7D037-163F-465B-A35B-15662B73B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75036E-E612-4495-8FD2-FA2F25A84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295D63-933F-498F-AB07-A32B32F13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768363-A11D-48B9-8B2E-210CC2BD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FE0B-2E38-4289-A096-F52A80AE14DE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F3EC35-C67B-4943-B420-ECFA6A7A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40FD6D-2777-4B29-98BC-8B7F0C01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AA78-945C-42A9-A3CC-1D5F8ADA8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2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47BC9-B7F2-4949-9080-65D68955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8DDE0A-582A-46C1-A330-B8F1818D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FE0B-2E38-4289-A096-F52A80AE14DE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305FD3-42D7-46CE-B645-4DC5C0EF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730F39-2DF7-40A8-80E6-0CEDFEDA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AA78-945C-42A9-A3CC-1D5F8ADA8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0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41CBD4-0711-4BAF-A4ED-2ABDCECB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FE0B-2E38-4289-A096-F52A80AE14DE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E2CC23-6FAA-4F49-A5DB-47DF92D7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AE2829-DD01-40B5-B3E1-12819F16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AA78-945C-42A9-A3CC-1D5F8ADA8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13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0EC57-268A-471C-BB9C-69EB1E31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670F5-0211-4758-8AA3-39C3A7F89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15678-C70D-4EF2-BB2D-7A650E0B8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FEE1D-AEB1-4EF3-BA53-F7D1B55F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FE0B-2E38-4289-A096-F52A80AE14DE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78E99-C089-418B-B7A9-AF8530A7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F9367A-B4CB-478B-A896-AA4A4705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AA78-945C-42A9-A3CC-1D5F8ADA8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0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82EB5-BE4D-4DF2-A03A-7EC0F08F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779C6A-A10E-40B7-8530-B452AF34E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B19E33-8683-4B62-A40A-CF46441A0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B0075C-89EC-4486-9571-39FFDA3A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FE0B-2E38-4289-A096-F52A80AE14DE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D1ABE2-A50C-4ADC-B9E9-802F6640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1C8B3-1FDB-41E6-8DC5-A4379D8E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AA78-945C-42A9-A3CC-1D5F8ADA8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7EDD1E-B7AB-43F8-AD70-FF1F5E2B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04655-DE88-4E2F-823F-C05A04726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8990B-C7D1-4278-AA1E-196095D76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5FE0B-2E38-4289-A096-F52A80AE14DE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1D457-7B1E-41B1-B231-EFBE13BC4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2225A-E881-4C29-9EE4-B40457802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AA78-945C-42A9-A3CC-1D5F8ADA8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E72E9-EA2D-4E10-B0C8-B933BB9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642C0E-5224-4C0B-ACBD-B416C4FFD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7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AE155-620E-4E47-862F-713BFC49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9EDFE-9752-4CDC-8E67-52C09AAE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给出一个括号序列，包含</a:t>
            </a:r>
            <a:r>
              <a:rPr lang="en-US" altLang="zh-CN" dirty="0"/>
              <a:t>[]()</a:t>
            </a:r>
            <a:r>
              <a:rPr lang="zh-CN" altLang="en-US" dirty="0"/>
              <a:t>四种符号，其中括号不相交的叫完美序列，问给出的括号序列中最长的完美序列长度是多少。完美序列不一定是原序列的一个连续子段。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90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E78BE-CDD6-446C-B5E3-E3951EEC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C8087-1421-41E6-A7CB-5733ED80B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家洗车店从左往右排成一排，每家店都有一个正整数价格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有</a:t>
            </a:r>
            <a:r>
              <a:rPr lang="en-US" altLang="zh-CN" dirty="0"/>
              <a:t>m</a:t>
            </a:r>
            <a:r>
              <a:rPr lang="zh-CN" altLang="en-US" dirty="0"/>
              <a:t>个人要来消费，第</a:t>
            </a:r>
            <a:r>
              <a:rPr lang="en-US" altLang="zh-CN" dirty="0" err="1"/>
              <a:t>i</a:t>
            </a:r>
            <a:r>
              <a:rPr lang="zh-CN" altLang="en-US" dirty="0"/>
              <a:t>个人会驶过第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个开始一直到第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个洗车店，且会选择这些店中最便宜的一个进行一次消费。但是如果这个最便宜的价格大于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，那么这个人就不洗车了。</a:t>
            </a:r>
          </a:p>
          <a:p>
            <a:r>
              <a:rPr lang="zh-CN" altLang="en-US" dirty="0"/>
              <a:t>请给每家店指定一个价格，使得所有人花的钱的总和最大。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n&lt;=50,m&lt;=4000,ci&lt;=500000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07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378D1-EF25-4B61-80B2-7B7F8117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373E2-3B08-47B2-8EB7-623543E22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给定一个长度为 </a:t>
            </a:r>
            <a:r>
              <a:rPr lang="en-US" altLang="zh-CN" dirty="0"/>
              <a:t>n</a:t>
            </a:r>
            <a:r>
              <a:rPr lang="zh-CN" altLang="en-US" dirty="0"/>
              <a:t> 的字符串，你需要在任意位置添加尽量少的字符，使新串是回文串。输出最少添加的字符个数。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07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66331-A7B8-4E26-8EB2-BF53DB58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E3FA4-4BCE-4F4E-B1FA-BC69454F3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个外星人，第</a:t>
            </a:r>
            <a:r>
              <a:rPr lang="en-US" altLang="zh-CN" dirty="0" err="1"/>
              <a:t>i</a:t>
            </a:r>
            <a:r>
              <a:rPr lang="zh-CN" altLang="en-US" dirty="0"/>
              <a:t>个外星人会在</a:t>
            </a:r>
            <a:r>
              <a:rPr lang="en-US" altLang="zh-CN" dirty="0"/>
              <a:t>ai</a:t>
            </a:r>
            <a:r>
              <a:rPr lang="zh-CN" altLang="en-US" dirty="0"/>
              <a:t>时间出现，离你距离</a:t>
            </a:r>
            <a:r>
              <a:rPr lang="en-US" altLang="zh-CN" dirty="0"/>
              <a:t>di</a:t>
            </a:r>
            <a:r>
              <a:rPr lang="zh-CN" altLang="en-US" dirty="0"/>
              <a:t>，并且必须在</a:t>
            </a:r>
            <a:r>
              <a:rPr lang="en-US" altLang="zh-CN" dirty="0"/>
              <a:t>bi</a:t>
            </a:r>
            <a:r>
              <a:rPr lang="zh-CN" altLang="en-US" dirty="0"/>
              <a:t>之前被消灭。你有一把很</a:t>
            </a:r>
            <a:r>
              <a:rPr lang="en-US" altLang="zh-CN" dirty="0"/>
              <a:t>NB</a:t>
            </a:r>
            <a:r>
              <a:rPr lang="zh-CN" altLang="en-US" dirty="0"/>
              <a:t>的武器，攻击范围是个半径为</a:t>
            </a:r>
            <a:r>
              <a:rPr lang="en-US" altLang="zh-CN" dirty="0"/>
              <a:t>R</a:t>
            </a:r>
            <a:r>
              <a:rPr lang="zh-CN" altLang="en-US" dirty="0"/>
              <a:t>的圆，</a:t>
            </a:r>
            <a:r>
              <a:rPr lang="en-US" altLang="zh-CN" dirty="0"/>
              <a:t>R</a:t>
            </a:r>
            <a:r>
              <a:rPr lang="zh-CN" altLang="en-US" dirty="0"/>
              <a:t>可以任意调整，不过你以</a:t>
            </a:r>
            <a:r>
              <a:rPr lang="en-US" altLang="zh-CN" dirty="0"/>
              <a:t>R</a:t>
            </a:r>
            <a:r>
              <a:rPr lang="zh-CN" altLang="en-US" dirty="0"/>
              <a:t>的范围每攻击一次就要消耗</a:t>
            </a:r>
            <a:r>
              <a:rPr lang="en-US" altLang="zh-CN" dirty="0"/>
              <a:t>R</a:t>
            </a:r>
            <a:r>
              <a:rPr lang="zh-CN" altLang="en-US" dirty="0"/>
              <a:t>单位能量。外星人被攻击一次就会死掉。求需要消灭所有外星人的最小消耗能量。 </a:t>
            </a:r>
            <a:br>
              <a:rPr lang="zh-CN" altLang="en-US" dirty="0"/>
            </a:br>
            <a:r>
              <a:rPr lang="en-US" altLang="zh-CN" dirty="0"/>
              <a:t>N&lt;=300, </a:t>
            </a:r>
            <a:r>
              <a:rPr lang="en-US" altLang="zh-CN" dirty="0" err="1"/>
              <a:t>ai,bi,di</a:t>
            </a:r>
            <a:r>
              <a:rPr lang="en-US" altLang="zh-CN" dirty="0"/>
              <a:t>&lt;=10000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054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A35AC-9725-41C0-A38B-09F7E374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光说不练假把式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291BD-AD15-4157-A60D-2D21736C6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bzoj1017</a:t>
            </a:r>
          </a:p>
          <a:p>
            <a:r>
              <a:rPr lang="en-US" altLang="zh-CN"/>
              <a:t>bzoj3829</a:t>
            </a:r>
            <a:endParaRPr lang="en-US" altLang="zh-CN" dirty="0"/>
          </a:p>
          <a:p>
            <a:r>
              <a:rPr lang="en-US" altLang="zh-CN" dirty="0"/>
              <a:t>bzoj3928</a:t>
            </a:r>
          </a:p>
          <a:p>
            <a:r>
              <a:rPr lang="en-US" altLang="zh-CN" dirty="0"/>
              <a:t>bzoj4380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81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B930F-C3F9-4618-8C76-62B40C15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23B65-4992-4FB0-9457-2F38BA27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动态规划是用于解决一系列动态规划问题的方法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常用于解决一些最优性问题和计数问题上。</a:t>
            </a:r>
            <a:endParaRPr lang="en-US" altLang="zh-CN" dirty="0"/>
          </a:p>
          <a:p>
            <a:r>
              <a:rPr lang="zh-CN" altLang="en-US" dirty="0"/>
              <a:t>需要问题满足最优子结构以及无后效性</a:t>
            </a:r>
          </a:p>
        </p:txBody>
      </p:sp>
    </p:spTree>
    <p:extLst>
      <p:ext uri="{BB962C8B-B14F-4D97-AF65-F5344CB8AC3E}">
        <p14:creationId xmlns:p14="http://schemas.microsoft.com/office/powerpoint/2010/main" val="258912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31F3C-2C4B-4C39-9075-5FC17A63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树形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3E396-C238-4DF3-B81A-EC1BB5402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就是在树上的</a:t>
            </a:r>
            <a:r>
              <a:rPr lang="en-US" altLang="zh-CN" dirty="0" err="1"/>
              <a:t>dp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好了，现在我们已经基本了解树形</a:t>
            </a:r>
            <a:r>
              <a:rPr lang="en-US" altLang="zh-CN" dirty="0" err="1"/>
              <a:t>dp</a:t>
            </a:r>
            <a:r>
              <a:rPr lang="zh-CN" altLang="en-US" dirty="0"/>
              <a:t>了，下面来看两道例题练练手吧！</a:t>
            </a:r>
          </a:p>
        </p:txBody>
      </p:sp>
    </p:spTree>
    <p:extLst>
      <p:ext uri="{BB962C8B-B14F-4D97-AF65-F5344CB8AC3E}">
        <p14:creationId xmlns:p14="http://schemas.microsoft.com/office/powerpoint/2010/main" val="205149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1490C-107E-4C3B-A430-D35D55B3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7125E-E651-4B47-8263-8A1F2FA05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53303"/>
          </a:xfrm>
        </p:spPr>
        <p:txBody>
          <a:bodyPr>
            <a:normAutofit/>
          </a:bodyPr>
          <a:lstStyle/>
          <a:p>
            <a:r>
              <a:rPr lang="zh-CN" altLang="en-US" dirty="0"/>
              <a:t>在一场战争中，战场由</a:t>
            </a:r>
            <a:r>
              <a:rPr lang="en-US" altLang="zh-CN" dirty="0"/>
              <a:t>n</a:t>
            </a:r>
            <a:r>
              <a:rPr lang="zh-CN" altLang="en-US" dirty="0"/>
              <a:t>个岛屿和</a:t>
            </a:r>
            <a:r>
              <a:rPr lang="en-US" altLang="zh-CN" dirty="0"/>
              <a:t>n-1</a:t>
            </a:r>
            <a:r>
              <a:rPr lang="zh-CN" altLang="en-US" dirty="0"/>
              <a:t>个桥梁组成，保证每两个岛屿间有且仅有一条路径可达。现在，我军已经侦查到敌军的总部在编号为</a:t>
            </a:r>
            <a:r>
              <a:rPr lang="en-US" altLang="zh-CN" dirty="0"/>
              <a:t>1</a:t>
            </a:r>
            <a:r>
              <a:rPr lang="zh-CN" altLang="en-US" dirty="0"/>
              <a:t>的岛屿，而且他们已经没有足够多的能源维系战斗，我军胜利在望。已知在其他</a:t>
            </a:r>
            <a:r>
              <a:rPr lang="en-US" altLang="zh-CN" dirty="0"/>
              <a:t>k</a:t>
            </a:r>
            <a:r>
              <a:rPr lang="zh-CN" altLang="en-US" dirty="0"/>
              <a:t>个岛屿上有丰富能源，为了防止敌军获取能源，我军的任务是炸毁一些桥梁，使得敌军不能到达任何能源丰富的岛屿。由于不同桥梁的材质和结构不同，所以炸毁不同的桥梁有不同的代价，我军希望在满足目标的同时使得总代价最小。</a:t>
            </a:r>
            <a:endParaRPr lang="en-US" altLang="zh-CN" dirty="0"/>
          </a:p>
          <a:p>
            <a:r>
              <a:rPr lang="en-US" altLang="zh-CN" dirty="0"/>
              <a:t>n&lt;=500000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0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62A5C-5327-4334-B8ED-2FEDDDA9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ADFE7-BF36-48B3-B2DE-3F4DAF12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JSOI</a:t>
            </a:r>
            <a:r>
              <a:rPr lang="zh-CN" altLang="en-US" dirty="0"/>
              <a:t>信息学代表队一共有</a:t>
            </a:r>
            <a:r>
              <a:rPr lang="en-US" altLang="zh-CN" dirty="0"/>
              <a:t>N</a:t>
            </a:r>
            <a:r>
              <a:rPr lang="zh-CN" altLang="en-US" dirty="0"/>
              <a:t>名候选人，这些候选人从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编号。方便起见，</a:t>
            </a:r>
            <a:r>
              <a:rPr lang="en-US" altLang="zh-CN" dirty="0"/>
              <a:t>JYY</a:t>
            </a:r>
            <a:r>
              <a:rPr lang="zh-CN" altLang="en-US" dirty="0"/>
              <a:t>的编号是</a:t>
            </a:r>
            <a:r>
              <a:rPr lang="en-US" altLang="zh-CN" dirty="0"/>
              <a:t>0</a:t>
            </a:r>
            <a:r>
              <a:rPr lang="zh-CN" altLang="en-US" dirty="0"/>
              <a:t>号。每个候选人都由一位编号比他小的候选人</a:t>
            </a:r>
            <a:r>
              <a:rPr lang="en-US" altLang="zh-CN" dirty="0"/>
              <a:t>Ri</a:t>
            </a:r>
            <a:r>
              <a:rPr lang="zh-CN" altLang="en-US" dirty="0"/>
              <a:t>推荐。如果</a:t>
            </a:r>
            <a:r>
              <a:rPr lang="en-US" altLang="zh-CN" dirty="0"/>
              <a:t>Ri=0</a:t>
            </a:r>
            <a:r>
              <a:rPr lang="zh-CN" altLang="en-US" dirty="0"/>
              <a:t>则说明这个候选人是</a:t>
            </a:r>
            <a:r>
              <a:rPr lang="en-US" altLang="zh-CN" dirty="0"/>
              <a:t>JYY</a:t>
            </a:r>
            <a:r>
              <a:rPr lang="zh-CN" altLang="en-US" dirty="0"/>
              <a:t>自己看上的。为了保证团队的和谐，</a:t>
            </a:r>
            <a:r>
              <a:rPr lang="en-US" altLang="zh-CN" dirty="0"/>
              <a:t>JYY</a:t>
            </a:r>
            <a:r>
              <a:rPr lang="zh-CN" altLang="en-US" dirty="0"/>
              <a:t>需要保证，如果招募了候选人</a:t>
            </a:r>
            <a:r>
              <a:rPr lang="en-US" altLang="zh-CN" dirty="0" err="1"/>
              <a:t>i</a:t>
            </a:r>
            <a:r>
              <a:rPr lang="zh-CN" altLang="en-US" dirty="0"/>
              <a:t>，那么候选人</a:t>
            </a:r>
            <a:r>
              <a:rPr lang="en-US" altLang="zh-CN" dirty="0"/>
              <a:t>Ri"</a:t>
            </a:r>
            <a:r>
              <a:rPr lang="zh-CN" altLang="en-US" dirty="0"/>
              <a:t>也一定需要在团队中。当然了，</a:t>
            </a:r>
            <a:r>
              <a:rPr lang="en-US" altLang="zh-CN" dirty="0"/>
              <a:t>JYY</a:t>
            </a:r>
            <a:r>
              <a:rPr lang="zh-CN" altLang="en-US" dirty="0"/>
              <a:t>自己总是在团队里的。每一个候选人都有一个战斗值</a:t>
            </a:r>
            <a:r>
              <a:rPr lang="en-US" altLang="zh-CN" dirty="0"/>
              <a:t>Pi"</a:t>
            </a:r>
            <a:r>
              <a:rPr lang="zh-CN" altLang="en-US" dirty="0"/>
              <a:t>，也有一个招募费用</a:t>
            </a:r>
            <a:r>
              <a:rPr lang="en-US" altLang="zh-CN" dirty="0"/>
              <a:t>Si"</a:t>
            </a:r>
            <a:r>
              <a:rPr lang="zh-CN" altLang="en-US" dirty="0"/>
              <a:t>。</a:t>
            </a:r>
            <a:r>
              <a:rPr lang="en-US" altLang="zh-CN" dirty="0"/>
              <a:t>JYY</a:t>
            </a:r>
            <a:r>
              <a:rPr lang="zh-CN" altLang="en-US" dirty="0"/>
              <a:t>希望招募</a:t>
            </a:r>
            <a:r>
              <a:rPr lang="en-US" altLang="zh-CN" dirty="0"/>
              <a:t>K</a:t>
            </a:r>
            <a:r>
              <a:rPr lang="zh-CN" altLang="en-US" dirty="0"/>
              <a:t>个候选人（</a:t>
            </a:r>
            <a:r>
              <a:rPr lang="en-US" altLang="zh-CN" dirty="0"/>
              <a:t>JYY</a:t>
            </a:r>
            <a:r>
              <a:rPr lang="zh-CN" altLang="en-US" dirty="0"/>
              <a:t>自己不算），组成一个性价比最高的团队。就是，这</a:t>
            </a:r>
            <a:r>
              <a:rPr lang="en-US" altLang="zh-CN" dirty="0"/>
              <a:t>K</a:t>
            </a:r>
            <a:r>
              <a:rPr lang="zh-CN" altLang="en-US" dirty="0"/>
              <a:t>个被</a:t>
            </a:r>
            <a:r>
              <a:rPr lang="en-US" altLang="zh-CN" dirty="0"/>
              <a:t>JYY</a:t>
            </a:r>
            <a:r>
              <a:rPr lang="zh-CN" altLang="en-US" dirty="0"/>
              <a:t>选择的候选人的总战斗值与总招募总费用的比值最大。</a:t>
            </a:r>
            <a:endParaRPr lang="en-US" altLang="zh-CN" dirty="0"/>
          </a:p>
          <a:p>
            <a:r>
              <a:rPr lang="en-US" altLang="zh-CN" dirty="0"/>
              <a:t>n&lt;=2500,si,ri&lt;=10000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27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F237-076C-41D8-9A21-1615BB24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例题三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21295-BBFE-4CB8-B869-EDBBED6E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mhy</a:t>
            </a:r>
            <a:r>
              <a:rPr lang="zh-CN" altLang="en-US" dirty="0"/>
              <a:t>住在一棵有</a:t>
            </a:r>
            <a:r>
              <a:rPr lang="en-US" altLang="zh-CN" dirty="0"/>
              <a:t>n</a:t>
            </a:r>
            <a:r>
              <a:rPr lang="zh-CN" altLang="en-US" dirty="0"/>
              <a:t>个点的树的</a:t>
            </a:r>
            <a:r>
              <a:rPr lang="en-US" altLang="zh-CN" dirty="0"/>
              <a:t>1</a:t>
            </a:r>
            <a:r>
              <a:rPr lang="zh-CN" altLang="en-US" dirty="0"/>
              <a:t>号结点上，每个结点上都有一个妹子。</a:t>
            </a:r>
          </a:p>
          <a:p>
            <a:r>
              <a:rPr lang="en-US" altLang="zh-CN" dirty="0" err="1"/>
              <a:t>mhy</a:t>
            </a:r>
            <a:r>
              <a:rPr lang="zh-CN" altLang="en-US" dirty="0"/>
              <a:t>从自己家出发，去给每一个妹子都送一台电脑，每个妹子拿到电脑后就会开始安装</a:t>
            </a:r>
            <a:r>
              <a:rPr lang="en-US" altLang="zh-CN" dirty="0" err="1"/>
              <a:t>zhx</a:t>
            </a:r>
            <a:r>
              <a:rPr lang="zh-CN" altLang="en-US" dirty="0"/>
              <a:t>牌杀毒软件，第</a:t>
            </a:r>
            <a:r>
              <a:rPr lang="en-US" altLang="zh-CN" dirty="0" err="1"/>
              <a:t>i</a:t>
            </a:r>
            <a:r>
              <a:rPr lang="zh-CN" altLang="en-US" dirty="0"/>
              <a:t>个妹子安装时间为</a:t>
            </a:r>
            <a:r>
              <a:rPr lang="en-US" altLang="zh-CN" dirty="0"/>
              <a:t>Ci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树上的每条边</a:t>
            </a:r>
            <a:r>
              <a:rPr lang="en-US" altLang="zh-CN" dirty="0" err="1"/>
              <a:t>mhy</a:t>
            </a:r>
            <a:r>
              <a:rPr lang="zh-CN" altLang="en-US" dirty="0"/>
              <a:t>能且仅能走两次，每次耗费</a:t>
            </a:r>
            <a:r>
              <a:rPr lang="en-US" altLang="zh-CN" dirty="0"/>
              <a:t>1</a:t>
            </a:r>
            <a:r>
              <a:rPr lang="zh-CN" altLang="en-US" dirty="0"/>
              <a:t>单位时间。</a:t>
            </a:r>
            <a:r>
              <a:rPr lang="en-US" altLang="zh-CN" dirty="0" err="1"/>
              <a:t>mhy</a:t>
            </a:r>
            <a:r>
              <a:rPr lang="zh-CN" altLang="en-US" dirty="0"/>
              <a:t>送完所有电脑后会回自己家里然后开始装</a:t>
            </a:r>
            <a:r>
              <a:rPr lang="en-US" altLang="zh-CN" dirty="0" err="1"/>
              <a:t>zhx</a:t>
            </a:r>
            <a:r>
              <a:rPr lang="zh-CN" altLang="en-US" dirty="0"/>
              <a:t>牌杀毒软件。</a:t>
            </a:r>
          </a:p>
          <a:p>
            <a:r>
              <a:rPr lang="zh-CN" altLang="en-US" dirty="0"/>
              <a:t>卸货和装电脑是不需要时间的。</a:t>
            </a:r>
          </a:p>
          <a:p>
            <a:r>
              <a:rPr lang="zh-CN" altLang="en-US" dirty="0"/>
              <a:t>求所有妹子和</a:t>
            </a:r>
            <a:r>
              <a:rPr lang="en-US" altLang="zh-CN" dirty="0" err="1"/>
              <a:t>mhy</a:t>
            </a:r>
            <a:r>
              <a:rPr lang="zh-CN" altLang="en-US" dirty="0"/>
              <a:t>都装好</a:t>
            </a:r>
            <a:r>
              <a:rPr lang="en-US" altLang="zh-CN" dirty="0" err="1"/>
              <a:t>zhx</a:t>
            </a:r>
            <a:r>
              <a:rPr lang="zh-CN" altLang="en-US" dirty="0"/>
              <a:t>牌杀毒软件的最短时间</a:t>
            </a:r>
          </a:p>
          <a:p>
            <a:r>
              <a:rPr lang="en-US" altLang="zh-CN" dirty="0"/>
              <a:t>n&lt;=500000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69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24AFF-6FB4-44D7-8544-1539AAD8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36221-94E5-4FA5-A938-DAD6933C1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/>
              <a:t>DotR</a:t>
            </a:r>
            <a:r>
              <a:rPr lang="en-US" altLang="zh-CN" dirty="0"/>
              <a:t> (Defense of the Robots) Allstars</a:t>
            </a:r>
            <a:r>
              <a:rPr lang="zh-CN" altLang="en-US" dirty="0"/>
              <a:t>是一个风靡全球的魔兽地图，他的规则简单与同样流行的地图</a:t>
            </a:r>
            <a:r>
              <a:rPr lang="en-US" altLang="zh-CN" dirty="0"/>
              <a:t>DotA(Defense of the Ancients) Allstars</a:t>
            </a:r>
            <a:r>
              <a:rPr lang="zh-CN" altLang="en-US" dirty="0"/>
              <a:t>。</a:t>
            </a:r>
            <a:r>
              <a:rPr lang="en-US" altLang="zh-CN" dirty="0" err="1"/>
              <a:t>DotR</a:t>
            </a:r>
            <a:r>
              <a:rPr lang="zh-CN" altLang="en-US" dirty="0"/>
              <a:t>里面的英雄只有一个属性</a:t>
            </a:r>
            <a:r>
              <a:rPr lang="en-US" altLang="zh-CN" dirty="0"/>
              <a:t>——</a:t>
            </a:r>
            <a:r>
              <a:rPr lang="zh-CN" altLang="en-US" dirty="0"/>
              <a:t>力量。他们需要购买装备来提升自己的力量值，每件装备都可以使佩戴它的英雄的力量值提高固定的点数，所以英雄的力量值等于它购买的所有装备的力量值之和。装备分为基本装备和高级装备两种。基本装备可以直接从商店里面用金币购买，而高级装备需要用基本装备或者较低级的高级装备来合成，合成不需要附加的金币。装备的合成路线可以用一棵树来表示。比如，</a:t>
            </a:r>
            <a:r>
              <a:rPr lang="en-US" altLang="zh-CN" dirty="0" err="1"/>
              <a:t>Sange</a:t>
            </a:r>
            <a:r>
              <a:rPr lang="en-US" altLang="zh-CN" dirty="0"/>
              <a:t> and </a:t>
            </a:r>
            <a:r>
              <a:rPr lang="en-US" altLang="zh-CN" dirty="0" err="1"/>
              <a:t>Yasha</a:t>
            </a:r>
            <a:r>
              <a:rPr lang="zh-CN" altLang="en-US" dirty="0"/>
              <a:t>的合成需要</a:t>
            </a:r>
            <a:r>
              <a:rPr lang="en-US" altLang="zh-CN" dirty="0" err="1"/>
              <a:t>Sange,Yasha</a:t>
            </a:r>
            <a:r>
              <a:rPr lang="zh-CN" altLang="en-US" dirty="0"/>
              <a:t>和</a:t>
            </a:r>
            <a:r>
              <a:rPr lang="en-US" altLang="zh-CN" dirty="0" err="1"/>
              <a:t>Sange</a:t>
            </a:r>
            <a:r>
              <a:rPr lang="en-US" altLang="zh-CN" dirty="0"/>
              <a:t> and </a:t>
            </a:r>
            <a:r>
              <a:rPr lang="en-US" altLang="zh-CN" dirty="0" err="1"/>
              <a:t>Yasha</a:t>
            </a:r>
            <a:r>
              <a:rPr lang="en-US" altLang="zh-CN" dirty="0"/>
              <a:t> Recipe Scroll</a:t>
            </a:r>
            <a:r>
              <a:rPr lang="zh-CN" altLang="en-US" dirty="0"/>
              <a:t>三样物品。其中</a:t>
            </a:r>
            <a:r>
              <a:rPr lang="en-US" altLang="zh-CN" dirty="0" err="1"/>
              <a:t>Sange</a:t>
            </a:r>
            <a:r>
              <a:rPr lang="zh-CN" altLang="en-US" dirty="0"/>
              <a:t>又要用</a:t>
            </a:r>
            <a:r>
              <a:rPr lang="en-US" altLang="zh-CN" dirty="0"/>
              <a:t>Ogre Axe, Belt of Giant Strength</a:t>
            </a:r>
            <a:r>
              <a:rPr lang="zh-CN" altLang="en-US" dirty="0"/>
              <a:t>和 </a:t>
            </a:r>
            <a:r>
              <a:rPr lang="en-US" altLang="zh-CN" dirty="0" err="1"/>
              <a:t>Sange</a:t>
            </a:r>
            <a:r>
              <a:rPr lang="en-US" altLang="zh-CN" dirty="0"/>
              <a:t> Recipe Scroll</a:t>
            </a:r>
            <a:r>
              <a:rPr lang="zh-CN" altLang="en-US" dirty="0"/>
              <a:t>合成。每件基本装备都有数量限制，这限制了你不能无限制地合成某些性价比很高的装备。现在，英雄</a:t>
            </a:r>
            <a:r>
              <a:rPr lang="en-US" altLang="zh-CN" dirty="0" err="1"/>
              <a:t>Spectre</a:t>
            </a:r>
            <a:r>
              <a:rPr lang="zh-CN" altLang="en-US" dirty="0"/>
              <a:t>有</a:t>
            </a:r>
            <a:r>
              <a:rPr lang="en-US" altLang="zh-CN" dirty="0"/>
              <a:t>M</a:t>
            </a:r>
            <a:r>
              <a:rPr lang="zh-CN" altLang="en-US" dirty="0"/>
              <a:t>个金币，他想用这些钱购买装备使自己的力量值尽量高。你能帮帮他吗？他会教你魔法</a:t>
            </a:r>
            <a:r>
              <a:rPr lang="en-US" altLang="zh-CN" dirty="0"/>
              <a:t>Haunt</a:t>
            </a:r>
            <a:r>
              <a:rPr lang="zh-CN" altLang="en-US" dirty="0"/>
              <a:t>（幽灵附体）作为回报的。</a:t>
            </a:r>
            <a:endParaRPr lang="en-US" altLang="zh-CN" dirty="0"/>
          </a:p>
          <a:p>
            <a:r>
              <a:rPr lang="en-US" altLang="zh-CN" dirty="0"/>
              <a:t>n&lt;=50,m&lt;=2000,</a:t>
            </a:r>
            <a:r>
              <a:rPr lang="zh-CN" altLang="en-US" dirty="0"/>
              <a:t>每个基础物品最多买</a:t>
            </a:r>
            <a:r>
              <a:rPr lang="en-US" altLang="zh-CN" dirty="0" err="1"/>
              <a:t>ki</a:t>
            </a:r>
            <a:r>
              <a:rPr lang="zh-CN" altLang="en-US" dirty="0"/>
              <a:t>个</a:t>
            </a:r>
            <a:r>
              <a:rPr lang="en-US" altLang="zh-CN" dirty="0"/>
              <a:t>(</a:t>
            </a:r>
            <a:r>
              <a:rPr lang="en-US" altLang="zh-CN" dirty="0" err="1"/>
              <a:t>ki</a:t>
            </a:r>
            <a:r>
              <a:rPr lang="en-US" altLang="zh-CN" dirty="0"/>
              <a:t>&lt;=100)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69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03DC-86E8-4710-8788-10ECF9DC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8C267-FC49-485F-9545-5D98C5DF7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就是在区间上的</a:t>
            </a:r>
            <a:r>
              <a:rPr lang="en-US" altLang="zh-CN" dirty="0" err="1"/>
              <a:t>dp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好了，现在我们已经基本了解区间</a:t>
            </a:r>
            <a:r>
              <a:rPr lang="en-US" altLang="zh-CN" dirty="0" err="1"/>
              <a:t>dp</a:t>
            </a:r>
            <a:r>
              <a:rPr lang="zh-CN" altLang="en-US" dirty="0"/>
              <a:t>了，下面来看两道例题练练手吧！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21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01964-BFBC-4942-AA58-B47F1679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2F6D6-3845-48F2-87A0-56F39FB5C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堆石子围成一个环，你可以将相邻两个石子合并，但要付出合并后石子数量的代价，求合并为一堆的最小代价。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n&lt;=200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22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1018</Words>
  <Application>Microsoft Office PowerPoint</Application>
  <PresentationFormat>宽屏</PresentationFormat>
  <Paragraphs>57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DP</vt:lpstr>
      <vt:lpstr>动态规划</vt:lpstr>
      <vt:lpstr>树形dp</vt:lpstr>
      <vt:lpstr>例题一</vt:lpstr>
      <vt:lpstr>例题二</vt:lpstr>
      <vt:lpstr> 例题三</vt:lpstr>
      <vt:lpstr>例题四</vt:lpstr>
      <vt:lpstr>区间dp</vt:lpstr>
      <vt:lpstr>例题一</vt:lpstr>
      <vt:lpstr>例题二</vt:lpstr>
      <vt:lpstr>例题三</vt:lpstr>
      <vt:lpstr>例题四</vt:lpstr>
      <vt:lpstr>例题五</vt:lpstr>
      <vt:lpstr>光说不练假把式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</dc:title>
  <dc:creator>梁 宇航</dc:creator>
  <cp:lastModifiedBy>梁 宇航</cp:lastModifiedBy>
  <cp:revision>9</cp:revision>
  <dcterms:created xsi:type="dcterms:W3CDTF">2018-07-28T03:04:02Z</dcterms:created>
  <dcterms:modified xsi:type="dcterms:W3CDTF">2018-07-28T09:02:36Z</dcterms:modified>
</cp:coreProperties>
</file>