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0F090-4B96-47A2-A145-5D95E4A5E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669BB-8A03-4839-9811-F4C1C87EF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96A5A-BE30-4110-9C6A-DCE5233D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5607-CBBD-4AC8-BEC5-8574E0934FB4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F640A-07A9-4135-9B28-5C1BCBCE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0B9A8-C463-47A2-A799-81840306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8F10-3402-47C1-9F10-202BF55B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94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D15F3-2A06-4F4C-A354-C2FEAD3F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C6F105-5990-4B90-A0B6-7A6205898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3E3C3-9918-47E3-9887-02D9452C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5607-CBBD-4AC8-BEC5-8574E0934FB4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94411-297F-4374-B313-0617C7D8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6C147-C703-4AD1-B6A8-5DC3158D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8F10-3402-47C1-9F10-202BF55B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2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E728DA-587B-4C23-84A3-581B00617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55B821-A0D4-4922-BC6F-6A5ACAD1B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B55BC-93D3-487B-83B8-AD6AB91B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5607-CBBD-4AC8-BEC5-8574E0934FB4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F0289-0611-433C-8FDA-133BFAB2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21060-E574-4C61-8A80-F033AEC0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8F10-3402-47C1-9F10-202BF55B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0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B6DA6-8AC1-4226-8988-0A1E3544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42E71-3AE0-44FC-ADB5-510DA0AFB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24C8C-1069-4C33-BB10-8363ABBD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5607-CBBD-4AC8-BEC5-8574E0934FB4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BC27C-4B22-4C17-A236-50EE7C8F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B48EB-DD1D-4611-83DF-2B8D80FE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8F10-3402-47C1-9F10-202BF55B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3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EDF8A-9BB1-4C38-980A-4A2893D4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038BB-6A08-44C9-8BF5-1D75A6DE9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DAB4B-802A-4263-8915-1B903185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5607-CBBD-4AC8-BEC5-8574E0934FB4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50634-CA3D-4D28-B9F6-CB50A2AC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69F03-9A20-4950-9B79-3CD81F5F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8F10-3402-47C1-9F10-202BF55B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4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E722E-3A26-4D6C-9670-EFD61D6A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018CC-FA5B-4747-B1BB-F1FB41A32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E70F96-F28B-4020-B46A-C4D8CCE05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785A0-3A85-4CE5-ABA9-CBFF41A8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5607-CBBD-4AC8-BEC5-8574E0934FB4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E8043C-CC08-4D89-9D3E-977174B2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622B31-D366-4A59-84E9-66031712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8F10-3402-47C1-9F10-202BF55B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2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8CA74-C74A-457B-9F22-5BCCCCDC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EAE6BC-FDD9-452F-A9E3-2E21B94FB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FC0F6-BBEF-42A1-8353-C1B6781EC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55694C-906F-4308-B3BA-0238E2C6B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02AE24-DB70-421F-A862-E82332585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9BED9B-AA93-4EFF-B372-AB1B3D17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5607-CBBD-4AC8-BEC5-8574E0934FB4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C037EF-FA60-4BC4-8D96-1B6EA7A2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64636D-5C38-4D09-9C71-FF115453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8F10-3402-47C1-9F10-202BF55B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0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BF400-88C3-4F74-A709-2A215689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25575D-3B08-49E6-9A5C-4C1171C7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5607-CBBD-4AC8-BEC5-8574E0934FB4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C6E0FF-E9BB-4BA1-8A5D-A419509F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F1B8CB-BD59-4B70-927D-9319EFC8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8F10-3402-47C1-9F10-202BF55B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8611EF-B0FF-4148-BE69-1E20F86A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5607-CBBD-4AC8-BEC5-8574E0934FB4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290E0B-9DE4-4088-BBB9-F9AC9A9A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BA87D-13F0-4FC5-8137-B20F1919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8F10-3402-47C1-9F10-202BF55B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DE4C8-FBB9-4265-86D5-D568C7AE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7E346-D950-4DCA-A5F9-9B5E9BB44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CEE023-7C71-456A-9E65-C18F2ED58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621A5-E8B4-4EAB-8B34-B232E461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5607-CBBD-4AC8-BEC5-8574E0934FB4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1CE5E-7C6F-471B-81CF-366CF3AF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3AD73-B700-4B07-97FF-A1CB8BBD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8F10-3402-47C1-9F10-202BF55B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4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5F528-FA4A-4DD1-99CA-C427FE5C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624C79-D00D-4D6D-84C5-3C3FAA667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16EDB4-41D6-49B8-8009-6E4BAFB48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F4842-A76B-4446-BF61-F6E1734F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5607-CBBD-4AC8-BEC5-8574E0934FB4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E7115-EAA8-42E0-8EBB-ADB945BC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05D01-70C0-47DF-8739-52620E18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D8F10-3402-47C1-9F10-202BF55B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8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933801-E578-463B-8503-EEA4A51B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BE6C9D-8FE1-4488-BF88-5E3EF4484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C8816-3AD2-4D95-BE89-07AF9711A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5607-CBBD-4AC8-BEC5-8574E0934FB4}" type="datetimeFigureOut">
              <a:rPr lang="zh-CN" altLang="en-US" smtClean="0"/>
              <a:t>2018/7/11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DB418-E602-480F-8AFE-F7FE6CC5C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A7135-EEAD-4F1A-99D1-1B7FA5B07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8F10-3402-47C1-9F10-202BF55B2E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86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F48C-FB4E-4775-A54C-1750F748B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896FF3-A66A-448A-97D9-1E29A3DF6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二分专场</a:t>
            </a:r>
          </a:p>
        </p:txBody>
      </p:sp>
    </p:spTree>
    <p:extLst>
      <p:ext uri="{BB962C8B-B14F-4D97-AF65-F5344CB8AC3E}">
        <p14:creationId xmlns:p14="http://schemas.microsoft.com/office/powerpoint/2010/main" val="312716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C5011-E4AB-4956-A6CE-4DF4FB53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6583B-58A2-43EE-99A6-75083D30E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原式即求</a:t>
            </a:r>
            <a:r>
              <a:rPr lang="en-US" altLang="zh-CN" dirty="0"/>
              <a:t> (r1+r2+…+</a:t>
            </a:r>
            <a:r>
              <a:rPr lang="en-US" altLang="zh-CN" dirty="0" err="1"/>
              <a:t>rn</a:t>
            </a:r>
            <a:r>
              <a:rPr lang="en-US" altLang="zh-CN" dirty="0"/>
              <a:t>)/(v1+v2+…+</a:t>
            </a:r>
            <a:r>
              <a:rPr lang="en-US" altLang="zh-CN" dirty="0" err="1"/>
              <a:t>vn</a:t>
            </a:r>
            <a:r>
              <a:rPr lang="en-US" altLang="zh-CN" dirty="0"/>
              <a:t>)</a:t>
            </a:r>
            <a:r>
              <a:rPr lang="zh-CN" altLang="en-US" dirty="0"/>
              <a:t>的最大值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考虑二分答案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假设答案为</a:t>
            </a:r>
            <a:r>
              <a:rPr lang="en-US" altLang="zh-CN" dirty="0"/>
              <a:t>k</a:t>
            </a:r>
          </a:p>
          <a:p>
            <a:r>
              <a:rPr lang="zh-CN" altLang="en-US" dirty="0"/>
              <a:t>即验证</a:t>
            </a:r>
            <a:r>
              <a:rPr lang="en-US" altLang="zh-CN" dirty="0"/>
              <a:t>r1+r2+..+</a:t>
            </a:r>
            <a:r>
              <a:rPr lang="en-US" altLang="zh-CN" dirty="0" err="1"/>
              <a:t>rn</a:t>
            </a:r>
            <a:r>
              <a:rPr lang="en-US" altLang="zh-CN" dirty="0"/>
              <a:t>&gt;=k(v1+v2+…+</a:t>
            </a:r>
            <a:r>
              <a:rPr lang="en-US" altLang="zh-CN" dirty="0" err="1"/>
              <a:t>vn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即验证</a:t>
            </a:r>
            <a:r>
              <a:rPr lang="en-US" altLang="zh-CN" dirty="0"/>
              <a:t>(r1-k*v1)+(r2-k*v2)+…+(</a:t>
            </a:r>
            <a:r>
              <a:rPr lang="en-US" altLang="zh-CN" dirty="0" err="1"/>
              <a:t>rn</a:t>
            </a:r>
            <a:r>
              <a:rPr lang="en-US" altLang="zh-CN" dirty="0"/>
              <a:t>-k*</a:t>
            </a:r>
            <a:r>
              <a:rPr lang="en-US" altLang="zh-CN" dirty="0" err="1"/>
              <a:t>vn</a:t>
            </a:r>
            <a:r>
              <a:rPr lang="en-US" altLang="zh-CN" dirty="0"/>
              <a:t>)&gt;=0</a:t>
            </a:r>
          </a:p>
          <a:p>
            <a:r>
              <a:rPr lang="zh-CN" altLang="en-US" dirty="0"/>
              <a:t>贪心选择即可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45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0CD83-1640-4255-A1E7-9D73BE10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F11FD-772A-4B5E-8DFE-A53BCA00A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考虑二分答案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验证即对于每个子树贪心选取即可</a:t>
            </a:r>
          </a:p>
        </p:txBody>
      </p:sp>
    </p:spTree>
    <p:extLst>
      <p:ext uri="{BB962C8B-B14F-4D97-AF65-F5344CB8AC3E}">
        <p14:creationId xmlns:p14="http://schemas.microsoft.com/office/powerpoint/2010/main" val="264463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57521-8653-4C11-B409-8AF3DB0B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klarge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5228D-FAE5-4C42-A479-7717405E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考虑二分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我们只需验证比某个数大的数超不超过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指针扫一遍即可</a:t>
            </a:r>
          </a:p>
        </p:txBody>
      </p:sp>
    </p:spTree>
    <p:extLst>
      <p:ext uri="{BB962C8B-B14F-4D97-AF65-F5344CB8AC3E}">
        <p14:creationId xmlns:p14="http://schemas.microsoft.com/office/powerpoint/2010/main" val="352017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108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题解</vt:lpstr>
      <vt:lpstr>draw</vt:lpstr>
      <vt:lpstr>cai</vt:lpstr>
      <vt:lpstr>klarge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题解</dc:title>
  <dc:creator>梁 宇航</dc:creator>
  <cp:lastModifiedBy>梁 宇航</cp:lastModifiedBy>
  <cp:revision>3</cp:revision>
  <dcterms:created xsi:type="dcterms:W3CDTF">2018-07-11T03:14:29Z</dcterms:created>
  <dcterms:modified xsi:type="dcterms:W3CDTF">2018-07-11T03:21:58Z</dcterms:modified>
</cp:coreProperties>
</file>