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CE7B-7896-457D-A0A9-A6B6BF543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F9C06-D576-470C-9A03-7FD927EC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2F3E5-4E13-4F5E-A047-DC4BDADA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DC7E9-A172-4EAA-A428-D2580E1F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8A5FD-9388-4E0A-9DB2-58AD572E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6ADFC-F6C2-424D-BD62-49B7977F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7C011-200E-45F7-BB50-144873E4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361DF-4F4B-47F3-8B18-82CCE3AE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DEC3-4F93-4F83-9F8E-3C14FBB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F3961-9C54-461B-8F1F-9E1B1E42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BD03E-D517-4AD4-B3F8-E4DB54DC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295D2-AD76-4556-8791-B3F256C6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5D0BE-3F0E-4E33-9F3D-4A119BDE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C0513-8112-4462-A88A-0624DA28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D997B-3FDC-44E5-8EC6-602CA09C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30D5-6BC7-4DF6-9F02-EA86835B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CA601-D316-4F92-8989-1854FF3A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95A87-21BD-4E62-8EFC-9B1CCBF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C8965-38B6-4F31-9889-3A018870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57EFC-B34C-447B-8285-1E844D03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F75F-5D91-4FDA-BEE3-FCA8047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0059F-AE20-4B06-85CF-241329CC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6A0AE-7240-4C89-93B7-2652B2C4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F532E-DCDE-42CA-9EF3-2F13F18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D04B9-CDB4-46B6-ABD6-D9EA8323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D52B6-6695-44E2-93E7-4B46CFC5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F3C5-C12E-4438-B186-865D066B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46B7C-1521-4E9C-998B-AD6573A5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47426-A73C-4707-A072-D15959C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58D3C-92DA-4426-A9BD-E0501A16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2A0A2-0D8B-429F-AF05-9A49048C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7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3D838-7D8A-4EFA-B9D6-1DF21D0A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39069-9C36-4AE9-AC9B-B6057A60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272CF-9798-45A6-9C2B-9C5E9090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1D7E9-3B55-49FD-A2EC-60375491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2DAA3-E798-44D4-B771-438FD0267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CA185A-6DAA-44E0-BDFB-8308E452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82BD87-A64E-4532-90A7-1AF30B4B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755E8C-CA35-4CB6-8C18-58F6A06B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6812-7A5B-4021-9A2A-138398F6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8E29A9-81A2-4FDF-B149-6489468F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1F6BF3-4660-4611-976E-E088972A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33E3F-8B15-4FF8-8F29-DA6DBE61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2F7F3-87ED-417A-AA75-C9FFEE68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F1EC0-A26E-483D-BD98-EE3BC2BA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15EA4-4BB1-4AAE-9601-0629792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8A7E9-DC09-4B6C-936C-1164A1C4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0D0C8-6395-4CF9-9306-FB0F33E9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0FFFB-1A34-46B2-B6ED-45E47872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AD4EE-A3FB-4FFF-94C6-CA3D6B7A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BBAAF-1FF8-4952-9FFB-D98E4546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63DCE-8B58-4543-8DE7-135D4ED3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E816-DA64-479C-9D68-3DF74F5D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85096E-A2B1-40F5-836D-8E42DA9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C1920-6743-480C-AB4E-01AAAF32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19659-0E30-449D-9CF4-E03D8965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B0459-7DAD-4546-A233-826682A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30C33-DD74-4E18-A1ED-B2DBA0A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019C3-0F08-4409-8A0C-0ABFAD46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76D2D-871B-4702-91CC-A04659FF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9739D-2036-42DA-A045-62EE69353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9142-8F87-4510-AF97-1482AD5A3E71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E2162-4FAB-4841-9E66-A69BAF469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D99F-F731-4580-A290-50C899BD3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6DA2-C618-427E-B875-6F3021267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58D9B-E5A4-4E8B-BAC9-CEEFDE5E3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CED28A-A916-4ECB-8A24-5DC6A4D1E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63A5-2C36-4129-B09D-D758312C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0C449-7717-4CFF-80AA-BA0C2574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要求就是每个队伍是个团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直接考虑难以处理，我们考虑这个图的补图。</a:t>
            </a:r>
            <a:endParaRPr lang="en-US" altLang="zh-CN" dirty="0"/>
          </a:p>
          <a:p>
            <a:r>
              <a:rPr lang="zh-CN" altLang="en-US" dirty="0"/>
              <a:t>如果这个图的补图不是二分图那么无解。</a:t>
            </a:r>
            <a:endParaRPr lang="en-US" altLang="zh-CN" dirty="0"/>
          </a:p>
          <a:p>
            <a:r>
              <a:rPr lang="zh-CN" altLang="en-US" dirty="0"/>
              <a:t>是二分图的话考虑每个联通块的左右两头是可以互换的，所以</a:t>
            </a:r>
            <a:r>
              <a:rPr lang="en-US" altLang="zh-CN" dirty="0" err="1"/>
              <a:t>dp</a:t>
            </a:r>
            <a:r>
              <a:rPr lang="zh-CN" altLang="en-US" dirty="0"/>
              <a:t>一下求解即可。</a:t>
            </a:r>
          </a:p>
        </p:txBody>
      </p:sp>
    </p:spTree>
    <p:extLst>
      <p:ext uri="{BB962C8B-B14F-4D97-AF65-F5344CB8AC3E}">
        <p14:creationId xmlns:p14="http://schemas.microsoft.com/office/powerpoint/2010/main" val="80217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2AB8-500B-43D3-9A6F-AE4B8AAE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E6C0-E675-4140-9FAA-EC7753B8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卡特兰数模板题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需要线性递推</a:t>
            </a:r>
          </a:p>
        </p:txBody>
      </p:sp>
    </p:spTree>
    <p:extLst>
      <p:ext uri="{BB962C8B-B14F-4D97-AF65-F5344CB8AC3E}">
        <p14:creationId xmlns:p14="http://schemas.microsoft.com/office/powerpoint/2010/main" val="22809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9F836-4E87-4132-8971-F288770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7ED29-6523-416F-90AA-8AC34F91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模拟题</a:t>
            </a:r>
            <a:endParaRPr lang="en-US" altLang="zh-CN" dirty="0"/>
          </a:p>
          <a:p>
            <a:r>
              <a:rPr lang="zh-CN" altLang="en-US" strike="sngStrike" dirty="0"/>
              <a:t>没写出来自己打板子</a:t>
            </a:r>
            <a:endParaRPr lang="en-US" altLang="zh-CN" strike="sngStrike" dirty="0"/>
          </a:p>
          <a:p>
            <a:r>
              <a:rPr lang="zh-CN" altLang="en-US"/>
              <a:t>排下序会好写些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3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题解</vt:lpstr>
      <vt:lpstr>teams</vt:lpstr>
      <vt:lpstr>school</vt:lpstr>
      <vt:lpstr>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梁 宇航</dc:creator>
  <cp:lastModifiedBy>梁 宇航</cp:lastModifiedBy>
  <cp:revision>2</cp:revision>
  <dcterms:created xsi:type="dcterms:W3CDTF">2018-07-14T02:48:16Z</dcterms:created>
  <dcterms:modified xsi:type="dcterms:W3CDTF">2018-07-14T02:58:53Z</dcterms:modified>
</cp:coreProperties>
</file>