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13FF-730F-4AD9-BC60-250704F1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29897E-544F-440A-A369-2CEDE700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E9475-3FE2-4A06-BD49-E2F07B9B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13B98-930E-4C5D-95D4-959E09BB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5195D-91BA-4C0C-9287-7985BCD5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F911D-1074-49DD-922F-B9A4FDAA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17299-E368-4575-AD78-DA24DFA1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DC62-1652-4D7E-8AD1-2331C07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7FB69-7A71-4D03-81EB-BECE0C65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39842-2193-4246-997E-5C733FAD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9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E0F7AE-895B-424D-9EB5-9954706A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E1654-586F-4727-A76E-5565DDB6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A3ECE-F1D5-4865-BD66-31CA432D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ACCE5-3573-4B9F-8BDC-60FD86A3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E9999-0B69-4553-9EC2-37DBFFC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8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B375-DDAF-455B-A81C-3D2EED3F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94D0A-9E6C-4674-A111-25DBB6FE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4C027-70CD-478C-8AC7-71C52A74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EB6CC-50A0-4854-8DD4-40B40426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50D63-6739-4525-B975-537F6E4C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24398-7957-4965-A32C-807F37F3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1815D-E8AE-456F-BEA9-63588C38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A56E0-4BEA-4DD3-B22A-31C7D868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A9CC-604A-4CFA-AA67-0341F50D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76AF9-74BB-45E3-8FCA-581AB42C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0EE1-438C-45CA-9D0A-682B731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0950B-D8EC-48FD-AFB5-D10A2A9BA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91769-B24C-41EF-9082-D05110A41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79A8D-999A-43E3-9834-F25BA1E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5F3CF-0611-4AED-BEC4-84205151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B5CC6-CD6A-4328-A554-569C3173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2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1B77-9832-45F9-9943-BEEA449A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6BB16-C716-42BB-963C-D78B1E19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A4B56-1277-491D-8A31-75F1052B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3D1CB9-4413-4452-8B29-C2573F13A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FE43A-7216-4715-BFB4-DE2F862B5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AD211C-D662-4D04-B02D-A413D91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E9818-7720-42A0-8C39-1DC92F24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AB854-B6E7-4A09-9135-903B224F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2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536A2-9E4A-4820-AD7E-65E694A8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19CF99-F2D7-47F5-A63F-B62EFF5E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0646B-06E8-4F7B-97CE-56701DBD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25DCF-BCEE-4BDD-B2A7-FCD4C60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F6DCDE-21EC-48D0-B7DD-45B0DDF7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F0BB4C-493E-49FC-85AC-74F995C7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E6E93-FE6A-4176-A7DF-BA8DC7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FD841-E608-4AF4-A739-278BEA76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4146C-4CEF-4296-9BFF-8C6319B7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DC9D0-C824-43CD-9D01-9BCDDAD1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D9BD3-1D80-4F1B-86F1-948AF246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E5394-821D-425C-ACC0-30A1967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D528B-E0B0-43A2-B54C-8874D08A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1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D7F-AB3F-4F99-B223-FB97E27A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291CE4-3A2A-4F0C-AD77-0B7EBAB81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BCE5F-4EE3-4B7F-A196-2DCCC8C1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ACF93-6C26-4EAB-9D92-C36EBD63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D7688-F4A9-4B8F-850B-E00BC75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DB3BE-5FE9-4A57-A6DA-E14A9D47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91973-F5E0-4CA2-A75B-ECD5805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786695-CB15-4952-B8DF-B9E4E9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04E50-8B8C-40FA-A3DB-3077F0DD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1BCC-07A3-44F5-8007-65D724783C0B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EEB3F-F32B-4D7B-B342-EA67AB5FC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12ED2-86EB-4440-9484-F2359053D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EB7E-1840-4BA4-9503-E6B262D2E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5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B464-CA17-470B-B256-148A3C387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F176B-9FFB-43C0-96CF-A3EB35ED7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6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9460-9F00-4C4D-AE62-8DEBD164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1846A-4A27-48CB-91F0-803ABC9E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zh-CN" altLang="en-US" dirty="0"/>
              <a:t>字典树从高位贪心即可。</a:t>
            </a:r>
            <a:r>
              <a:rPr lang="en-US" altLang="zh-CN" dirty="0"/>
              <a:t>O(n × 20)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：从高位贪心，若当前位上至少两个数为 </a:t>
            </a:r>
            <a:r>
              <a:rPr lang="en-US" altLang="zh-CN" dirty="0"/>
              <a:t>1 </a:t>
            </a:r>
            <a:r>
              <a:rPr lang="zh-CN" altLang="en-US" dirty="0"/>
              <a:t>则答案这位也为 </a:t>
            </a:r>
            <a:r>
              <a:rPr lang="en-US" altLang="zh-CN" dirty="0"/>
              <a:t>1</a:t>
            </a:r>
            <a:r>
              <a:rPr lang="zh-CN" altLang="en-US" dirty="0"/>
              <a:t>，并删去 这位为 </a:t>
            </a:r>
            <a:r>
              <a:rPr lang="en-US" altLang="zh-CN" dirty="0"/>
              <a:t>0 </a:t>
            </a:r>
            <a:r>
              <a:rPr lang="zh-CN" altLang="en-US" dirty="0"/>
              <a:t>的数；否则答案这位为 </a:t>
            </a:r>
            <a:r>
              <a:rPr lang="en-US" altLang="zh-CN" dirty="0"/>
              <a:t>0. </a:t>
            </a:r>
            <a:r>
              <a:rPr lang="zh-CN" altLang="en-US" dirty="0"/>
              <a:t>链表实现。</a:t>
            </a:r>
            <a:r>
              <a:rPr lang="en-US" altLang="zh-CN" dirty="0"/>
              <a:t>O(n × 20)</a:t>
            </a:r>
          </a:p>
          <a:p>
            <a:r>
              <a:rPr lang="en-US" altLang="zh-CN" dirty="0"/>
              <a:t>or</a:t>
            </a:r>
            <a:r>
              <a:rPr lang="zh-CN" altLang="en-US" dirty="0"/>
              <a:t>：枚举一个数，从高位贪心将 </a:t>
            </a:r>
            <a:r>
              <a:rPr lang="en-US" altLang="zh-CN" dirty="0"/>
              <a:t>0 </a:t>
            </a:r>
            <a:r>
              <a:rPr lang="zh-CN" altLang="en-US" dirty="0"/>
              <a:t>配上 </a:t>
            </a:r>
            <a:r>
              <a:rPr lang="en-US" altLang="zh-CN" dirty="0"/>
              <a:t>1. </a:t>
            </a:r>
            <a:r>
              <a:rPr lang="zh-CN" altLang="en-US" dirty="0"/>
              <a:t>此时需要知道某些位为 </a:t>
            </a:r>
            <a:r>
              <a:rPr lang="en-US" altLang="zh-CN" dirty="0"/>
              <a:t>1 </a:t>
            </a:r>
            <a:r>
              <a:rPr lang="zh-CN" altLang="en-US" dirty="0"/>
              <a:t>的数是 否存在，类似前缀和的 </a:t>
            </a:r>
            <a:r>
              <a:rPr lang="en-US" altLang="zh-CN" dirty="0"/>
              <a:t>O(n × 20) </a:t>
            </a:r>
            <a:r>
              <a:rPr lang="zh-CN" altLang="en-US" dirty="0"/>
              <a:t>递推即可</a:t>
            </a:r>
          </a:p>
        </p:txBody>
      </p:sp>
    </p:spTree>
    <p:extLst>
      <p:ext uri="{BB962C8B-B14F-4D97-AF65-F5344CB8AC3E}">
        <p14:creationId xmlns:p14="http://schemas.microsoft.com/office/powerpoint/2010/main" val="240221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2DFFC-F8AD-4191-A277-EA0F505C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FF2FE-AA84-484D-B661-EA7C9368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质数和</a:t>
            </a:r>
            <a:r>
              <a:rPr lang="en-US" altLang="zh-CN" dirty="0"/>
              <a:t>2^k</a:t>
            </a:r>
            <a:r>
              <a:rPr lang="zh-CN" altLang="en-US" dirty="0"/>
              <a:t>是个好数，</a:t>
            </a:r>
            <a:r>
              <a:rPr lang="en-US" altLang="zh-CN" dirty="0"/>
              <a:t>6</a:t>
            </a:r>
            <a:r>
              <a:rPr lang="zh-CN" altLang="en-US" dirty="0"/>
              <a:t>也是，其他数都不是。</a:t>
            </a:r>
          </a:p>
          <a:p>
            <a:r>
              <a:rPr lang="zh-CN" altLang="en-US" dirty="0"/>
              <a:t>若某个数不是</a:t>
            </a:r>
            <a:r>
              <a:rPr lang="en-US" altLang="zh-CN" dirty="0"/>
              <a:t>2^k</a:t>
            </a:r>
            <a:r>
              <a:rPr lang="zh-CN" altLang="en-US" dirty="0"/>
              <a:t>也不是质数，那么它肯定不是奇数，那么就可以表示成</a:t>
            </a:r>
            <a:r>
              <a:rPr lang="en-US" altLang="zh-CN" dirty="0"/>
              <a:t>m*2^k</a:t>
            </a:r>
            <a:r>
              <a:rPr lang="zh-CN" altLang="en-US" dirty="0"/>
              <a:t>的形式，并且它一定与</a:t>
            </a:r>
            <a:r>
              <a:rPr lang="en-US" altLang="zh-CN" dirty="0"/>
              <a:t>m-2,m+2</a:t>
            </a:r>
            <a:r>
              <a:rPr lang="zh-CN" altLang="en-US" dirty="0"/>
              <a:t>互质。所以公差为</a:t>
            </a:r>
            <a:r>
              <a:rPr lang="en-US" altLang="zh-CN" dirty="0"/>
              <a:t>4</a:t>
            </a:r>
            <a:r>
              <a:rPr lang="zh-CN" altLang="en-US" dirty="0"/>
              <a:t>，所以这个等差数列是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9…</a:t>
            </a:r>
            <a:r>
              <a:rPr lang="zh-CN" altLang="en-US" dirty="0"/>
              <a:t>而这样就只有</a:t>
            </a:r>
            <a:r>
              <a:rPr lang="en-US" altLang="zh-CN" dirty="0"/>
              <a:t>6</a:t>
            </a:r>
            <a:r>
              <a:rPr lang="zh-CN" altLang="en-US" dirty="0"/>
              <a:t>是满足条件的。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所以我们知道了那些数是好数，取模的话每取一次数的大小至少减半，所以记录一下区间最大值暴力递归到叶子修改即可。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8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2CB4E-4281-4CBF-9D9D-5EF326CB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C10C7-1028-44A2-A318-88396D537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来做</a:t>
                </a:r>
                <a:endParaRPr lang="en-US" altLang="zh-CN" dirty="0"/>
              </a:p>
              <a:p>
                <a:r>
                  <a:rPr lang="zh-CN" altLang="en-US" dirty="0"/>
                  <a:t>先将所有同学按学习速度排一下序，设置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状态为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][j][k]</a:t>
                </a:r>
              </a:p>
              <a:p>
                <a:r>
                  <a:rPr lang="zh-CN" altLang="en-US" dirty="0"/>
                  <a:t>表示处理到第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个同学，当前还有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组等待分配，当前的代价和为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，那么每次转移新增的代价就是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，然后对于每个同学，你可以让他任意加入一组，也可以让他作为一组的结束，也可以让他作为新一组的开始，这三种转移。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但还有另</a:t>
                </a:r>
                <a:r>
                  <a:rPr lang="zh-CN" altLang="en-US"/>
                  <a:t>一种想法，虽然不能解决这个题但可以拿到一定的部分分。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C10C7-1028-44A2-A318-88396D537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1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355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题解</vt:lpstr>
      <vt:lpstr>maximum</vt:lpstr>
      <vt:lpstr>good</vt:lpstr>
      <vt:lpstr>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题解</dc:title>
  <dc:creator>梁 宇航</dc:creator>
  <cp:lastModifiedBy>梁 宇航</cp:lastModifiedBy>
  <cp:revision>6</cp:revision>
  <dcterms:created xsi:type="dcterms:W3CDTF">2018-07-18T01:46:20Z</dcterms:created>
  <dcterms:modified xsi:type="dcterms:W3CDTF">2018-07-19T05:48:34Z</dcterms:modified>
</cp:coreProperties>
</file>