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523E6-A57E-4013-9203-D6C18C8B1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B2937-547A-4205-93BE-3662EA4B2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4B824-6598-4250-96C9-56DF70E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85505-FBD9-4298-9A9E-742E653F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ECD9-3FF7-45FC-A11C-FA43CDA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65823-5611-442E-BD35-0AA71677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6C4AF-197F-4E96-8119-321AA890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5908B-A5AD-4B5A-AB1B-A713A410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8EE9F-1318-43FE-8D9D-1BA5BF87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8FCEC-4854-4A36-9D5E-69224E7D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5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C9918C-4B88-42AF-9223-503F62714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A6D7F-C892-4F0D-BECC-A23A4C1D0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0FF40-A8CE-49B6-B9C0-FFC81422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B13A2-1DE2-4968-BB76-685FF764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A0970-7CCA-4120-8B2D-337F1C08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4C86-CE3F-49D5-8FE9-0973070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C7C8A-DFDF-4130-82E1-16A2359D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1FB5-9FA2-46D3-B74C-BA09EA78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F5856-D9CA-4FEF-B8A3-E0FB418B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98900-204D-4799-8374-FCA129C8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E14E-8F46-4966-A18F-3817E605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0CAEC-0A15-42F7-97EF-C52B720B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B7F40-1ED7-466B-B68A-BA91784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C4935-9BAA-4D19-8403-D95DAC29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935F5-E95F-43E6-BB32-FF87F1B2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7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9036F-3C4D-40C0-8CF0-41F2C98D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597B8-5A44-47B9-A457-2B3E07B1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A7EBB-CCD6-4EC1-8E4F-E4C88F53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EF6AB-FC2A-401E-9B05-EB53A99B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94E46-8A1B-4473-AF68-7F02C1A6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9FB09-B309-415A-93B6-588109BD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0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922A-AA7A-4B48-959A-9B795A6F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EC207-BB80-49A6-AEAB-BF619B9B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16D69-7F5F-469C-A4BB-D33BDDBAB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39AC3-FDD6-4092-8A92-C73FF40A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3EF0DE-67C0-4BCA-AC72-ACFEF7BF5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7CF99-C9F7-44AF-9CC3-2143370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7BECF2-66AC-46BD-BC2F-A6407A38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F42E6-9C05-4929-835B-77E4C97F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C883-FDE9-4CC4-890C-4D488B5E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AACA7-0F48-4692-987F-AB933CAC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506E7-1BBA-415C-9717-7B8560A9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3776B-DCD9-44D8-A921-59167404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07A6CC-7BD3-4FC0-A1F2-A583020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CF124F-238C-4592-AFFB-3858B2C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B9A7F-8460-4DB2-8354-E4005ABC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7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D1A32-5E5E-4552-A78B-39417039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BB3E3-B972-4B42-ADC5-B51CAD83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EA648-5582-4692-97E0-712F7580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6910F-D86D-46EB-BB9D-4A2901A3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AF5CE-5140-4832-950E-40BC86B3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C159A-0566-4B51-AD93-2AC5220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F8F5-B709-473A-B359-22E406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13520-FA44-4CB0-9CFE-0C73B0657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B076A-B9C7-4DEF-B094-5BC3702E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23E73-4413-4DCC-AB5D-978CA46E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66E9F-F9DD-4665-B67F-5E9D5B21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98165-6B28-4C62-8AC4-3ED5480B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1B764-3AB8-468B-A313-DBA97B62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004A3-36ED-4333-B493-07EB46C6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B5FE5-BAEA-453F-9021-9638E61A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E20E-DF3F-467C-9E35-082CB62DA30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538D3-55C2-4F5F-8C3C-21EDCAA22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0AA37-4A31-4D7D-8AD8-7E2A5A472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DCDE-4071-4698-8B16-1EC14108F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1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1AFEE-1BEC-4503-BFB3-42DB2B144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依然是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B9BBA-10D3-4B0F-A202-EE62788B8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88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78562-209B-4C42-9D39-B73010C9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B10D-7CB4-40F1-B41F-91CCC1FA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的格子里放国王，每个国王可以攻击到八联通的联通格，问有多少种摆放方案。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B953D-CAB8-41A5-9B20-AB16624B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429DE-BF13-467C-B81B-6E517A3C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n×6(n≤10^9)</a:t>
            </a:r>
            <a:r>
              <a:rPr lang="zh-CN" altLang="en-US" dirty="0"/>
              <a:t>的方格纸，你需要在每一个方格中填上一个</a:t>
            </a:r>
            <a:r>
              <a:rPr lang="en-US" altLang="zh-CN" dirty="0"/>
              <a:t>[1,6]</a:t>
            </a:r>
            <a:r>
              <a:rPr lang="zh-CN" altLang="en-US" dirty="0"/>
              <a:t>之间的数要求任意一个数与它↙，←，↖，↗，→，↘这六个方向的数既不能相同，也不能和为</a:t>
            </a:r>
            <a:r>
              <a:rPr lang="en-US" altLang="zh-CN" dirty="0"/>
              <a:t>7</a:t>
            </a:r>
            <a:r>
              <a:rPr lang="zh-CN" altLang="en-US" dirty="0"/>
              <a:t>并且规定左上角必须为</a:t>
            </a:r>
            <a:r>
              <a:rPr lang="en-US" altLang="zh-CN" dirty="0"/>
              <a:t>1</a:t>
            </a:r>
            <a:r>
              <a:rPr lang="zh-CN" altLang="en-US" dirty="0"/>
              <a:t>，且按照先从上往下逐行再从左往右的顺序，第一个</a:t>
            </a:r>
            <a:r>
              <a:rPr lang="en-US" altLang="zh-CN" dirty="0"/>
              <a:t>2</a:t>
            </a:r>
            <a:r>
              <a:rPr lang="zh-CN" altLang="en-US" dirty="0"/>
              <a:t>必须要出现在</a:t>
            </a:r>
            <a:r>
              <a:rPr lang="en-US" altLang="zh-CN" dirty="0"/>
              <a:t>5</a:t>
            </a:r>
            <a:r>
              <a:rPr lang="zh-CN" altLang="en-US" dirty="0"/>
              <a:t>之前，第一个</a:t>
            </a:r>
            <a:r>
              <a:rPr lang="en-US" altLang="zh-CN" dirty="0"/>
              <a:t>3</a:t>
            </a:r>
            <a:r>
              <a:rPr lang="zh-CN" altLang="en-US" dirty="0"/>
              <a:t>必须要出现在</a:t>
            </a:r>
            <a:r>
              <a:rPr lang="en-US" altLang="zh-CN" dirty="0"/>
              <a:t>4</a:t>
            </a:r>
            <a:r>
              <a:rPr lang="zh-CN" altLang="en-US" dirty="0"/>
              <a:t>之前问有多少种合法的填色方案，输出对</a:t>
            </a:r>
            <a:r>
              <a:rPr lang="en-US" altLang="zh-CN" dirty="0"/>
              <a:t>1004535809</a:t>
            </a:r>
            <a:r>
              <a:rPr lang="zh-CN" altLang="en-US" dirty="0"/>
              <a:t>取模</a:t>
            </a:r>
          </a:p>
        </p:txBody>
      </p:sp>
    </p:spTree>
    <p:extLst>
      <p:ext uri="{BB962C8B-B14F-4D97-AF65-F5344CB8AC3E}">
        <p14:creationId xmlns:p14="http://schemas.microsoft.com/office/powerpoint/2010/main" val="14188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44D72-B4A6-49DF-B5CC-1D151B87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AAFF2-B35E-46DF-A240-44CFD48C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有一架弹弓位于 </a:t>
            </a:r>
            <a:r>
              <a:rPr lang="en-US" altLang="zh-CN" dirty="0"/>
              <a:t>(0,0)(0,0) </a:t>
            </a:r>
            <a:r>
              <a:rPr lang="zh-CN" altLang="en-US" dirty="0"/>
              <a:t>处，每次 </a:t>
            </a:r>
            <a:r>
              <a:rPr lang="en-US" altLang="zh-CN" dirty="0"/>
              <a:t>Kiana </a:t>
            </a:r>
            <a:r>
              <a:rPr lang="zh-CN" altLang="en-US" dirty="0"/>
              <a:t>可以用它向第一象限发射一只红色的小鸟，小鸟们的飞行轨迹均为形如</a:t>
            </a:r>
            <a:r>
              <a:rPr lang="en-US" altLang="zh-CN" dirty="0"/>
              <a:t>y=ax2+bx </a:t>
            </a:r>
            <a:r>
              <a:rPr lang="zh-CN" altLang="en-US" dirty="0"/>
              <a:t>的曲线，其中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Kiana </a:t>
            </a:r>
            <a:r>
              <a:rPr lang="zh-CN" altLang="en-US" dirty="0"/>
              <a:t>指定的参数，且必须满足 </a:t>
            </a:r>
            <a:r>
              <a:rPr lang="en-US" altLang="zh-CN" dirty="0"/>
              <a:t>a&lt;0</a:t>
            </a:r>
            <a:r>
              <a:rPr lang="zh-CN" altLang="en-US" dirty="0"/>
              <a:t>，</a:t>
            </a:r>
            <a:r>
              <a:rPr lang="en-US" altLang="zh-CN" dirty="0" err="1"/>
              <a:t>a,b</a:t>
            </a:r>
            <a:r>
              <a:rPr lang="zh-CN" altLang="en-US" dirty="0"/>
              <a:t>都是实数。当小鸟落回地面（即 </a:t>
            </a:r>
            <a:r>
              <a:rPr lang="en-US" altLang="zh-CN" dirty="0"/>
              <a:t>x </a:t>
            </a:r>
            <a:r>
              <a:rPr lang="zh-CN" altLang="en-US" dirty="0"/>
              <a:t>轴）时，它就会瞬间消失。在游戏的某个关卡里，平面的第一象限中有 </a:t>
            </a:r>
            <a:r>
              <a:rPr lang="en-US" altLang="zh-CN" dirty="0"/>
              <a:t>n </a:t>
            </a:r>
            <a:r>
              <a:rPr lang="zh-CN" altLang="en-US" dirty="0"/>
              <a:t>只绿色的小猪，其中第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只小猪所在的坐标为 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</a:t>
            </a:r>
            <a:r>
              <a:rPr lang="zh-CN" altLang="en-US" dirty="0"/>
              <a:t>。而这个游戏的目的，就是通过发射小鸟消灭所有的小猪。假设这款游戏一共有 </a:t>
            </a:r>
            <a:r>
              <a:rPr lang="en-US" altLang="zh-CN" dirty="0"/>
              <a:t>T </a:t>
            </a:r>
            <a:r>
              <a:rPr lang="zh-CN" altLang="en-US" dirty="0"/>
              <a:t>个关卡，现在 </a:t>
            </a:r>
            <a:r>
              <a:rPr lang="en-US" altLang="zh-CN" dirty="0"/>
              <a:t>Kiana </a:t>
            </a:r>
            <a:r>
              <a:rPr lang="zh-CN" altLang="en-US" dirty="0"/>
              <a:t>想知道，对于每一个关卡，至少需要发射多少只小鸟才能消灭所有的小猪。由于她不会算，所以希望由你告诉她。</a:t>
            </a:r>
            <a:endParaRPr lang="en-US" altLang="zh-CN" dirty="0"/>
          </a:p>
          <a:p>
            <a:r>
              <a:rPr lang="en-US" altLang="zh-CN"/>
              <a:t>n&lt;=18,x,y&lt;=10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9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C0923-B52B-428E-80D9-F620036F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光说不练假把式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88F94-A6E7-4070-859F-DBAE6CAB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hdu2089</a:t>
            </a:r>
          </a:p>
          <a:p>
            <a:r>
              <a:rPr lang="en-US" altLang="zh-CN"/>
              <a:t>poj3252</a:t>
            </a:r>
            <a:endParaRPr lang="en-US" altLang="zh-CN" dirty="0"/>
          </a:p>
          <a:p>
            <a:r>
              <a:rPr lang="en-US" altLang="zh-CN" dirty="0"/>
              <a:t>bzoj1072</a:t>
            </a:r>
          </a:p>
          <a:p>
            <a:r>
              <a:rPr lang="en-US" altLang="zh-CN" dirty="0"/>
              <a:t>bzoj1087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730A-80B5-4AC5-A03C-30607B55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4D40F-96F7-4E12-8989-2B7E8D60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 err="1"/>
              <a:t>dp</a:t>
            </a:r>
            <a:r>
              <a:rPr lang="zh-CN" altLang="en-US" dirty="0"/>
              <a:t>就是</a:t>
            </a:r>
            <a:r>
              <a:rPr lang="en-US" altLang="zh-CN" dirty="0" err="1"/>
              <a:t>dp</a:t>
            </a:r>
            <a:r>
              <a:rPr lang="zh-CN" altLang="en-US" dirty="0"/>
              <a:t>数字的位数。</a:t>
            </a:r>
            <a:endParaRPr lang="en-US" altLang="zh-CN" dirty="0"/>
          </a:p>
          <a:p>
            <a:r>
              <a:rPr lang="zh-CN" altLang="en-US" dirty="0"/>
              <a:t>然后用一些状态表示以及转移。</a:t>
            </a:r>
            <a:endParaRPr lang="en-US" altLang="zh-CN" dirty="0"/>
          </a:p>
          <a:p>
            <a:r>
              <a:rPr lang="zh-CN" altLang="en-US" dirty="0"/>
              <a:t>常见的问法：问不超过某一个</a:t>
            </a:r>
            <a:r>
              <a:rPr lang="en-US" altLang="zh-CN" dirty="0"/>
              <a:t>10000</a:t>
            </a:r>
            <a:r>
              <a:rPr lang="zh-CN" altLang="en-US" dirty="0"/>
              <a:t>位的数中有多少满足条件的数，或者在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中有多少满足条件的数</a:t>
            </a:r>
            <a:r>
              <a:rPr lang="en-US" altLang="zh-CN" dirty="0"/>
              <a:t>,</a:t>
            </a:r>
            <a:r>
              <a:rPr lang="zh-CN" altLang="en-US" dirty="0"/>
              <a:t>并且这些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都特别大。</a:t>
            </a:r>
          </a:p>
        </p:txBody>
      </p:sp>
    </p:spTree>
    <p:extLst>
      <p:ext uri="{BB962C8B-B14F-4D97-AF65-F5344CB8AC3E}">
        <p14:creationId xmlns:p14="http://schemas.microsoft.com/office/powerpoint/2010/main" val="371790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F3610-F35F-408D-A3BE-F964751B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D318F-9B79-4531-8F17-F8BFAE45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windy</a:t>
            </a:r>
            <a:r>
              <a:rPr lang="zh-CN" altLang="en-US" dirty="0"/>
              <a:t>定义了一种</a:t>
            </a:r>
            <a:r>
              <a:rPr lang="en-US" altLang="zh-CN" dirty="0"/>
              <a:t>windy</a:t>
            </a:r>
            <a:r>
              <a:rPr lang="zh-CN" altLang="en-US" dirty="0"/>
              <a:t>数。不含前导零且相邻两个数字之差至少为</a:t>
            </a:r>
            <a:r>
              <a:rPr lang="en-US" altLang="zh-CN" dirty="0"/>
              <a:t>2</a:t>
            </a:r>
            <a:r>
              <a:rPr lang="zh-CN" altLang="en-US" dirty="0"/>
              <a:t>的正整数被称为</a:t>
            </a:r>
            <a:r>
              <a:rPr lang="en-US" altLang="zh-CN" dirty="0"/>
              <a:t>windy</a:t>
            </a:r>
            <a:r>
              <a:rPr lang="zh-CN" altLang="en-US" dirty="0"/>
              <a:t>数。 </a:t>
            </a:r>
            <a:r>
              <a:rPr lang="en-US" altLang="zh-CN" dirty="0"/>
              <a:t>windy</a:t>
            </a:r>
            <a:r>
              <a:rPr lang="zh-CN" altLang="en-US" dirty="0"/>
              <a:t>想知道，在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之间，包括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，总共有多少个</a:t>
            </a:r>
            <a:r>
              <a:rPr lang="en-US" altLang="zh-CN" dirty="0"/>
              <a:t>windy</a:t>
            </a:r>
            <a:r>
              <a:rPr lang="zh-CN" altLang="en-US" dirty="0"/>
              <a:t>数？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100%</a:t>
            </a:r>
            <a:r>
              <a:rPr lang="zh-CN" altLang="en-US" dirty="0"/>
              <a:t>的数据，满足 </a:t>
            </a:r>
            <a:r>
              <a:rPr lang="en-US" altLang="zh-CN" dirty="0"/>
              <a:t>1 &lt;= A &lt;= B &lt;= 2000000000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22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7C2B-8398-4A82-98E4-ACDB81AD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2113D-A302-4679-88E8-59373C34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定义一个数是美丽的，当且仅当它能整除自身的每个非零数位。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250</a:t>
            </a:r>
            <a:r>
              <a:rPr lang="zh-CN" altLang="en-US" dirty="0"/>
              <a:t>是美丽的，</a:t>
            </a:r>
            <a:r>
              <a:rPr lang="en-US" altLang="zh-CN" dirty="0"/>
              <a:t>2333</a:t>
            </a:r>
            <a:r>
              <a:rPr lang="zh-CN" altLang="en-US" dirty="0"/>
              <a:t>就是不美丽的。</a:t>
            </a:r>
          </a:p>
          <a:p>
            <a:r>
              <a:rPr lang="zh-CN" altLang="en-US" dirty="0"/>
              <a:t>询问</a:t>
            </a:r>
            <a:r>
              <a:rPr lang="en-US" altLang="zh-CN" dirty="0"/>
              <a:t>[L,R]</a:t>
            </a:r>
            <a:r>
              <a:rPr lang="zh-CN" altLang="en-US" dirty="0"/>
              <a:t>中有多少个数是美丽的。</a:t>
            </a:r>
          </a:p>
          <a:p>
            <a:r>
              <a:rPr lang="en-US" altLang="zh-CN" dirty="0"/>
              <a:t>1≤L≤R≤9×10^18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3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47EEC-3FDA-47BB-9B69-E022E7C5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8E94-CAEE-4F74-9820-027A0B88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定义幸运数字是4,7，一个数字的幸运度为它数位上幸运数字的个数。</a:t>
            </a:r>
          </a:p>
          <a:p>
            <a:r>
              <a:rPr lang="zh-CN" altLang="en-US" dirty="0"/>
              <a:t>给你n个数：1,2,3,...,n。你要从中选7个数，使得第1个数的幸运度大于后6个数的幸运度之和。</a:t>
            </a:r>
          </a:p>
          <a:p>
            <a:r>
              <a:rPr lang="zh-CN" altLang="en-US" dirty="0"/>
              <a:t>求方案数。</a:t>
            </a:r>
            <a:r>
              <a:rPr lang="en-US" altLang="zh-CN" dirty="0"/>
              <a:t>N&lt;=10^9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1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DD869-0E16-4CB5-87A9-7FB024BE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42B97-BF72-4B16-B1F0-B2D69C60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定义一个数是平衡的，当且仅当把它看成一个杠杆，存在一个支点使它平衡。</a:t>
            </a:r>
          </a:p>
          <a:p>
            <a:r>
              <a:rPr lang="zh-CN" altLang="en-US" dirty="0"/>
              <a:t>例如4139。当3作为支点时，左边的力矩是4×2+1×1=9，右边的力矩是9×1=9。所以这个杠杆是平衡的，4139是平衡数。</a:t>
            </a:r>
          </a:p>
          <a:p>
            <a:r>
              <a:rPr lang="zh-CN" altLang="en-US" dirty="0"/>
              <a:t>询问[L,R]中有多少个平衡数。</a:t>
            </a:r>
          </a:p>
          <a:p>
            <a:r>
              <a:rPr lang="zh-CN" altLang="en-US" dirty="0"/>
              <a:t>0≤L≤R≤10</a:t>
            </a:r>
            <a:r>
              <a:rPr lang="zh-CN" altLang="en-US" baseline="30000" dirty="0"/>
              <a:t>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2E8B-4987-4955-B28A-736D793D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38A1B-7268-416A-A721-29CB57A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吉丽有N个喜欢的数字a</a:t>
            </a:r>
            <a:r>
              <a:rPr lang="zh-CN" altLang="en-US" baseline="-25000" dirty="0"/>
              <a:t>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定义一个数字是吉利的，当且仅当这个数中包含至少一个吉丽喜欢的数字。</a:t>
            </a:r>
          </a:p>
          <a:p>
            <a:r>
              <a:rPr lang="zh-CN" altLang="en-US" dirty="0"/>
              <a:t>比如吉丽喜欢250和233，那2333就是吉利的，1250也是吉丽的。</a:t>
            </a:r>
          </a:p>
          <a:p>
            <a:r>
              <a:rPr lang="zh-CN" altLang="en-US" dirty="0"/>
              <a:t>吉丽想知道在[L,R]中第K小的吉利数是多少。</a:t>
            </a:r>
          </a:p>
          <a:p>
            <a:r>
              <a:rPr lang="zh-CN" altLang="en-US" dirty="0"/>
              <a:t>1≤L≤R≤10</a:t>
            </a:r>
            <a:r>
              <a:rPr lang="zh-CN" altLang="en-US" baseline="30000" dirty="0"/>
              <a:t>18</a:t>
            </a:r>
            <a:r>
              <a:rPr lang="zh-CN" altLang="en-US" dirty="0"/>
              <a:t>，1≤a</a:t>
            </a:r>
            <a:r>
              <a:rPr lang="zh-CN" altLang="en-US" baseline="-25000" dirty="0"/>
              <a:t>i</a:t>
            </a:r>
            <a:r>
              <a:rPr lang="zh-CN" altLang="en-US" dirty="0"/>
              <a:t>≤10</a:t>
            </a:r>
            <a:r>
              <a:rPr lang="zh-CN" altLang="en-US" baseline="30000" dirty="0"/>
              <a:t>18</a:t>
            </a:r>
            <a:r>
              <a:rPr lang="zh-CN" altLang="en-US" dirty="0"/>
              <a:t>，1≤K≤R-L+1，N≤</a:t>
            </a:r>
            <a:r>
              <a:rPr lang="en-US" altLang="zh-CN" dirty="0"/>
              <a:t>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50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A12BA-99AB-406C-B77C-5EFABBCE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状压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A4D2-449C-455B-A54C-0D2392F5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将状态压缩成一个整数进行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常用于某一维很小的时候，将这一维的状态用一个整数表示。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1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A9C3F-FCB5-4216-8AA8-0C4D8A83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BEFA-F7FA-4116-BB93-033273A5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给一个数字串</a:t>
            </a:r>
            <a:r>
              <a:rPr lang="en-US" altLang="zh-CN" dirty="0"/>
              <a:t>s</a:t>
            </a:r>
            <a:r>
              <a:rPr lang="zh-CN" altLang="en-US" dirty="0"/>
              <a:t>和正整数</a:t>
            </a:r>
            <a:r>
              <a:rPr lang="en-US" altLang="zh-CN" dirty="0"/>
              <a:t>d, </a:t>
            </a:r>
            <a:r>
              <a:rPr lang="zh-CN" altLang="en-US" dirty="0"/>
              <a:t>统计</a:t>
            </a:r>
            <a:r>
              <a:rPr lang="en-US" altLang="zh-CN" dirty="0"/>
              <a:t>s</a:t>
            </a:r>
            <a:r>
              <a:rPr lang="zh-CN" altLang="en-US" dirty="0"/>
              <a:t>有多少种不同的排列能被</a:t>
            </a:r>
            <a:r>
              <a:rPr lang="en-US" altLang="zh-CN" dirty="0"/>
              <a:t>d</a:t>
            </a:r>
            <a:r>
              <a:rPr lang="zh-CN" altLang="en-US" dirty="0"/>
              <a:t>整除（可以有前导</a:t>
            </a:r>
            <a:r>
              <a:rPr lang="en-US" altLang="zh-CN" dirty="0"/>
              <a:t>0</a:t>
            </a:r>
            <a:r>
              <a:rPr lang="zh-CN" altLang="en-US" dirty="0"/>
              <a:t>）。例如</a:t>
            </a:r>
            <a:r>
              <a:rPr lang="en-US" altLang="zh-CN" dirty="0"/>
              <a:t>123434</a:t>
            </a:r>
            <a:r>
              <a:rPr lang="zh-CN" altLang="en-US" dirty="0"/>
              <a:t>有</a:t>
            </a:r>
            <a:r>
              <a:rPr lang="en-US" altLang="zh-CN" dirty="0"/>
              <a:t>90</a:t>
            </a:r>
            <a:r>
              <a:rPr lang="zh-CN" altLang="en-US" dirty="0"/>
              <a:t>种排列能被</a:t>
            </a:r>
            <a:r>
              <a:rPr lang="en-US" altLang="zh-CN" dirty="0"/>
              <a:t>2</a:t>
            </a:r>
            <a:r>
              <a:rPr lang="zh-CN" altLang="en-US" dirty="0"/>
              <a:t>整除，其中末位为</a:t>
            </a:r>
            <a:r>
              <a:rPr lang="en-US" altLang="zh-CN" dirty="0"/>
              <a:t>2</a:t>
            </a:r>
            <a:r>
              <a:rPr lang="zh-CN" altLang="en-US" dirty="0"/>
              <a:t>的有</a:t>
            </a:r>
            <a:r>
              <a:rPr lang="en-US" altLang="zh-CN" dirty="0"/>
              <a:t>30</a:t>
            </a:r>
            <a:r>
              <a:rPr lang="zh-CN" altLang="en-US" dirty="0"/>
              <a:t>种，末位为</a:t>
            </a:r>
            <a:r>
              <a:rPr lang="en-US" altLang="zh-CN" dirty="0"/>
              <a:t>4</a:t>
            </a:r>
            <a:r>
              <a:rPr lang="zh-CN" altLang="en-US" dirty="0"/>
              <a:t>的有</a:t>
            </a:r>
            <a:r>
              <a:rPr lang="en-US" altLang="zh-CN" dirty="0"/>
              <a:t>60</a:t>
            </a:r>
            <a:r>
              <a:rPr lang="zh-CN" altLang="en-US" dirty="0"/>
              <a:t>种。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100%</a:t>
            </a:r>
            <a:r>
              <a:rPr lang="zh-CN" altLang="en-US" dirty="0"/>
              <a:t>的数据满足：</a:t>
            </a:r>
            <a:r>
              <a:rPr lang="en-US" altLang="zh-CN" dirty="0"/>
              <a:t>s</a:t>
            </a:r>
            <a:r>
              <a:rPr lang="zh-CN" altLang="en-US" dirty="0"/>
              <a:t>的长度不超过</a:t>
            </a:r>
            <a:r>
              <a:rPr lang="en-US" altLang="zh-CN" dirty="0"/>
              <a:t>10, 1&lt;=d&lt;=1000, 1&lt;=T&lt;=15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4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924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依然是dp</vt:lpstr>
      <vt:lpstr>数位dp</vt:lpstr>
      <vt:lpstr>例题一</vt:lpstr>
      <vt:lpstr>例题二</vt:lpstr>
      <vt:lpstr>例题三</vt:lpstr>
      <vt:lpstr>例题四</vt:lpstr>
      <vt:lpstr>例题五</vt:lpstr>
      <vt:lpstr>状压dp</vt:lpstr>
      <vt:lpstr>例题一</vt:lpstr>
      <vt:lpstr>例题二</vt:lpstr>
      <vt:lpstr>例题三</vt:lpstr>
      <vt:lpstr>例题四</vt:lpstr>
      <vt:lpstr>光说不练假把式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依然是dp</dc:title>
  <dc:creator>梁 宇航</dc:creator>
  <cp:lastModifiedBy>梁 宇航</cp:lastModifiedBy>
  <cp:revision>14</cp:revision>
  <dcterms:created xsi:type="dcterms:W3CDTF">2018-07-31T02:44:09Z</dcterms:created>
  <dcterms:modified xsi:type="dcterms:W3CDTF">2018-08-01T01:02:36Z</dcterms:modified>
</cp:coreProperties>
</file>