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1" r:id="rId2"/>
    <p:sldId id="327" r:id="rId3"/>
    <p:sldId id="326" r:id="rId4"/>
    <p:sldId id="328" r:id="rId5"/>
    <p:sldId id="31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85732" autoAdjust="0"/>
  </p:normalViewPr>
  <p:slideViewPr>
    <p:cSldViewPr snapToGrid="0">
      <p:cViewPr varScale="1">
        <p:scale>
          <a:sx n="97" d="100"/>
          <a:sy n="97" d="100"/>
        </p:scale>
        <p:origin x="1518" y="96"/>
      </p:cViewPr>
      <p:guideLst>
        <p:guide orient="horz" pos="2160"/>
        <p:guide pos="3840"/>
      </p:guideLst>
    </p:cSldViewPr>
  </p:slideViewPr>
  <p:notesTextViewPr>
    <p:cViewPr>
      <p:scale>
        <a:sx n="119" d="100"/>
        <a:sy n="119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6992CE-C38E-6237-7DEC-AA1D1289D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39DF45-96D0-6D0C-891F-6192A842F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4A5A-07C8-4137-955B-9B1B5BD2E3FD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A82C07-EA07-30BC-49EC-D81C2C57D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0B238-3F86-AD06-FB80-612A9F00E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8A81-EA5A-4D69-A18F-CEC451BE0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1610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D64E4-BCD3-4167-AFFE-26369D5F25BD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4982-7DDF-4DC4-A2D1-6658E6625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54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93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80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51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70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/>
              <a:t>Paper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/>
              <a:t>Author, Conference, time, citation count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/>
              <a:t>Speaker, Professor, Date</a:t>
            </a:r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kumimoji="0" lang="en-US" altLang="zh-TW" dirty="0"/>
              <a:t>2</a:t>
            </a:r>
            <a:endParaRPr kumimoji="0" lang="zh-TW" altLang="en-US" dirty="0"/>
          </a:p>
          <a:p>
            <a:pPr lvl="2" eaLnBrk="1" latinLnBrk="0" hangingPunct="1"/>
            <a:r>
              <a:rPr kumimoji="0" lang="en-US" altLang="zh-TW" dirty="0"/>
              <a:t>3</a:t>
            </a:r>
            <a:endParaRPr kumimoji="0" lang="zh-TW" altLang="en-US" dirty="0"/>
          </a:p>
          <a:p>
            <a:pPr lvl="3" eaLnBrk="1" latinLnBrk="0" hangingPunct="1"/>
            <a:r>
              <a:rPr kumimoji="0" lang="en-US" altLang="zh-TW" dirty="0"/>
              <a:t>4</a:t>
            </a:r>
            <a:endParaRPr kumimoji="0" lang="zh-TW" altLang="en-US" dirty="0"/>
          </a:p>
          <a:p>
            <a:pPr lvl="4" eaLnBrk="1" latinLnBrk="0" hangingPunct="1"/>
            <a:r>
              <a:rPr kumimoji="0" lang="en-US" dirty="0"/>
              <a:t>5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2022/12/09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KDD Lab@NCHU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Motor Data Report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6225" y="3017723"/>
            <a:ext cx="9584646" cy="1128328"/>
          </a:xfrm>
        </p:spPr>
        <p:txBody>
          <a:bodyPr>
            <a:normAutofit/>
          </a:bodyPr>
          <a:lstStyle/>
          <a:p>
            <a:endParaRPr lang="en-US" altLang="zh-TW" b="0" i="0" dirty="0">
              <a:solidFill>
                <a:srgbClr val="374151"/>
              </a:solidFill>
              <a:effectLst/>
              <a:ea typeface="WordVisi_MSFontService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Speaker:</a:t>
            </a:r>
            <a:r>
              <a:rPr lang="zh-TW" altLang="en-US" dirty="0"/>
              <a:t> </a:t>
            </a:r>
            <a:r>
              <a:rPr lang="en-US" altLang="zh-TW" dirty="0"/>
              <a:t>kino</a:t>
            </a:r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/>
              <a:t>Date: 2024/06/26</a:t>
            </a:r>
          </a:p>
        </p:txBody>
      </p:sp>
    </p:spTree>
    <p:extLst>
      <p:ext uri="{BB962C8B-B14F-4D97-AF65-F5344CB8AC3E}">
        <p14:creationId xmlns:p14="http://schemas.microsoft.com/office/powerpoint/2010/main" val="13762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(Train &amp; test are the same)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49C1E8-48EF-4D94-9DA2-0808D32367B5}"/>
              </a:ext>
            </a:extLst>
          </p:cNvPr>
          <p:cNvSpPr txBox="1"/>
          <p:nvPr/>
        </p:nvSpPr>
        <p:spPr>
          <a:xfrm>
            <a:off x="1188720" y="5394959"/>
            <a:ext cx="42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 angle data</a:t>
            </a:r>
            <a:endParaRPr lang="zh-TW" altLang="en-US" sz="2400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1DDBB2-703D-4F31-8787-624FCB7A565A}"/>
              </a:ext>
            </a:extLst>
          </p:cNvPr>
          <p:cNvSpPr txBox="1"/>
          <p:nvPr/>
        </p:nvSpPr>
        <p:spPr>
          <a:xfrm>
            <a:off x="7051040" y="5394958"/>
            <a:ext cx="42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Without angle data</a:t>
            </a:r>
            <a:endParaRPr lang="zh-TW" altLang="en-US" sz="24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EDF36E4-3F0B-4F24-8D8A-041C340C8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4" y="1315718"/>
            <a:ext cx="6025679" cy="40792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9005D9-4BF0-49D7-AF4E-A81490563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464" y="1315717"/>
            <a:ext cx="6025679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(First 50% train, second 50% test)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383AF15-B406-41E6-9DD3-D1519BA33993}"/>
              </a:ext>
            </a:extLst>
          </p:cNvPr>
          <p:cNvSpPr txBox="1"/>
          <p:nvPr/>
        </p:nvSpPr>
        <p:spPr>
          <a:xfrm>
            <a:off x="1188720" y="5394959"/>
            <a:ext cx="42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 angle data</a:t>
            </a:r>
            <a:endParaRPr lang="zh-TW" altLang="en-US" sz="2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3DC9BE-4C24-420D-ABF5-354B6F7EF0AE}"/>
              </a:ext>
            </a:extLst>
          </p:cNvPr>
          <p:cNvSpPr txBox="1"/>
          <p:nvPr/>
        </p:nvSpPr>
        <p:spPr>
          <a:xfrm>
            <a:off x="7051040" y="5394958"/>
            <a:ext cx="42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Without angle data</a:t>
            </a:r>
            <a:endParaRPr lang="zh-TW" altLang="en-US" sz="24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6C218AD-D14B-4785-AACA-A5851BF5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2832"/>
            <a:ext cx="6211463" cy="420501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C523543-1F8F-4D5E-B626-657AE6BC5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37" y="1252831"/>
            <a:ext cx="6211463" cy="42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(Eric train, Kino test)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3DC9BE-4C24-420D-ABF5-354B6F7EF0AE}"/>
              </a:ext>
            </a:extLst>
          </p:cNvPr>
          <p:cNvSpPr txBox="1"/>
          <p:nvPr/>
        </p:nvSpPr>
        <p:spPr>
          <a:xfrm>
            <a:off x="75184" y="4709263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Without angle data</a:t>
            </a:r>
            <a:endParaRPr lang="zh-TW" altLang="en-US" sz="2400" b="1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E512771-40E7-407D-B54A-B88C6DC94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1085547"/>
            <a:ext cx="7669160" cy="51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3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94D567-CCB3-45B9-8AB8-522FADBB63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Document the SOP for collecting data</a:t>
            </a:r>
          </a:p>
          <a:p>
            <a:r>
              <a:rPr lang="en-US" altLang="zh-TW" dirty="0"/>
              <a:t>Data Labeling App</a:t>
            </a:r>
            <a:r>
              <a:rPr lang="zh-TW" altLang="en-US" dirty="0"/>
              <a:t> </a:t>
            </a:r>
            <a:r>
              <a:rPr lang="en-US" altLang="zh-TW" dirty="0"/>
              <a:t>2.1</a:t>
            </a:r>
            <a:r>
              <a:rPr lang="zh-TW" altLang="en-US" dirty="0"/>
              <a:t> </a:t>
            </a:r>
            <a:r>
              <a:rPr lang="en-US" altLang="zh-TW" dirty="0"/>
              <a:t>is currently under development</a:t>
            </a:r>
          </a:p>
          <a:p>
            <a:r>
              <a:rPr lang="en-US" altLang="zh-TW" dirty="0"/>
              <a:t>Survey papers about deep learning model</a:t>
            </a:r>
          </a:p>
          <a:p>
            <a:r>
              <a:rPr lang="en-US" altLang="zh-TW" dirty="0"/>
              <a:t>Survey open datasets</a:t>
            </a:r>
          </a:p>
        </p:txBody>
      </p:sp>
    </p:spTree>
    <p:extLst>
      <p:ext uri="{BB962C8B-B14F-4D97-AF65-F5344CB8AC3E}">
        <p14:creationId xmlns:p14="http://schemas.microsoft.com/office/powerpoint/2010/main" val="1429874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111</Words>
  <Application>Microsoft Office PowerPoint</Application>
  <PresentationFormat>寬螢幕</PresentationFormat>
  <Paragraphs>34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Wingdings 3</vt:lpstr>
      <vt:lpstr>佈景主題1</vt:lpstr>
      <vt:lpstr>Motor Data Report</vt:lpstr>
      <vt:lpstr>Result (Train &amp; test are the same)</vt:lpstr>
      <vt:lpstr>Result (First 50% train, second 50% test)</vt:lpstr>
      <vt:lpstr>Result (Eric train, Kino test)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2017-11-13T04:01:15Z</dcterms:created>
  <dcterms:modified xsi:type="dcterms:W3CDTF">2024-06-14T10:10:47Z</dcterms:modified>
</cp:coreProperties>
</file>