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лобок Укотившийся" userId="d51b0c5fc0c9d6f3" providerId="Windows Live" clId="Web-{4D1ED6B7-2FD5-4F18-A6BF-DCFDC1ED4FB9}"/>
    <pc:docChg chg="addSld delSld modSld">
      <pc:chgData name="Колобок Укотившийся" userId="d51b0c5fc0c9d6f3" providerId="Windows Live" clId="Web-{4D1ED6B7-2FD5-4F18-A6BF-DCFDC1ED4FB9}" dt="2018-12-15T14:04:19.683" v="1287" actId="1076"/>
      <pc:docMkLst>
        <pc:docMk/>
      </pc:docMkLst>
      <pc:sldChg chg="modSp">
        <pc:chgData name="Колобок Укотившийся" userId="d51b0c5fc0c9d6f3" providerId="Windows Live" clId="Web-{4D1ED6B7-2FD5-4F18-A6BF-DCFDC1ED4FB9}" dt="2018-12-15T13:03:18.463" v="104" actId="20577"/>
        <pc:sldMkLst>
          <pc:docMk/>
          <pc:sldMk cId="1351651579" sldId="256"/>
        </pc:sldMkLst>
        <pc:spChg chg="mod">
          <ac:chgData name="Колобок Укотившийся" userId="d51b0c5fc0c9d6f3" providerId="Windows Live" clId="Web-{4D1ED6B7-2FD5-4F18-A6BF-DCFDC1ED4FB9}" dt="2018-12-15T13:02:29.245" v="32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олобок Укотившийся" userId="d51b0c5fc0c9d6f3" providerId="Windows Live" clId="Web-{4D1ED6B7-2FD5-4F18-A6BF-DCFDC1ED4FB9}" dt="2018-12-15T13:03:18.463" v="104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Колобок Укотившийся" userId="d51b0c5fc0c9d6f3" providerId="Windows Live" clId="Web-{4D1ED6B7-2FD5-4F18-A6BF-DCFDC1ED4FB9}" dt="2018-12-15T14:03:15.011" v="1281" actId="14100"/>
        <pc:sldMkLst>
          <pc:docMk/>
          <pc:sldMk cId="1427071255" sldId="257"/>
        </pc:sldMkLst>
        <pc:spChg chg="mod">
          <ac:chgData name="Колобок Укотившийся" userId="d51b0c5fc0c9d6f3" providerId="Windows Live" clId="Web-{4D1ED6B7-2FD5-4F18-A6BF-DCFDC1ED4FB9}" dt="2018-12-15T13:03:47.572" v="121" actId="20577"/>
          <ac:spMkLst>
            <pc:docMk/>
            <pc:sldMk cId="1427071255" sldId="257"/>
            <ac:spMk id="2" creationId="{4BF2DECD-B028-4D73-8F98-910FD77CEDA4}"/>
          </ac:spMkLst>
        </pc:spChg>
        <pc:spChg chg="mod">
          <ac:chgData name="Колобок Укотившийся" userId="d51b0c5fc0c9d6f3" providerId="Windows Live" clId="Web-{4D1ED6B7-2FD5-4F18-A6BF-DCFDC1ED4FB9}" dt="2018-12-15T13:06:52.415" v="298" actId="20577"/>
          <ac:spMkLst>
            <pc:docMk/>
            <pc:sldMk cId="1427071255" sldId="257"/>
            <ac:spMk id="3" creationId="{29165A50-CABE-467B-9A5A-A4F2E979E87F}"/>
          </ac:spMkLst>
        </pc:spChg>
        <pc:spChg chg="del">
          <ac:chgData name="Колобок Укотившийся" userId="d51b0c5fc0c9d6f3" providerId="Windows Live" clId="Web-{4D1ED6B7-2FD5-4F18-A6BF-DCFDC1ED4FB9}" dt="2018-12-15T14:02:13.089" v="1271"/>
          <ac:spMkLst>
            <pc:docMk/>
            <pc:sldMk cId="1427071255" sldId="257"/>
            <ac:spMk id="4" creationId="{32738329-4937-42A8-9B4D-98EE0E3297A1}"/>
          </ac:spMkLst>
        </pc:spChg>
        <pc:spChg chg="add del mod">
          <ac:chgData name="Колобок Укотившийся" userId="d51b0c5fc0c9d6f3" providerId="Windows Live" clId="Web-{4D1ED6B7-2FD5-4F18-A6BF-DCFDC1ED4FB9}" dt="2018-12-15T14:03:07.511" v="1278"/>
          <ac:spMkLst>
            <pc:docMk/>
            <pc:sldMk cId="1427071255" sldId="257"/>
            <ac:spMk id="8" creationId="{2B1D3CEE-871D-4A5D-8BBF-166B8D6F3A27}"/>
          </ac:spMkLst>
        </pc:spChg>
        <pc:picChg chg="add del mod ord">
          <ac:chgData name="Колобок Укотившийся" userId="d51b0c5fc0c9d6f3" providerId="Windows Live" clId="Web-{4D1ED6B7-2FD5-4F18-A6BF-DCFDC1ED4FB9}" dt="2018-12-15T14:02:42.730" v="1275"/>
          <ac:picMkLst>
            <pc:docMk/>
            <pc:sldMk cId="1427071255" sldId="257"/>
            <ac:picMk id="5" creationId="{83B97837-F8F7-4925-9647-6BA01925A723}"/>
          </ac:picMkLst>
        </pc:picChg>
        <pc:picChg chg="add mod ord">
          <ac:chgData name="Колобок Укотившийся" userId="d51b0c5fc0c9d6f3" providerId="Windows Live" clId="Web-{4D1ED6B7-2FD5-4F18-A6BF-DCFDC1ED4FB9}" dt="2018-12-15T14:03:15.011" v="1281" actId="14100"/>
          <ac:picMkLst>
            <pc:docMk/>
            <pc:sldMk cId="1427071255" sldId="257"/>
            <ac:picMk id="9" creationId="{7C263A37-1515-407E-B368-0E8555E55FB6}"/>
          </ac:picMkLst>
        </pc:picChg>
      </pc:sldChg>
      <pc:sldChg chg="addSp delSp modSp new">
        <pc:chgData name="Колобок Укотившийся" userId="d51b0c5fc0c9d6f3" providerId="Windows Live" clId="Web-{4D1ED6B7-2FD5-4F18-A6BF-DCFDC1ED4FB9}" dt="2018-12-15T14:02:53.324" v="1277" actId="14100"/>
        <pc:sldMkLst>
          <pc:docMk/>
          <pc:sldMk cId="1284025413" sldId="258"/>
        </pc:sldMkLst>
        <pc:spChg chg="mod">
          <ac:chgData name="Колобок Укотившийся" userId="d51b0c5fc0c9d6f3" providerId="Windows Live" clId="Web-{4D1ED6B7-2FD5-4F18-A6BF-DCFDC1ED4FB9}" dt="2018-12-15T13:07:26.477" v="310" actId="20577"/>
          <ac:spMkLst>
            <pc:docMk/>
            <pc:sldMk cId="1284025413" sldId="258"/>
            <ac:spMk id="2" creationId="{875EDF72-BA73-4B44-906C-F7C55B3C2BE2}"/>
          </ac:spMkLst>
        </pc:spChg>
        <pc:spChg chg="mod">
          <ac:chgData name="Колобок Укотившийся" userId="d51b0c5fc0c9d6f3" providerId="Windows Live" clId="Web-{4D1ED6B7-2FD5-4F18-A6BF-DCFDC1ED4FB9}" dt="2018-12-15T13:13:33.959" v="717" actId="20577"/>
          <ac:spMkLst>
            <pc:docMk/>
            <pc:sldMk cId="1284025413" sldId="258"/>
            <ac:spMk id="3" creationId="{BCE57D36-23AD-471A-BEA2-53C07F600826}"/>
          </ac:spMkLst>
        </pc:spChg>
        <pc:spChg chg="del mod">
          <ac:chgData name="Колобок Укотившийся" userId="d51b0c5fc0c9d6f3" providerId="Windows Live" clId="Web-{4D1ED6B7-2FD5-4F18-A6BF-DCFDC1ED4FB9}" dt="2018-12-15T14:02:48.402" v="1276"/>
          <ac:spMkLst>
            <pc:docMk/>
            <pc:sldMk cId="1284025413" sldId="258"/>
            <ac:spMk id="4" creationId="{EB1D3278-7FB1-48DA-BD00-EF181CA6C457}"/>
          </ac:spMkLst>
        </pc:spChg>
        <pc:picChg chg="add mod ord">
          <ac:chgData name="Колобок Укотившийся" userId="d51b0c5fc0c9d6f3" providerId="Windows Live" clId="Web-{4D1ED6B7-2FD5-4F18-A6BF-DCFDC1ED4FB9}" dt="2018-12-15T14:02:53.324" v="1277" actId="14100"/>
          <ac:picMkLst>
            <pc:docMk/>
            <pc:sldMk cId="1284025413" sldId="258"/>
            <ac:picMk id="5" creationId="{8333378F-75FC-47F3-A478-2F7289972462}"/>
          </ac:picMkLst>
        </pc:picChg>
      </pc:sldChg>
      <pc:sldChg chg="addSp delSp modSp new">
        <pc:chgData name="Колобок Укотившийся" userId="d51b0c5fc0c9d6f3" providerId="Windows Live" clId="Web-{4D1ED6B7-2FD5-4F18-A6BF-DCFDC1ED4FB9}" dt="2018-12-15T14:03:43.230" v="1283" actId="14100"/>
        <pc:sldMkLst>
          <pc:docMk/>
          <pc:sldMk cId="1415195385" sldId="259"/>
        </pc:sldMkLst>
        <pc:spChg chg="mod">
          <ac:chgData name="Колобок Укотившийся" userId="d51b0c5fc0c9d6f3" providerId="Windows Live" clId="Web-{4D1ED6B7-2FD5-4F18-A6BF-DCFDC1ED4FB9}" dt="2018-12-15T13:13:51.959" v="752" actId="20577"/>
          <ac:spMkLst>
            <pc:docMk/>
            <pc:sldMk cId="1415195385" sldId="259"/>
            <ac:spMk id="2" creationId="{7D2FAEFE-E3E3-4A15-8AB9-7E8AA4104818}"/>
          </ac:spMkLst>
        </pc:spChg>
        <pc:spChg chg="mod">
          <ac:chgData name="Колобок Укотившийся" userId="d51b0c5fc0c9d6f3" providerId="Windows Live" clId="Web-{4D1ED6B7-2FD5-4F18-A6BF-DCFDC1ED4FB9}" dt="2018-12-15T13:15:47.177" v="868" actId="20577"/>
          <ac:spMkLst>
            <pc:docMk/>
            <pc:sldMk cId="1415195385" sldId="259"/>
            <ac:spMk id="3" creationId="{BE40577A-4E0D-4254-8B92-5D73B78F6FCA}"/>
          </ac:spMkLst>
        </pc:spChg>
        <pc:spChg chg="del">
          <ac:chgData name="Колобок Укотившийся" userId="d51b0c5fc0c9d6f3" providerId="Windows Live" clId="Web-{4D1ED6B7-2FD5-4F18-A6BF-DCFDC1ED4FB9}" dt="2018-12-15T14:03:39.699" v="1282"/>
          <ac:spMkLst>
            <pc:docMk/>
            <pc:sldMk cId="1415195385" sldId="259"/>
            <ac:spMk id="4" creationId="{00E07D6C-D883-48D3-984A-05E1A526D878}"/>
          </ac:spMkLst>
        </pc:spChg>
        <pc:picChg chg="add mod ord">
          <ac:chgData name="Колобок Укотившийся" userId="d51b0c5fc0c9d6f3" providerId="Windows Live" clId="Web-{4D1ED6B7-2FD5-4F18-A6BF-DCFDC1ED4FB9}" dt="2018-12-15T14:03:43.230" v="1283" actId="14100"/>
          <ac:picMkLst>
            <pc:docMk/>
            <pc:sldMk cId="1415195385" sldId="259"/>
            <ac:picMk id="5" creationId="{A083F500-738E-42DF-876E-6BABAB9AFDAF}"/>
          </ac:picMkLst>
        </pc:picChg>
      </pc:sldChg>
      <pc:sldChg chg="addSp delSp modSp new">
        <pc:chgData name="Колобок Укотившийся" userId="d51b0c5fc0c9d6f3" providerId="Windows Live" clId="Web-{4D1ED6B7-2FD5-4F18-A6BF-DCFDC1ED4FB9}" dt="2018-12-15T14:04:19.683" v="1287" actId="1076"/>
        <pc:sldMkLst>
          <pc:docMk/>
          <pc:sldMk cId="3209779841" sldId="260"/>
        </pc:sldMkLst>
        <pc:spChg chg="mod">
          <ac:chgData name="Колобок Укотившийся" userId="d51b0c5fc0c9d6f3" providerId="Windows Live" clId="Web-{4D1ED6B7-2FD5-4F18-A6BF-DCFDC1ED4FB9}" dt="2018-12-15T13:18:05.098" v="878" actId="20577"/>
          <ac:spMkLst>
            <pc:docMk/>
            <pc:sldMk cId="3209779841" sldId="260"/>
            <ac:spMk id="2" creationId="{A59A6293-9E3E-4786-A00E-965F09DF7D7F}"/>
          </ac:spMkLst>
        </pc:spChg>
        <pc:spChg chg="mod">
          <ac:chgData name="Колобок Укотившийся" userId="d51b0c5fc0c9d6f3" providerId="Windows Live" clId="Web-{4D1ED6B7-2FD5-4F18-A6BF-DCFDC1ED4FB9}" dt="2018-12-15T13:28:42.984" v="1233" actId="20577"/>
          <ac:spMkLst>
            <pc:docMk/>
            <pc:sldMk cId="3209779841" sldId="260"/>
            <ac:spMk id="3" creationId="{B29FE583-0459-4952-AD75-390D23F4AA3B}"/>
          </ac:spMkLst>
        </pc:spChg>
        <pc:spChg chg="del">
          <ac:chgData name="Колобок Укотившийся" userId="d51b0c5fc0c9d6f3" providerId="Windows Live" clId="Web-{4D1ED6B7-2FD5-4F18-A6BF-DCFDC1ED4FB9}" dt="2018-12-15T14:04:09.996" v="1284"/>
          <ac:spMkLst>
            <pc:docMk/>
            <pc:sldMk cId="3209779841" sldId="260"/>
            <ac:spMk id="4" creationId="{FB7CC3BC-0676-4EE3-80B6-1075B38DBB8A}"/>
          </ac:spMkLst>
        </pc:spChg>
        <pc:picChg chg="add mod ord">
          <ac:chgData name="Колобок Укотившийся" userId="d51b0c5fc0c9d6f3" providerId="Windows Live" clId="Web-{4D1ED6B7-2FD5-4F18-A6BF-DCFDC1ED4FB9}" dt="2018-12-15T14:04:19.683" v="1287" actId="1076"/>
          <ac:picMkLst>
            <pc:docMk/>
            <pc:sldMk cId="3209779841" sldId="260"/>
            <ac:picMk id="5" creationId="{D70EE9E1-A74E-4987-A415-25290E68F1D6}"/>
          </ac:picMkLst>
        </pc:picChg>
      </pc:sldChg>
      <pc:sldChg chg="new del">
        <pc:chgData name="Колобок Укотившийся" userId="d51b0c5fc0c9d6f3" providerId="Windows Live" clId="Web-{4D1ED6B7-2FD5-4F18-A6BF-DCFDC1ED4FB9}" dt="2018-12-15T13:29:24.828" v="1236"/>
        <pc:sldMkLst>
          <pc:docMk/>
          <pc:sldMk cId="1207150100" sldId="261"/>
        </pc:sldMkLst>
      </pc:sldChg>
      <pc:sldChg chg="addSp modSp new">
        <pc:chgData name="Колобок Укотившийся" userId="d51b0c5fc0c9d6f3" providerId="Windows Live" clId="Web-{4D1ED6B7-2FD5-4F18-A6BF-DCFDC1ED4FB9}" dt="2018-12-15T13:31:54.155" v="1270" actId="14100"/>
        <pc:sldMkLst>
          <pc:docMk/>
          <pc:sldMk cId="2829795490" sldId="261"/>
        </pc:sldMkLst>
        <pc:spChg chg="add mod">
          <ac:chgData name="Колобок Укотившийся" userId="d51b0c5fc0c9d6f3" providerId="Windows Live" clId="Web-{4D1ED6B7-2FD5-4F18-A6BF-DCFDC1ED4FB9}" dt="2018-12-15T13:31:54.155" v="1270" actId="14100"/>
          <ac:spMkLst>
            <pc:docMk/>
            <pc:sldMk cId="2829795490" sldId="261"/>
            <ac:spMk id="2" creationId="{8106919D-2771-4029-BEA6-F1036ABC5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9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1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14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1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8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Генератор </a:t>
            </a:r>
            <a:r>
              <a:rPr lang="ru-RU" sz="3200" dirty="0" err="1"/>
              <a:t>Скрамбла</a:t>
            </a:r>
            <a:br>
              <a:rPr lang="ru-RU" sz="3200" dirty="0"/>
            </a:br>
            <a:r>
              <a:rPr lang="ru-RU" sz="3200" dirty="0"/>
              <a:t>для</a:t>
            </a:r>
            <a:br>
              <a:rPr lang="ru-RU" sz="3200" dirty="0"/>
            </a:br>
            <a:r>
              <a:rPr lang="ru-RU" sz="3200" dirty="0" err="1"/>
              <a:t>Спидкубинга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Выполнили: Ефимов Глеб и Уваров Александр</a:t>
            </a:r>
            <a:br>
              <a:rPr lang="ru-RU" dirty="0"/>
            </a:br>
            <a:r>
              <a:rPr lang="ru-RU" dirty="0" err="1"/>
              <a:t>Яндекс.Лицей</a:t>
            </a:r>
            <a:r>
              <a:rPr lang="ru-RU" dirty="0"/>
              <a:t> 2й год 2018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2DECD-B028-4D73-8F98-910FD77C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Предназночение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65A50-CABE-467B-9A5A-A4F2E979E8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Для равного сбора кубика на время, используется случайный код по которому ассистент размешивает 2 кубика. </a:t>
            </a:r>
            <a:r>
              <a:rPr lang="ru-RU" dirty="0" err="1"/>
              <a:t>Спидкуберы</a:t>
            </a:r>
            <a:r>
              <a:rPr lang="ru-RU" dirty="0"/>
              <a:t> берут по кубику и на время их собирают. Наша программа создана для таких соревнований. </a:t>
            </a:r>
          </a:p>
        </p:txBody>
      </p:sp>
      <p:pic>
        <p:nvPicPr>
          <p:cNvPr id="9" name="Рисунок 9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263A37-1515-407E-B368-0E8555E55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6036" y="2249006"/>
            <a:ext cx="5799557" cy="32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EDF72-BA73-4B44-906C-F7C55B3C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57D36-23AD-471A-BEA2-53C07F600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Для начала работы нужно запустить программу. Вылезет окно, на котором будет кнопка "</a:t>
            </a:r>
            <a:r>
              <a:rPr lang="ru-RU" dirty="0" err="1"/>
              <a:t>Generate</a:t>
            </a:r>
            <a:r>
              <a:rPr lang="ru-RU" dirty="0"/>
              <a:t>". После её нажатия выведется случайный код, он </a:t>
            </a:r>
            <a:r>
              <a:rPr lang="ru-RU" dirty="0" err="1"/>
              <a:t>называеться</a:t>
            </a:r>
            <a:r>
              <a:rPr lang="ru-RU" dirty="0"/>
              <a:t> СКРАМБЛ. Как только ассистент размешает кубик, </a:t>
            </a:r>
            <a:r>
              <a:rPr lang="ru-RU" dirty="0" err="1"/>
              <a:t>спидкубер</a:t>
            </a:r>
            <a:r>
              <a:rPr lang="ru-RU" dirty="0"/>
              <a:t> осматривает кубик. По нажатию клавиши "S" запуститься секундомер. По завершению сборки кубика, </a:t>
            </a:r>
            <a:r>
              <a:rPr lang="ru-RU" dirty="0" err="1"/>
              <a:t>спидкубер</a:t>
            </a:r>
            <a:r>
              <a:rPr lang="ru-RU" dirty="0"/>
              <a:t> опять нажимает на клавишу "S" и счётчик останавливается и результат записывается в текстовый файл. 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333378F-75FC-47F3-A478-2F7289972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391" y="2236716"/>
            <a:ext cx="5713525" cy="32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FAEFE-E3E3-4A15-8AB9-7E8AA410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"Рекорд"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0577A-4E0D-4254-8B92-5D73B78F6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600" dirty="0"/>
              <a:t>Результат записанный в текстовый файл сохраняется. Программа выбирает лучший результат сборки и выводит его в программе.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083F500-738E-42DF-876E-6BABAB9AFD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391" y="2273587"/>
            <a:ext cx="5652073" cy="31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A6293-9E3E-4786-A00E-965F09DF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FE583-0459-4952-AD75-390D23F4A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Мы использовали в программе функции и методы, которые не изучали в </a:t>
            </a:r>
            <a:r>
              <a:rPr lang="ru-RU" dirty="0" err="1"/>
              <a:t>Яндекс.Лицее</a:t>
            </a:r>
            <a:r>
              <a:rPr lang="ru-RU" dirty="0"/>
              <a:t>. </a:t>
            </a:r>
            <a:br>
              <a:rPr lang="ru-RU" dirty="0"/>
            </a:br>
            <a:r>
              <a:rPr lang="ru-RU" dirty="0"/>
              <a:t>К примеру:  </a:t>
            </a:r>
            <a:br>
              <a:rPr lang="ru-RU" dirty="0"/>
            </a:br>
            <a:r>
              <a:rPr lang="ru-RU" dirty="0" err="1"/>
              <a:t>QTimer</a:t>
            </a:r>
            <a:r>
              <a:rPr lang="ru-RU" dirty="0"/>
              <a:t>, библиотеку </a:t>
            </a:r>
            <a:r>
              <a:rPr lang="ru-RU" dirty="0" err="1"/>
              <a:t>Time</a:t>
            </a:r>
            <a:r>
              <a:rPr lang="ru-RU" dirty="0"/>
              <a:t>.</a:t>
            </a:r>
            <a:br>
              <a:rPr lang="ru-RU" dirty="0"/>
            </a:br>
            <a:endParaRPr lang="ru-RU" err="1"/>
          </a:p>
          <a:p>
            <a:pPr marL="0" indent="0">
              <a:buNone/>
            </a:pPr>
            <a:r>
              <a:rPr lang="ru-RU" dirty="0"/>
              <a:t>Так же мы сталкивались с ошибкой.</a:t>
            </a:r>
            <a:br>
              <a:rPr lang="ru-RU" dirty="0"/>
            </a:br>
            <a:r>
              <a:rPr lang="ru-RU" dirty="0"/>
              <a:t>Не могли взять строчное выражение из </a:t>
            </a:r>
            <a:r>
              <a:rPr lang="ru-RU" dirty="0" err="1"/>
              <a:t>QTimer</a:t>
            </a:r>
            <a:r>
              <a:rPr lang="ru-RU" dirty="0"/>
              <a:t>. Позже это получилось сделать, включив погрешность в показания.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70EE9E1-A74E-4987-A415-25290E68F1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068" y="2052361"/>
            <a:ext cx="6278879" cy="35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6919D-2771-4029-BEA6-F1036ABC5C12}"/>
              </a:ext>
            </a:extLst>
          </p:cNvPr>
          <p:cNvSpPr txBox="1"/>
          <p:nvPr/>
        </p:nvSpPr>
        <p:spPr>
          <a:xfrm>
            <a:off x="145676" y="3189194"/>
            <a:ext cx="1173255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/>
              <a:t>Проект</a:t>
            </a:r>
            <a:r>
              <a:rPr lang="en-US" sz="3200" dirty="0"/>
              <a:t> </a:t>
            </a:r>
            <a:r>
              <a:rPr lang="en-US" sz="3200" dirty="0" err="1"/>
              <a:t>находится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ссылке</a:t>
            </a:r>
            <a:r>
              <a:rPr lang="en-US" sz="3200" dirty="0"/>
              <a:t>: https://github.com/kinokam/myprojectgl  </a:t>
            </a:r>
          </a:p>
        </p:txBody>
      </p:sp>
    </p:spTree>
    <p:extLst>
      <p:ext uri="{BB962C8B-B14F-4D97-AF65-F5344CB8AC3E}">
        <p14:creationId xmlns:p14="http://schemas.microsoft.com/office/powerpoint/2010/main" val="282979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Окаймление</vt:lpstr>
      <vt:lpstr>Генератор Скрамбла для Спидкубинга</vt:lpstr>
      <vt:lpstr>Предназночение</vt:lpstr>
      <vt:lpstr>Принцип работы </vt:lpstr>
      <vt:lpstr>Функция "Рекорд"</vt:lpstr>
      <vt:lpstr>Сложности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235</cp:revision>
  <dcterms:created xsi:type="dcterms:W3CDTF">2012-07-30T23:42:41Z</dcterms:created>
  <dcterms:modified xsi:type="dcterms:W3CDTF">2018-12-15T14:04:31Z</dcterms:modified>
</cp:coreProperties>
</file>