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1779D-D261-1F1A-8927-81A093DB2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7CA6FD-BD2A-D37D-5F6F-954458B11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3510C-A3A8-4B7A-F411-8512CD70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66E-1E6D-45DD-B08A-029D0B92D102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F2D26-302A-8389-7083-5A6FDB25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91E06-459C-12D7-4E27-1079C98B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AC53-B73B-405B-9E24-23683455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8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D66C0-B26D-F316-9B0E-15648E50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E2DC3-E349-783B-79A7-DD1E3F249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D3B39-6729-8E46-6966-1635592E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66E-1E6D-45DD-B08A-029D0B92D102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AAA4E-5BA1-A6CE-D296-DEE6F0C5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F7108-1F15-5E2C-1120-47FBDA69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AC53-B73B-405B-9E24-23683455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6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6FDCCF-15AF-2DAD-ADEA-0FBF25EFB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24D69C-49F0-D0EA-9B00-4A487EA6B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6D298-F6E0-EFA7-33E3-F4AF25FF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66E-1E6D-45DD-B08A-029D0B92D102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50FE4-E966-F5EF-8B63-7EC5B5B0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D9D1E-33D9-DB6C-AC2B-D6AAAF2D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AC53-B73B-405B-9E24-23683455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70E9C-7003-01B4-2CA2-EEED6877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8237A-FE40-5E5F-C3E9-7A271B6FB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878D2-B26D-8D02-C2F7-0AFBEF57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66E-1E6D-45DD-B08A-029D0B92D102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28C7C-464B-03AC-FC53-7E5CD749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CE9F4-CD41-FCEB-0105-B7E6F296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AC53-B73B-405B-9E24-23683455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5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851F0-19EF-3BC7-C3B4-E9AB86A5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1FEE9-8ED8-DBA1-2D5A-699FA63B5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10B9B-9169-6283-ABDE-3F3C9F4B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66E-1E6D-45DD-B08A-029D0B92D102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CDFE7-CA9F-4919-C9E1-FF141A70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78148-514C-00BA-35D9-9638718F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AC53-B73B-405B-9E24-23683455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8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BAA76-B7C8-A05B-807D-142AC9BC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10717-36F6-B05C-608D-3688600BA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E24867-25B0-0F97-51A8-C1B6B7638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E7905A-611E-236E-BC50-434B1144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66E-1E6D-45DD-B08A-029D0B92D102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AF554C-EB88-81E8-41D4-6594E25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4C82D-EA46-9756-14A8-BFD73E40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AC53-B73B-405B-9E24-23683455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6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C6624-3233-D22E-1B56-D2DC09BC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B667F-3F43-0FE1-736B-4A010787D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EBDF0-5579-FB3C-3988-19DE71EB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BF9435-A314-82C1-D2F3-4AD18B349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A97A82-08B9-B170-23B7-0987AE6A4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BB2C0C-1EA3-7FB1-98A5-776C26CF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66E-1E6D-45DD-B08A-029D0B92D102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FD535B-1BD7-A76F-976E-EA94FDA4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B52B16-D50A-609A-067B-72008AE8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AC53-B73B-405B-9E24-23683455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2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C20B1-3798-F954-0ED9-2BA9FA34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20ECCC-FE1E-CC98-87A2-402B11AF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66E-1E6D-45DD-B08A-029D0B92D102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051EB9-E53D-973A-46A2-C09517C5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528667-453B-F8F6-2891-934AD6C0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AC53-B73B-405B-9E24-23683455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7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4EAB0A-1418-6667-2036-2F464057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66E-1E6D-45DD-B08A-029D0B92D102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0CEB3-1DDF-3A4D-9DA8-348ED049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0F7B2-D791-E806-268A-3ECE02FB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AC53-B73B-405B-9E24-23683455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8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EA12B-603B-80EE-2801-CE244B54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CCC0F-AE5F-A71A-A842-472175F6F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CDF14-CFAF-AE03-04ED-9666BA527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4D8F6-6B59-839F-B509-077D2B17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66E-1E6D-45DD-B08A-029D0B92D102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D5DA80-D325-609F-3132-8685A547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668E2-5BAF-72CF-F938-233DFFC7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AC53-B73B-405B-9E24-23683455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0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7E5BB-DDE1-A610-9C2A-736B669B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57088C-44F0-B556-4DA9-E87F8662D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400A24-63CB-EA61-0430-07A13848F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480FC-C207-B87A-7E35-B6CB01E7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566E-1E6D-45DD-B08A-029D0B92D102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AA611-D6B3-4532-585A-9E517702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0DEF0-C244-615A-8166-503D4C53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AC53-B73B-405B-9E24-23683455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5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F16A68-6AC3-A452-5B2A-0285DFF0C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1CF82-A35E-29C1-E467-B28FB19FE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43108-38ED-F0E2-DC13-F5C1F696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92566E-1E6D-45DD-B08A-029D0B92D102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0256E-5CAB-67D3-8334-EEA831E67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43E0F-DE1D-96A9-FC4C-768EA2254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CAC53-B73B-405B-9E24-2368345553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08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3C3303-C96C-2A08-3980-B74DE71113E8}"/>
              </a:ext>
            </a:extLst>
          </p:cNvPr>
          <p:cNvSpPr txBox="1"/>
          <p:nvPr/>
        </p:nvSpPr>
        <p:spPr>
          <a:xfrm>
            <a:off x="5025957" y="34290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姓名：郑德凯</a:t>
            </a:r>
            <a:endParaRPr lang="en-US" altLang="zh-CN" dirty="0"/>
          </a:p>
          <a:p>
            <a:r>
              <a:rPr lang="zh-CN" altLang="en-US" dirty="0"/>
              <a:t>学号：</a:t>
            </a:r>
            <a:r>
              <a:rPr lang="en-US" altLang="zh-CN"/>
              <a:t>U202217216</a:t>
            </a:r>
            <a:endParaRPr lang="en-US" altLang="zh-CN" dirty="0"/>
          </a:p>
          <a:p>
            <a:r>
              <a:rPr lang="zh-CN" altLang="en-US" dirty="0"/>
              <a:t>班级：软件</a:t>
            </a:r>
            <a:r>
              <a:rPr lang="en-US" altLang="zh-CN" dirty="0"/>
              <a:t>2202</a:t>
            </a:r>
            <a:r>
              <a:rPr lang="zh-CN" altLang="en-US" dirty="0"/>
              <a:t>班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2024/3/25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C622B9-78D0-EBE5-4CD9-B081BA4EB42A}"/>
              </a:ext>
            </a:extLst>
          </p:cNvPr>
          <p:cNvSpPr txBox="1"/>
          <p:nvPr/>
        </p:nvSpPr>
        <p:spPr>
          <a:xfrm>
            <a:off x="4176409" y="1160834"/>
            <a:ext cx="67899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在优麒麟中编写</a:t>
            </a:r>
            <a:r>
              <a:rPr lang="en-US" altLang="zh-CN" sz="3200" b="1" dirty="0"/>
              <a:t>shell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87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DFE266-2A27-2E64-D7E3-9B8B3B19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1502696"/>
            <a:ext cx="4981576" cy="38526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06A7436-5504-B3B7-8733-9F0707068829}"/>
              </a:ext>
            </a:extLst>
          </p:cNvPr>
          <p:cNvSpPr txBox="1"/>
          <p:nvPr/>
        </p:nvSpPr>
        <p:spPr>
          <a:xfrm>
            <a:off x="1018309" y="374073"/>
            <a:ext cx="512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text.txt</a:t>
            </a:r>
            <a:r>
              <a:rPr lang="zh-CN" altLang="en-US" dirty="0"/>
              <a:t>文本内容如图所示（为网站中任意摘抄）</a:t>
            </a:r>
          </a:p>
        </p:txBody>
      </p:sp>
    </p:spTree>
    <p:extLst>
      <p:ext uri="{BB962C8B-B14F-4D97-AF65-F5344CB8AC3E}">
        <p14:creationId xmlns:p14="http://schemas.microsoft.com/office/powerpoint/2010/main" val="293323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885CF1-7E8F-7BB9-013F-C5F1C85F2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14" y="1265058"/>
            <a:ext cx="4861623" cy="515797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DBD2A8B-B5B2-9C4A-0FFA-F07C626B813E}"/>
              </a:ext>
            </a:extLst>
          </p:cNvPr>
          <p:cNvSpPr txBox="1"/>
          <p:nvPr/>
        </p:nvSpPr>
        <p:spPr>
          <a:xfrm>
            <a:off x="1076528" y="525294"/>
            <a:ext cx="361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Shell</a:t>
            </a:r>
            <a:r>
              <a:rPr lang="zh-CN" altLang="en-US" dirty="0"/>
              <a:t>代码如图所示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569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906EE4-BD70-004F-32B7-B8E5DFC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867" y="1231038"/>
            <a:ext cx="5320266" cy="43959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CC2AD7-E5C5-BF5F-04BC-CB5B71AB1241}"/>
              </a:ext>
            </a:extLst>
          </p:cNvPr>
          <p:cNvSpPr txBox="1"/>
          <p:nvPr/>
        </p:nvSpPr>
        <p:spPr>
          <a:xfrm>
            <a:off x="1018162" y="434502"/>
            <a:ext cx="338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运行结果如图所示</a:t>
            </a:r>
          </a:p>
        </p:txBody>
      </p:sp>
    </p:spTree>
    <p:extLst>
      <p:ext uri="{BB962C8B-B14F-4D97-AF65-F5344CB8AC3E}">
        <p14:creationId xmlns:p14="http://schemas.microsoft.com/office/powerpoint/2010/main" val="161664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德凯 郑</dc:creator>
  <cp:lastModifiedBy>德凯 郑</cp:lastModifiedBy>
  <cp:revision>3</cp:revision>
  <dcterms:created xsi:type="dcterms:W3CDTF">2024-03-25T07:04:30Z</dcterms:created>
  <dcterms:modified xsi:type="dcterms:W3CDTF">2024-03-25T07:21:20Z</dcterms:modified>
</cp:coreProperties>
</file>