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305" r:id="rId5"/>
    <p:sldId id="306" r:id="rId6"/>
    <p:sldId id="307" r:id="rId7"/>
    <p:sldId id="310" r:id="rId8"/>
    <p:sldId id="308" r:id="rId9"/>
    <p:sldId id="311" r:id="rId10"/>
    <p:sldId id="309" r:id="rId11"/>
    <p:sldId id="312" r:id="rId12"/>
    <p:sldId id="313" r:id="rId13"/>
    <p:sldId id="314" r:id="rId14"/>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D50575-C38B-45ED-B019-94C19B440C27}" v="80" dt="2022-01-19T23:42:12.6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2028" y="8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rn, Joseph Francis" userId="f83a568a-c35c-4670-b5cc-f8da1f75de10" providerId="ADAL" clId="{31D50575-C38B-45ED-B019-94C19B440C27}"/>
    <pc:docChg chg="modSld">
      <pc:chgData name="Horn, Joseph Francis" userId="f83a568a-c35c-4670-b5cc-f8da1f75de10" providerId="ADAL" clId="{31D50575-C38B-45ED-B019-94C19B440C27}" dt="2022-01-20T14:42:56.794" v="184" actId="20577"/>
      <pc:docMkLst>
        <pc:docMk/>
      </pc:docMkLst>
      <pc:sldChg chg="addSp modSp mod">
        <pc:chgData name="Horn, Joseph Francis" userId="f83a568a-c35c-4670-b5cc-f8da1f75de10" providerId="ADAL" clId="{31D50575-C38B-45ED-B019-94C19B440C27}" dt="2022-01-19T23:41:02.677" v="158"/>
        <pc:sldMkLst>
          <pc:docMk/>
          <pc:sldMk cId="95683090" sldId="307"/>
        </pc:sldMkLst>
        <pc:spChg chg="add mod">
          <ac:chgData name="Horn, Joseph Francis" userId="f83a568a-c35c-4670-b5cc-f8da1f75de10" providerId="ADAL" clId="{31D50575-C38B-45ED-B019-94C19B440C27}" dt="2022-01-19T23:33:20.343" v="46" actId="20577"/>
          <ac:spMkLst>
            <pc:docMk/>
            <pc:sldMk cId="95683090" sldId="307"/>
            <ac:spMk id="3" creationId="{252982DE-B72C-40FF-8C5F-6CDA0592BC0D}"/>
          </ac:spMkLst>
        </pc:spChg>
        <pc:spChg chg="add mod">
          <ac:chgData name="Horn, Joseph Francis" userId="f83a568a-c35c-4670-b5cc-f8da1f75de10" providerId="ADAL" clId="{31D50575-C38B-45ED-B019-94C19B440C27}" dt="2022-01-19T23:32:18.549" v="35" actId="1076"/>
          <ac:spMkLst>
            <pc:docMk/>
            <pc:sldMk cId="95683090" sldId="307"/>
            <ac:spMk id="5" creationId="{248D17D2-2AED-467D-9236-153E045EF8E2}"/>
          </ac:spMkLst>
        </pc:spChg>
        <pc:spChg chg="add mod">
          <ac:chgData name="Horn, Joseph Francis" userId="f83a568a-c35c-4670-b5cc-f8da1f75de10" providerId="ADAL" clId="{31D50575-C38B-45ED-B019-94C19B440C27}" dt="2022-01-19T23:37:19.656" v="122" actId="693"/>
          <ac:spMkLst>
            <pc:docMk/>
            <pc:sldMk cId="95683090" sldId="307"/>
            <ac:spMk id="39" creationId="{9326147D-FEF0-45D5-8B30-351EF6A6A405}"/>
          </ac:spMkLst>
        </pc:spChg>
        <pc:spChg chg="add mod">
          <ac:chgData name="Horn, Joseph Francis" userId="f83a568a-c35c-4670-b5cc-f8da1f75de10" providerId="ADAL" clId="{31D50575-C38B-45ED-B019-94C19B440C27}" dt="2022-01-19T23:37:41.254" v="126" actId="207"/>
          <ac:spMkLst>
            <pc:docMk/>
            <pc:sldMk cId="95683090" sldId="307"/>
            <ac:spMk id="50" creationId="{077F7828-1D49-4DC4-B4D0-2C8BF30BED68}"/>
          </ac:spMkLst>
        </pc:spChg>
        <pc:graphicFrameChg chg="add mod">
          <ac:chgData name="Horn, Joseph Francis" userId="f83a568a-c35c-4670-b5cc-f8da1f75de10" providerId="ADAL" clId="{31D50575-C38B-45ED-B019-94C19B440C27}" dt="2022-01-19T23:41:02.677" v="158"/>
          <ac:graphicFrameMkLst>
            <pc:docMk/>
            <pc:sldMk cId="95683090" sldId="307"/>
            <ac:graphicFrameMk id="4" creationId="{E3F7BA62-4CBD-41D7-BA72-49EE2D963E90}"/>
          </ac:graphicFrameMkLst>
        </pc:graphicFrameChg>
        <pc:graphicFrameChg chg="add mod">
          <ac:chgData name="Horn, Joseph Francis" userId="f83a568a-c35c-4670-b5cc-f8da1f75de10" providerId="ADAL" clId="{31D50575-C38B-45ED-B019-94C19B440C27}" dt="2022-01-19T23:32:21.181" v="36" actId="1076"/>
          <ac:graphicFrameMkLst>
            <pc:docMk/>
            <pc:sldMk cId="95683090" sldId="307"/>
            <ac:graphicFrameMk id="6" creationId="{CFC82869-46A8-4B4D-9B39-17886E511236}"/>
          </ac:graphicFrameMkLst>
        </pc:graphicFrameChg>
        <pc:graphicFrameChg chg="add mod">
          <ac:chgData name="Horn, Joseph Francis" userId="f83a568a-c35c-4670-b5cc-f8da1f75de10" providerId="ADAL" clId="{31D50575-C38B-45ED-B019-94C19B440C27}" dt="2022-01-19T23:32:22.883" v="37" actId="1076"/>
          <ac:graphicFrameMkLst>
            <pc:docMk/>
            <pc:sldMk cId="95683090" sldId="307"/>
            <ac:graphicFrameMk id="8" creationId="{A03ADDD3-4215-495D-A1E2-CAD68C32DC29}"/>
          </ac:graphicFrameMkLst>
        </pc:graphicFrameChg>
        <pc:graphicFrameChg chg="add mod">
          <ac:chgData name="Horn, Joseph Francis" userId="f83a568a-c35c-4670-b5cc-f8da1f75de10" providerId="ADAL" clId="{31D50575-C38B-45ED-B019-94C19B440C27}" dt="2022-01-19T23:34:14.024" v="59" actId="1076"/>
          <ac:graphicFrameMkLst>
            <pc:docMk/>
            <pc:sldMk cId="95683090" sldId="307"/>
            <ac:graphicFrameMk id="11" creationId="{147CAD05-4ECB-4B9F-9CD3-1A6C2A83C2A5}"/>
          </ac:graphicFrameMkLst>
        </pc:graphicFrameChg>
        <pc:graphicFrameChg chg="add mod">
          <ac:chgData name="Horn, Joseph Francis" userId="f83a568a-c35c-4670-b5cc-f8da1f75de10" providerId="ADAL" clId="{31D50575-C38B-45ED-B019-94C19B440C27}" dt="2022-01-19T23:34:48.018" v="73" actId="1076"/>
          <ac:graphicFrameMkLst>
            <pc:docMk/>
            <pc:sldMk cId="95683090" sldId="307"/>
            <ac:graphicFrameMk id="20" creationId="{2A656081-E467-40B7-B22D-CE64D8725B6F}"/>
          </ac:graphicFrameMkLst>
        </pc:graphicFrameChg>
        <pc:graphicFrameChg chg="add mod">
          <ac:chgData name="Horn, Joseph Francis" userId="f83a568a-c35c-4670-b5cc-f8da1f75de10" providerId="ADAL" clId="{31D50575-C38B-45ED-B019-94C19B440C27}" dt="2022-01-19T23:36:04.863" v="99"/>
          <ac:graphicFrameMkLst>
            <pc:docMk/>
            <pc:sldMk cId="95683090" sldId="307"/>
            <ac:graphicFrameMk id="37" creationId="{E04D24C5-1718-4BBC-9A77-E96A99F245D1}"/>
          </ac:graphicFrameMkLst>
        </pc:graphicFrameChg>
        <pc:graphicFrameChg chg="add mod">
          <ac:chgData name="Horn, Joseph Francis" userId="f83a568a-c35c-4670-b5cc-f8da1f75de10" providerId="ADAL" clId="{31D50575-C38B-45ED-B019-94C19B440C27}" dt="2022-01-19T23:36:08.365" v="101" actId="1076"/>
          <ac:graphicFrameMkLst>
            <pc:docMk/>
            <pc:sldMk cId="95683090" sldId="307"/>
            <ac:graphicFrameMk id="38" creationId="{2A863987-F316-43FB-98CA-550ED0E5C95E}"/>
          </ac:graphicFrameMkLst>
        </pc:graphicFrameChg>
        <pc:graphicFrameChg chg="add mod">
          <ac:chgData name="Horn, Joseph Francis" userId="f83a568a-c35c-4670-b5cc-f8da1f75de10" providerId="ADAL" clId="{31D50575-C38B-45ED-B019-94C19B440C27}" dt="2022-01-19T23:37:11.281" v="121" actId="1076"/>
          <ac:graphicFrameMkLst>
            <pc:docMk/>
            <pc:sldMk cId="95683090" sldId="307"/>
            <ac:graphicFrameMk id="49" creationId="{DAC88DAB-1DAC-4020-AA28-0CEC8E7B6238}"/>
          </ac:graphicFrameMkLst>
        </pc:graphicFrameChg>
        <pc:graphicFrameChg chg="add mod">
          <ac:chgData name="Horn, Joseph Francis" userId="f83a568a-c35c-4670-b5cc-f8da1f75de10" providerId="ADAL" clId="{31D50575-C38B-45ED-B019-94C19B440C27}" dt="2022-01-19T23:38:07.134" v="134" actId="1076"/>
          <ac:graphicFrameMkLst>
            <pc:docMk/>
            <pc:sldMk cId="95683090" sldId="307"/>
            <ac:graphicFrameMk id="54" creationId="{937AC614-6B56-46F2-8086-C6153E9FC5E3}"/>
          </ac:graphicFrameMkLst>
        </pc:graphicFrameChg>
        <pc:graphicFrameChg chg="add mod">
          <ac:chgData name="Horn, Joseph Francis" userId="f83a568a-c35c-4670-b5cc-f8da1f75de10" providerId="ADAL" clId="{31D50575-C38B-45ED-B019-94C19B440C27}" dt="2022-01-19T23:38:29.198" v="141" actId="1076"/>
          <ac:graphicFrameMkLst>
            <pc:docMk/>
            <pc:sldMk cId="95683090" sldId="307"/>
            <ac:graphicFrameMk id="55" creationId="{CCE67EFA-D279-4804-A8E0-D2EE0AE67DF3}"/>
          </ac:graphicFrameMkLst>
        </pc:graphicFrameChg>
        <pc:graphicFrameChg chg="add mod">
          <ac:chgData name="Horn, Joseph Francis" userId="f83a568a-c35c-4670-b5cc-f8da1f75de10" providerId="ADAL" clId="{31D50575-C38B-45ED-B019-94C19B440C27}" dt="2022-01-19T23:38:48.851" v="148" actId="1076"/>
          <ac:graphicFrameMkLst>
            <pc:docMk/>
            <pc:sldMk cId="95683090" sldId="307"/>
            <ac:graphicFrameMk id="58" creationId="{38617E76-6B2D-41DF-8AE7-CFE05165D77E}"/>
          </ac:graphicFrameMkLst>
        </pc:graphicFrameChg>
        <pc:cxnChg chg="add mod">
          <ac:chgData name="Horn, Joseph Francis" userId="f83a568a-c35c-4670-b5cc-f8da1f75de10" providerId="ADAL" clId="{31D50575-C38B-45ED-B019-94C19B440C27}" dt="2022-01-19T23:32:16.714" v="34" actId="14100"/>
          <ac:cxnSpMkLst>
            <pc:docMk/>
            <pc:sldMk cId="95683090" sldId="307"/>
            <ac:cxnSpMk id="7" creationId="{D5FAB453-76D2-4CB9-9D7E-3AE36EBCE9F1}"/>
          </ac:cxnSpMkLst>
        </pc:cxnChg>
        <pc:cxnChg chg="add mod">
          <ac:chgData name="Horn, Joseph Francis" userId="f83a568a-c35c-4670-b5cc-f8da1f75de10" providerId="ADAL" clId="{31D50575-C38B-45ED-B019-94C19B440C27}" dt="2022-01-19T23:35:48.967" v="94" actId="14100"/>
          <ac:cxnSpMkLst>
            <pc:docMk/>
            <pc:sldMk cId="95683090" sldId="307"/>
            <ac:cxnSpMk id="10" creationId="{1DF5761E-C33C-400E-B1CB-3DBBF944AC82}"/>
          </ac:cxnSpMkLst>
        </pc:cxnChg>
        <pc:cxnChg chg="add mod">
          <ac:chgData name="Horn, Joseph Francis" userId="f83a568a-c35c-4670-b5cc-f8da1f75de10" providerId="ADAL" clId="{31D50575-C38B-45ED-B019-94C19B440C27}" dt="2022-01-19T23:34:35.439" v="68" actId="14100"/>
          <ac:cxnSpMkLst>
            <pc:docMk/>
            <pc:sldMk cId="95683090" sldId="307"/>
            <ac:cxnSpMk id="12" creationId="{5AB7C272-A860-4073-A5C4-41C71AE85EA1}"/>
          </ac:cxnSpMkLst>
        </pc:cxnChg>
        <pc:cxnChg chg="add mod">
          <ac:chgData name="Horn, Joseph Francis" userId="f83a568a-c35c-4670-b5cc-f8da1f75de10" providerId="ADAL" clId="{31D50575-C38B-45ED-B019-94C19B440C27}" dt="2022-01-19T23:34:11.400" v="58" actId="14100"/>
          <ac:cxnSpMkLst>
            <pc:docMk/>
            <pc:sldMk cId="95683090" sldId="307"/>
            <ac:cxnSpMk id="13" creationId="{842A5A24-CE2E-4CE1-92D1-43D4075A0E0C}"/>
          </ac:cxnSpMkLst>
        </pc:cxnChg>
        <pc:cxnChg chg="add mod">
          <ac:chgData name="Horn, Joseph Francis" userId="f83a568a-c35c-4670-b5cc-f8da1f75de10" providerId="ADAL" clId="{31D50575-C38B-45ED-B019-94C19B440C27}" dt="2022-01-19T23:34:22.033" v="63" actId="14100"/>
          <ac:cxnSpMkLst>
            <pc:docMk/>
            <pc:sldMk cId="95683090" sldId="307"/>
            <ac:cxnSpMk id="15" creationId="{AB3369CA-F2E5-498E-8B36-35AE12B42423}"/>
          </ac:cxnSpMkLst>
        </pc:cxnChg>
        <pc:cxnChg chg="add mod">
          <ac:chgData name="Horn, Joseph Francis" userId="f83a568a-c35c-4670-b5cc-f8da1f75de10" providerId="ADAL" clId="{31D50575-C38B-45ED-B019-94C19B440C27}" dt="2022-01-19T23:34:32.164" v="67" actId="1076"/>
          <ac:cxnSpMkLst>
            <pc:docMk/>
            <pc:sldMk cId="95683090" sldId="307"/>
            <ac:cxnSpMk id="17" creationId="{CEDDD121-3E13-4317-89D3-B817CAC498F0}"/>
          </ac:cxnSpMkLst>
        </pc:cxnChg>
        <pc:cxnChg chg="add mod">
          <ac:chgData name="Horn, Joseph Francis" userId="f83a568a-c35c-4670-b5cc-f8da1f75de10" providerId="ADAL" clId="{31D50575-C38B-45ED-B019-94C19B440C27}" dt="2022-01-19T23:36:46.219" v="113" actId="14100"/>
          <ac:cxnSpMkLst>
            <pc:docMk/>
            <pc:sldMk cId="95683090" sldId="307"/>
            <ac:cxnSpMk id="21" creationId="{71AD54F7-5729-43E4-B0D1-CEF6FB260D0A}"/>
          </ac:cxnSpMkLst>
        </pc:cxnChg>
        <pc:cxnChg chg="add mod">
          <ac:chgData name="Horn, Joseph Francis" userId="f83a568a-c35c-4670-b5cc-f8da1f75de10" providerId="ADAL" clId="{31D50575-C38B-45ED-B019-94C19B440C27}" dt="2022-01-19T23:36:33.024" v="107" actId="14100"/>
          <ac:cxnSpMkLst>
            <pc:docMk/>
            <pc:sldMk cId="95683090" sldId="307"/>
            <ac:cxnSpMk id="23" creationId="{10776586-9085-49D9-8888-363120991DCF}"/>
          </ac:cxnSpMkLst>
        </pc:cxnChg>
        <pc:cxnChg chg="add mod">
          <ac:chgData name="Horn, Joseph Francis" userId="f83a568a-c35c-4670-b5cc-f8da1f75de10" providerId="ADAL" clId="{31D50575-C38B-45ED-B019-94C19B440C27}" dt="2022-01-19T23:35:43.901" v="93" actId="14100"/>
          <ac:cxnSpMkLst>
            <pc:docMk/>
            <pc:sldMk cId="95683090" sldId="307"/>
            <ac:cxnSpMk id="26" creationId="{C6DBDDA3-540C-4361-8BF5-4F04383C81BE}"/>
          </ac:cxnSpMkLst>
        </pc:cxnChg>
        <pc:cxnChg chg="add mod">
          <ac:chgData name="Horn, Joseph Francis" userId="f83a568a-c35c-4670-b5cc-f8da1f75de10" providerId="ADAL" clId="{31D50575-C38B-45ED-B019-94C19B440C27}" dt="2022-01-19T23:36:34.948" v="108" actId="14100"/>
          <ac:cxnSpMkLst>
            <pc:docMk/>
            <pc:sldMk cId="95683090" sldId="307"/>
            <ac:cxnSpMk id="27" creationId="{E3E2701D-468D-4FF9-B9DD-40BEC1C719F1}"/>
          </ac:cxnSpMkLst>
        </pc:cxnChg>
        <pc:cxnChg chg="add mod">
          <ac:chgData name="Horn, Joseph Francis" userId="f83a568a-c35c-4670-b5cc-f8da1f75de10" providerId="ADAL" clId="{31D50575-C38B-45ED-B019-94C19B440C27}" dt="2022-01-19T23:35:34.706" v="89" actId="14100"/>
          <ac:cxnSpMkLst>
            <pc:docMk/>
            <pc:sldMk cId="95683090" sldId="307"/>
            <ac:cxnSpMk id="29" creationId="{5AFEF85C-99D4-4E19-83FA-C6B81165FE62}"/>
          </ac:cxnSpMkLst>
        </pc:cxnChg>
        <pc:cxnChg chg="add mod">
          <ac:chgData name="Horn, Joseph Francis" userId="f83a568a-c35c-4670-b5cc-f8da1f75de10" providerId="ADAL" clId="{31D50575-C38B-45ED-B019-94C19B440C27}" dt="2022-01-19T23:35:41.478" v="92" actId="14100"/>
          <ac:cxnSpMkLst>
            <pc:docMk/>
            <pc:sldMk cId="95683090" sldId="307"/>
            <ac:cxnSpMk id="33" creationId="{72D8CF09-B458-4A48-88ED-9A53C963CC61}"/>
          </ac:cxnSpMkLst>
        </pc:cxnChg>
        <pc:cxnChg chg="add mod">
          <ac:chgData name="Horn, Joseph Francis" userId="f83a568a-c35c-4670-b5cc-f8da1f75de10" providerId="ADAL" clId="{31D50575-C38B-45ED-B019-94C19B440C27}" dt="2022-01-19T23:36:49.010" v="114" actId="14100"/>
          <ac:cxnSpMkLst>
            <pc:docMk/>
            <pc:sldMk cId="95683090" sldId="307"/>
            <ac:cxnSpMk id="44" creationId="{7957B6C0-7156-4738-96A0-383555821271}"/>
          </ac:cxnSpMkLst>
        </pc:cxnChg>
        <pc:cxnChg chg="add mod">
          <ac:chgData name="Horn, Joseph Francis" userId="f83a568a-c35c-4670-b5cc-f8da1f75de10" providerId="ADAL" clId="{31D50575-C38B-45ED-B019-94C19B440C27}" dt="2022-01-19T23:37:49.253" v="129" actId="14100"/>
          <ac:cxnSpMkLst>
            <pc:docMk/>
            <pc:sldMk cId="95683090" sldId="307"/>
            <ac:cxnSpMk id="51" creationId="{82E2B99F-A761-4D6C-978C-6F901D9F7D4C}"/>
          </ac:cxnSpMkLst>
        </pc:cxnChg>
        <pc:cxnChg chg="add mod">
          <ac:chgData name="Horn, Joseph Francis" userId="f83a568a-c35c-4670-b5cc-f8da1f75de10" providerId="ADAL" clId="{31D50575-C38B-45ED-B019-94C19B440C27}" dt="2022-01-19T23:38:26.273" v="140" actId="1076"/>
          <ac:cxnSpMkLst>
            <pc:docMk/>
            <pc:sldMk cId="95683090" sldId="307"/>
            <ac:cxnSpMk id="56" creationId="{FAAF6A86-3592-4B97-8EDB-C46E40F74CE5}"/>
          </ac:cxnSpMkLst>
        </pc:cxnChg>
        <pc:cxnChg chg="add mod">
          <ac:chgData name="Horn, Joseph Francis" userId="f83a568a-c35c-4670-b5cc-f8da1f75de10" providerId="ADAL" clId="{31D50575-C38B-45ED-B019-94C19B440C27}" dt="2022-01-19T23:38:35.992" v="143" actId="1076"/>
          <ac:cxnSpMkLst>
            <pc:docMk/>
            <pc:sldMk cId="95683090" sldId="307"/>
            <ac:cxnSpMk id="57" creationId="{3FEFE766-C23F-47B3-A296-D87E71E128A8}"/>
          </ac:cxnSpMkLst>
        </pc:cxnChg>
      </pc:sldChg>
      <pc:sldChg chg="modSp mod">
        <pc:chgData name="Horn, Joseph Francis" userId="f83a568a-c35c-4670-b5cc-f8da1f75de10" providerId="ADAL" clId="{31D50575-C38B-45ED-B019-94C19B440C27}" dt="2022-01-20T14:42:56.794" v="184" actId="20577"/>
        <pc:sldMkLst>
          <pc:docMk/>
          <pc:sldMk cId="1288031684" sldId="308"/>
        </pc:sldMkLst>
        <pc:spChg chg="mod">
          <ac:chgData name="Horn, Joseph Francis" userId="f83a568a-c35c-4670-b5cc-f8da1f75de10" providerId="ADAL" clId="{31D50575-C38B-45ED-B019-94C19B440C27}" dt="2022-01-20T14:42:56.794" v="184" actId="20577"/>
          <ac:spMkLst>
            <pc:docMk/>
            <pc:sldMk cId="1288031684" sldId="308"/>
            <ac:spMk id="3" creationId="{00000000-0000-0000-0000-000000000000}"/>
          </ac:spMkLst>
        </pc:spChg>
      </pc:sldChg>
      <pc:sldChg chg="modSp mod">
        <pc:chgData name="Horn, Joseph Francis" userId="f83a568a-c35c-4670-b5cc-f8da1f75de10" providerId="ADAL" clId="{31D50575-C38B-45ED-B019-94C19B440C27}" dt="2022-01-19T23:42:47.553" v="182" actId="20577"/>
        <pc:sldMkLst>
          <pc:docMk/>
          <pc:sldMk cId="3098381955" sldId="312"/>
        </pc:sldMkLst>
        <pc:spChg chg="mod">
          <ac:chgData name="Horn, Joseph Francis" userId="f83a568a-c35c-4670-b5cc-f8da1f75de10" providerId="ADAL" clId="{31D50575-C38B-45ED-B019-94C19B440C27}" dt="2022-01-19T23:42:47.553" v="182" actId="20577"/>
          <ac:spMkLst>
            <pc:docMk/>
            <pc:sldMk cId="3098381955" sldId="312"/>
            <ac:spMk id="3" creationId="{00000000-0000-0000-0000-000000000000}"/>
          </ac:spMkLst>
        </pc:spChg>
        <pc:spChg chg="mod">
          <ac:chgData name="Horn, Joseph Francis" userId="f83a568a-c35c-4670-b5cc-f8da1f75de10" providerId="ADAL" clId="{31D50575-C38B-45ED-B019-94C19B440C27}" dt="2022-01-19T23:42:22.659" v="165" actId="1076"/>
          <ac:spMkLst>
            <pc:docMk/>
            <pc:sldMk cId="3098381955" sldId="312"/>
            <ac:spMk id="8" creationId="{00000000-0000-0000-0000-000000000000}"/>
          </ac:spMkLst>
        </pc:spChg>
        <pc:graphicFrameChg chg="mod">
          <ac:chgData name="Horn, Joseph Francis" userId="f83a568a-c35c-4670-b5cc-f8da1f75de10" providerId="ADAL" clId="{31D50575-C38B-45ED-B019-94C19B440C27}" dt="2022-01-19T23:42:12.663" v="164"/>
          <ac:graphicFrameMkLst>
            <pc:docMk/>
            <pc:sldMk cId="3098381955" sldId="312"/>
            <ac:graphicFrameMk id="4" creationId="{00000000-0000-0000-0000-000000000000}"/>
          </ac:graphicFrameMkLst>
        </pc:graphicFrameChg>
        <pc:graphicFrameChg chg="mod">
          <ac:chgData name="Horn, Joseph Francis" userId="f83a568a-c35c-4670-b5cc-f8da1f75de10" providerId="ADAL" clId="{31D50575-C38B-45ED-B019-94C19B440C27}" dt="2022-01-19T23:42:22.659" v="165" actId="1076"/>
          <ac:graphicFrameMkLst>
            <pc:docMk/>
            <pc:sldMk cId="3098381955" sldId="312"/>
            <ac:graphicFrameMk id="7" creationId="{00000000-0000-0000-0000-000000000000}"/>
          </ac:graphicFrameMkLst>
        </pc:graphicFrameChg>
        <pc:graphicFrameChg chg="mod">
          <ac:chgData name="Horn, Joseph Francis" userId="f83a568a-c35c-4670-b5cc-f8da1f75de10" providerId="ADAL" clId="{31D50575-C38B-45ED-B019-94C19B440C27}" dt="2022-01-19T23:42:41.765" v="172" actId="1076"/>
          <ac:graphicFrameMkLst>
            <pc:docMk/>
            <pc:sldMk cId="3098381955" sldId="312"/>
            <ac:graphicFrameMk id="9" creationId="{00000000-0000-0000-0000-000000000000}"/>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a:xfrm>
            <a:off x="457200" y="6245225"/>
            <a:ext cx="2133600" cy="476250"/>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a:xfrm>
            <a:off x="3124200" y="6245225"/>
            <a:ext cx="2895600" cy="47625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2133600" cy="476250"/>
          </a:xfrm>
          <a:prstGeom prst="rect">
            <a:avLst/>
          </a:prstGeom>
        </p:spPr>
        <p:txBody>
          <a:bodyPr/>
          <a:lstStyle>
            <a:lvl1pPr>
              <a:defRPr/>
            </a:lvl1pPr>
          </a:lstStyle>
          <a:p>
            <a:fld id="{392C4F90-51B1-49BA-8F47-189466356641}" type="slidenum">
              <a:rPr lang="en-US"/>
              <a:pPr/>
              <a:t>‹#›</a:t>
            </a:fld>
            <a:endParaRPr lang="en-US"/>
          </a:p>
        </p:txBody>
      </p:sp>
    </p:spTree>
    <p:extLst>
      <p:ext uri="{BB962C8B-B14F-4D97-AF65-F5344CB8AC3E}">
        <p14:creationId xmlns:p14="http://schemas.microsoft.com/office/powerpoint/2010/main" val="1610778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245225"/>
            <a:ext cx="2133600" cy="476250"/>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a:xfrm>
            <a:off x="3124200" y="6245225"/>
            <a:ext cx="2895600" cy="47625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2133600" cy="476250"/>
          </a:xfrm>
          <a:prstGeom prst="rect">
            <a:avLst/>
          </a:prstGeom>
        </p:spPr>
        <p:txBody>
          <a:bodyPr/>
          <a:lstStyle>
            <a:lvl1pPr>
              <a:defRPr/>
            </a:lvl1pPr>
          </a:lstStyle>
          <a:p>
            <a:fld id="{EB076540-5D30-4F8D-84C9-B9C4E2DDFFD3}" type="slidenum">
              <a:rPr lang="en-US"/>
              <a:pPr/>
              <a:t>‹#›</a:t>
            </a:fld>
            <a:endParaRPr lang="en-US"/>
          </a:p>
        </p:txBody>
      </p:sp>
    </p:spTree>
    <p:extLst>
      <p:ext uri="{BB962C8B-B14F-4D97-AF65-F5344CB8AC3E}">
        <p14:creationId xmlns:p14="http://schemas.microsoft.com/office/powerpoint/2010/main" val="2689580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64463"/>
          </a:xfrm>
        </p:spPr>
        <p:txBody>
          <a:bodyPr/>
          <a:lstStyle>
            <a:lvl1pPr>
              <a:defRPr sz="2800"/>
            </a:lvl1pPr>
          </a:lstStyle>
          <a:p>
            <a:r>
              <a:rPr lang="en-US"/>
              <a:t>Click to edit Master title style</a:t>
            </a:r>
          </a:p>
        </p:txBody>
      </p:sp>
      <p:sp>
        <p:nvSpPr>
          <p:cNvPr id="3" name="Content Placeholder 2"/>
          <p:cNvSpPr>
            <a:spLocks noGrp="1"/>
          </p:cNvSpPr>
          <p:nvPr>
            <p:ph idx="1"/>
          </p:nvPr>
        </p:nvSpPr>
        <p:spPr>
          <a:xfrm>
            <a:off x="457200" y="971254"/>
            <a:ext cx="8229600" cy="5524302"/>
          </a:xfrm>
        </p:spPr>
        <p:txBody>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76066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0249"/>
          </a:xfrm>
        </p:spPr>
        <p:txBody>
          <a:bodyPr/>
          <a:lstStyle>
            <a:lvl1pPr>
              <a:defRPr sz="2800"/>
            </a:lvl1pPr>
          </a:lstStyle>
          <a:p>
            <a:r>
              <a:rPr lang="en-US"/>
              <a:t>Click to edit Master title style</a:t>
            </a:r>
          </a:p>
        </p:txBody>
      </p:sp>
      <p:sp>
        <p:nvSpPr>
          <p:cNvPr id="3" name="Content Placeholder 2"/>
          <p:cNvSpPr>
            <a:spLocks noGrp="1"/>
          </p:cNvSpPr>
          <p:nvPr>
            <p:ph sz="half" idx="1"/>
          </p:nvPr>
        </p:nvSpPr>
        <p:spPr>
          <a:xfrm>
            <a:off x="457200" y="975992"/>
            <a:ext cx="4038600" cy="5576418"/>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975992"/>
            <a:ext cx="4038600" cy="5576418"/>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92008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245225"/>
            <a:ext cx="2133600" cy="476250"/>
          </a:xfrm>
          <a:prstGeom prst="rect">
            <a:avLst/>
          </a:prstGeom>
        </p:spPr>
        <p:txBody>
          <a:bodyPr/>
          <a:lstStyle>
            <a:lvl1pPr>
              <a:defRPr/>
            </a:lvl1pPr>
          </a:lstStyle>
          <a:p>
            <a:endParaRPr lang="en-US"/>
          </a:p>
        </p:txBody>
      </p:sp>
      <p:sp>
        <p:nvSpPr>
          <p:cNvPr id="8" name="Footer Placeholder 7"/>
          <p:cNvSpPr>
            <a:spLocks noGrp="1"/>
          </p:cNvSpPr>
          <p:nvPr>
            <p:ph type="ftr" sz="quarter" idx="11"/>
          </p:nvPr>
        </p:nvSpPr>
        <p:spPr>
          <a:xfrm>
            <a:off x="3124200" y="6245225"/>
            <a:ext cx="2895600" cy="476250"/>
          </a:xfrm>
          <a:prstGeom prst="rect">
            <a:avLst/>
          </a:prstGeom>
        </p:spPr>
        <p:txBody>
          <a:bodyPr/>
          <a:lstStyle>
            <a:lvl1pPr>
              <a:defRPr/>
            </a:lvl1pPr>
          </a:lstStyle>
          <a:p>
            <a:endParaRPr lang="en-US"/>
          </a:p>
        </p:txBody>
      </p:sp>
      <p:sp>
        <p:nvSpPr>
          <p:cNvPr id="9" name="Slide Number Placeholder 8"/>
          <p:cNvSpPr>
            <a:spLocks noGrp="1"/>
          </p:cNvSpPr>
          <p:nvPr>
            <p:ph type="sldNum" sz="quarter" idx="12"/>
          </p:nvPr>
        </p:nvSpPr>
        <p:spPr>
          <a:xfrm>
            <a:off x="6553200" y="6245225"/>
            <a:ext cx="2133600" cy="476250"/>
          </a:xfrm>
          <a:prstGeom prst="rect">
            <a:avLst/>
          </a:prstGeom>
        </p:spPr>
        <p:txBody>
          <a:bodyPr/>
          <a:lstStyle>
            <a:lvl1pPr>
              <a:defRPr/>
            </a:lvl1pPr>
          </a:lstStyle>
          <a:p>
            <a:fld id="{43F75DC1-A390-4CEA-BD0F-D276CDFC53D8}" type="slidenum">
              <a:rPr lang="en-US"/>
              <a:pPr/>
              <a:t>‹#›</a:t>
            </a:fld>
            <a:endParaRPr lang="en-US"/>
          </a:p>
        </p:txBody>
      </p:sp>
    </p:spTree>
    <p:extLst>
      <p:ext uri="{BB962C8B-B14F-4D97-AF65-F5344CB8AC3E}">
        <p14:creationId xmlns:p14="http://schemas.microsoft.com/office/powerpoint/2010/main" val="21908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245225"/>
            <a:ext cx="2133600" cy="476250"/>
          </a:xfrm>
          <a:prstGeom prst="rect">
            <a:avLst/>
          </a:prstGeom>
        </p:spPr>
        <p:txBody>
          <a:bodyPr/>
          <a:lstStyle>
            <a:lvl1pPr>
              <a:defRPr/>
            </a:lvl1pPr>
          </a:lstStyle>
          <a:p>
            <a:endParaRPr lang="en-US"/>
          </a:p>
        </p:txBody>
      </p:sp>
      <p:sp>
        <p:nvSpPr>
          <p:cNvPr id="4" name="Footer Placeholder 3"/>
          <p:cNvSpPr>
            <a:spLocks noGrp="1"/>
          </p:cNvSpPr>
          <p:nvPr>
            <p:ph type="ftr" sz="quarter" idx="11"/>
          </p:nvPr>
        </p:nvSpPr>
        <p:spPr>
          <a:xfrm>
            <a:off x="3124200" y="6245225"/>
            <a:ext cx="2895600" cy="476250"/>
          </a:xfrm>
          <a:prstGeom prst="rect">
            <a:avLst/>
          </a:prstGeom>
        </p:spPr>
        <p:txBody>
          <a:bodyPr/>
          <a:lstStyle>
            <a:lvl1pPr>
              <a:defRPr/>
            </a:lvl1pPr>
          </a:lstStyle>
          <a:p>
            <a:endParaRPr lang="en-US"/>
          </a:p>
        </p:txBody>
      </p:sp>
      <p:sp>
        <p:nvSpPr>
          <p:cNvPr id="5" name="Slide Number Placeholder 4"/>
          <p:cNvSpPr>
            <a:spLocks noGrp="1"/>
          </p:cNvSpPr>
          <p:nvPr>
            <p:ph type="sldNum" sz="quarter" idx="12"/>
          </p:nvPr>
        </p:nvSpPr>
        <p:spPr>
          <a:xfrm>
            <a:off x="6553200" y="6245225"/>
            <a:ext cx="2133600" cy="476250"/>
          </a:xfrm>
          <a:prstGeom prst="rect">
            <a:avLst/>
          </a:prstGeom>
        </p:spPr>
        <p:txBody>
          <a:bodyPr/>
          <a:lstStyle>
            <a:lvl1pPr>
              <a:defRPr/>
            </a:lvl1pPr>
          </a:lstStyle>
          <a:p>
            <a:fld id="{1E239BA4-27A5-45F4-8515-E54989C5924F}" type="slidenum">
              <a:rPr lang="en-US"/>
              <a:pPr/>
              <a:t>‹#›</a:t>
            </a:fld>
            <a:endParaRPr lang="en-US"/>
          </a:p>
        </p:txBody>
      </p:sp>
    </p:spTree>
    <p:extLst>
      <p:ext uri="{BB962C8B-B14F-4D97-AF65-F5344CB8AC3E}">
        <p14:creationId xmlns:p14="http://schemas.microsoft.com/office/powerpoint/2010/main" val="945537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245225"/>
            <a:ext cx="2133600" cy="476250"/>
          </a:xfrm>
          <a:prstGeom prst="rect">
            <a:avLst/>
          </a:prstGeom>
        </p:spPr>
        <p:txBody>
          <a:bodyPr/>
          <a:lstStyle>
            <a:lvl1pPr>
              <a:defRPr/>
            </a:lvl1pPr>
          </a:lstStyle>
          <a:p>
            <a:endParaRPr lang="en-US"/>
          </a:p>
        </p:txBody>
      </p:sp>
      <p:sp>
        <p:nvSpPr>
          <p:cNvPr id="3" name="Footer Placeholder 2"/>
          <p:cNvSpPr>
            <a:spLocks noGrp="1"/>
          </p:cNvSpPr>
          <p:nvPr>
            <p:ph type="ftr" sz="quarter" idx="11"/>
          </p:nvPr>
        </p:nvSpPr>
        <p:spPr>
          <a:xfrm>
            <a:off x="3124200" y="6245225"/>
            <a:ext cx="2895600" cy="476250"/>
          </a:xfrm>
          <a:prstGeom prst="rect">
            <a:avLst/>
          </a:prstGeom>
        </p:spPr>
        <p:txBody>
          <a:bodyPr/>
          <a:lstStyle>
            <a:lvl1pPr>
              <a:defRPr/>
            </a:lvl1pPr>
          </a:lstStyle>
          <a:p>
            <a:endParaRPr lang="en-US"/>
          </a:p>
        </p:txBody>
      </p:sp>
      <p:sp>
        <p:nvSpPr>
          <p:cNvPr id="4" name="Slide Number Placeholder 3"/>
          <p:cNvSpPr>
            <a:spLocks noGrp="1"/>
          </p:cNvSpPr>
          <p:nvPr>
            <p:ph type="sldNum" sz="quarter" idx="12"/>
          </p:nvPr>
        </p:nvSpPr>
        <p:spPr>
          <a:xfrm>
            <a:off x="6553200" y="6245225"/>
            <a:ext cx="2133600" cy="476250"/>
          </a:xfrm>
          <a:prstGeom prst="rect">
            <a:avLst/>
          </a:prstGeom>
        </p:spPr>
        <p:txBody>
          <a:bodyPr/>
          <a:lstStyle>
            <a:lvl1pPr>
              <a:defRPr/>
            </a:lvl1pPr>
          </a:lstStyle>
          <a:p>
            <a:fld id="{378A3F11-B871-42F6-A0EC-05D25A9A1478}" type="slidenum">
              <a:rPr lang="en-US"/>
              <a:pPr/>
              <a:t>‹#›</a:t>
            </a:fld>
            <a:endParaRPr lang="en-US"/>
          </a:p>
        </p:txBody>
      </p:sp>
    </p:spTree>
    <p:extLst>
      <p:ext uri="{BB962C8B-B14F-4D97-AF65-F5344CB8AC3E}">
        <p14:creationId xmlns:p14="http://schemas.microsoft.com/office/powerpoint/2010/main" val="239636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a:prstGeom prst="rect">
            <a:avLst/>
          </a:prstGeom>
        </p:spPr>
        <p:txBody>
          <a:bodyPr/>
          <a:lstStyle>
            <a:lvl1pPr>
              <a:defRPr/>
            </a:lvl1pPr>
          </a:lstStyle>
          <a:p>
            <a:fld id="{E461D9D3-BD57-4D29-836E-79956DBD462F}" type="slidenum">
              <a:rPr lang="en-US"/>
              <a:pPr/>
              <a:t>‹#›</a:t>
            </a:fld>
            <a:endParaRPr lang="en-US"/>
          </a:p>
        </p:txBody>
      </p:sp>
    </p:spTree>
    <p:extLst>
      <p:ext uri="{BB962C8B-B14F-4D97-AF65-F5344CB8AC3E}">
        <p14:creationId xmlns:p14="http://schemas.microsoft.com/office/powerpoint/2010/main" val="821320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a:prstGeom prst="rect">
            <a:avLst/>
          </a:prstGeom>
        </p:spPr>
        <p:txBody>
          <a:bodyPr/>
          <a:lstStyle>
            <a:lvl1pPr>
              <a:defRPr/>
            </a:lvl1pPr>
          </a:lstStyle>
          <a:p>
            <a:fld id="{F4DABF8E-5975-437C-9F0F-710C3FB1DF3B}" type="slidenum">
              <a:rPr lang="en-US"/>
              <a:pPr/>
              <a:t>‹#›</a:t>
            </a:fld>
            <a:endParaRPr lang="en-US"/>
          </a:p>
        </p:txBody>
      </p:sp>
    </p:spTree>
    <p:extLst>
      <p:ext uri="{BB962C8B-B14F-4D97-AF65-F5344CB8AC3E}">
        <p14:creationId xmlns:p14="http://schemas.microsoft.com/office/powerpoint/2010/main" val="408545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245225"/>
            <a:ext cx="2133600" cy="476250"/>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a:xfrm>
            <a:off x="3124200" y="6245225"/>
            <a:ext cx="2895600" cy="47625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2133600" cy="476250"/>
          </a:xfrm>
          <a:prstGeom prst="rect">
            <a:avLst/>
          </a:prstGeom>
        </p:spPr>
        <p:txBody>
          <a:bodyPr/>
          <a:lstStyle>
            <a:lvl1pPr>
              <a:defRPr/>
            </a:lvl1pPr>
          </a:lstStyle>
          <a:p>
            <a:fld id="{14236FC6-56BF-4260-87DB-85B5B6258311}" type="slidenum">
              <a:rPr lang="en-US"/>
              <a:pPr/>
              <a:t>‹#›</a:t>
            </a:fld>
            <a:endParaRPr lang="en-US"/>
          </a:p>
        </p:txBody>
      </p:sp>
    </p:spTree>
    <p:extLst>
      <p:ext uri="{BB962C8B-B14F-4D97-AF65-F5344CB8AC3E}">
        <p14:creationId xmlns:p14="http://schemas.microsoft.com/office/powerpoint/2010/main" val="2288236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412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7200" y="881236"/>
            <a:ext cx="8229600" cy="5723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txStyles>
    <p:titleStyle>
      <a:lvl1pPr algn="ctr" rtl="0" fontAlgn="base">
        <a:spcBef>
          <a:spcPct val="0"/>
        </a:spcBef>
        <a:spcAft>
          <a:spcPct val="0"/>
        </a:spcAft>
        <a:defRPr sz="28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2400">
          <a:solidFill>
            <a:schemeClr val="tx1"/>
          </a:solidFill>
          <a:latin typeface="+mn-lt"/>
          <a:ea typeface="+mn-ea"/>
          <a:cs typeface="+mn-cs"/>
        </a:defRPr>
      </a:lvl1pPr>
      <a:lvl2pPr marL="742950" indent="-285750" algn="l" rtl="0" fontAlgn="base">
        <a:spcBef>
          <a:spcPct val="20000"/>
        </a:spcBef>
        <a:spcAft>
          <a:spcPct val="0"/>
        </a:spcAft>
        <a:buChar char="–"/>
        <a:defRPr sz="2000">
          <a:solidFill>
            <a:schemeClr val="tx1"/>
          </a:solidFill>
          <a:latin typeface="+mn-lt"/>
        </a:defRPr>
      </a:lvl2pPr>
      <a:lvl3pPr marL="1143000" indent="-228600" algn="l" rtl="0" fontAlgn="base">
        <a:spcBef>
          <a:spcPct val="20000"/>
        </a:spcBef>
        <a:spcAft>
          <a:spcPct val="0"/>
        </a:spcAft>
        <a:buChar char="•"/>
        <a:defRPr sz="1800">
          <a:solidFill>
            <a:schemeClr val="tx1"/>
          </a:solidFill>
          <a:latin typeface="+mn-lt"/>
        </a:defRPr>
      </a:lvl3pPr>
      <a:lvl4pPr marL="1600200" indent="-228600" algn="l" rtl="0" fontAlgn="base">
        <a:spcBef>
          <a:spcPct val="20000"/>
        </a:spcBef>
        <a:spcAft>
          <a:spcPct val="0"/>
        </a:spcAft>
        <a:buChar char="–"/>
        <a:defRPr sz="1600">
          <a:solidFill>
            <a:schemeClr val="tx1"/>
          </a:solidFill>
          <a:latin typeface="+mn-lt"/>
        </a:defRPr>
      </a:lvl4pPr>
      <a:lvl5pPr marL="2057400" indent="-228600" algn="l" rtl="0" fontAlgn="base">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1.wmf"/><Relationship Id="rId7"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2.wmf"/><Relationship Id="rId4" Type="http://schemas.openxmlformats.org/officeDocument/2006/relationships/oleObject" Target="../embeddings/oleObject2.bin"/><Relationship Id="rId9" Type="http://schemas.openxmlformats.org/officeDocument/2006/relationships/image" Target="../media/image4.wmf"/></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10.wmf"/><Relationship Id="rId18" Type="http://schemas.openxmlformats.org/officeDocument/2006/relationships/image" Target="../media/image12.wmf"/><Relationship Id="rId3" Type="http://schemas.openxmlformats.org/officeDocument/2006/relationships/image" Target="../media/image5.wmf"/><Relationship Id="rId21" Type="http://schemas.openxmlformats.org/officeDocument/2006/relationships/oleObject" Target="../embeddings/oleObject15.bin"/><Relationship Id="rId7" Type="http://schemas.openxmlformats.org/officeDocument/2006/relationships/image" Target="../media/image7.wmf"/><Relationship Id="rId12" Type="http://schemas.openxmlformats.org/officeDocument/2006/relationships/oleObject" Target="../embeddings/oleObject10.bin"/><Relationship Id="rId17" Type="http://schemas.openxmlformats.org/officeDocument/2006/relationships/oleObject" Target="../embeddings/oleObject13.bin"/><Relationship Id="rId2" Type="http://schemas.openxmlformats.org/officeDocument/2006/relationships/oleObject" Target="../embeddings/oleObject5.bin"/><Relationship Id="rId16" Type="http://schemas.openxmlformats.org/officeDocument/2006/relationships/image" Target="../media/image11.wmf"/><Relationship Id="rId20" Type="http://schemas.openxmlformats.org/officeDocument/2006/relationships/image" Target="../media/image13.wmf"/><Relationship Id="rId1" Type="http://schemas.openxmlformats.org/officeDocument/2006/relationships/slideLayout" Target="../slideLayouts/slideLayout2.xml"/><Relationship Id="rId6" Type="http://schemas.openxmlformats.org/officeDocument/2006/relationships/oleObject" Target="../embeddings/oleObject7.bin"/><Relationship Id="rId11" Type="http://schemas.openxmlformats.org/officeDocument/2006/relationships/image" Target="../media/image9.wmf"/><Relationship Id="rId5" Type="http://schemas.openxmlformats.org/officeDocument/2006/relationships/image" Target="../media/image6.wmf"/><Relationship Id="rId15" Type="http://schemas.openxmlformats.org/officeDocument/2006/relationships/oleObject" Target="../embeddings/oleObject12.bin"/><Relationship Id="rId10" Type="http://schemas.openxmlformats.org/officeDocument/2006/relationships/oleObject" Target="../embeddings/oleObject9.bin"/><Relationship Id="rId19" Type="http://schemas.openxmlformats.org/officeDocument/2006/relationships/oleObject" Target="../embeddings/oleObject14.bin"/><Relationship Id="rId4" Type="http://schemas.openxmlformats.org/officeDocument/2006/relationships/oleObject" Target="../embeddings/oleObject6.bin"/><Relationship Id="rId9" Type="http://schemas.openxmlformats.org/officeDocument/2006/relationships/image" Target="../media/image8.wmf"/><Relationship Id="rId14" Type="http://schemas.openxmlformats.org/officeDocument/2006/relationships/oleObject" Target="../embeddings/oleObject11.bin"/><Relationship Id="rId22" Type="http://schemas.openxmlformats.org/officeDocument/2006/relationships/image" Target="../media/image14.wmf"/></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image" Target="../media/image1.wmf"/><Relationship Id="rId7" Type="http://schemas.openxmlformats.org/officeDocument/2006/relationships/image" Target="../media/image20.wmf"/><Relationship Id="rId2" Type="http://schemas.openxmlformats.org/officeDocument/2006/relationships/oleObject" Target="../embeddings/oleObject16.bin"/><Relationship Id="rId1" Type="http://schemas.openxmlformats.org/officeDocument/2006/relationships/slideLayout" Target="../slideLayouts/slideLayout2.xml"/><Relationship Id="rId6" Type="http://schemas.openxmlformats.org/officeDocument/2006/relationships/oleObject" Target="../embeddings/oleObject18.bin"/><Relationship Id="rId5" Type="http://schemas.openxmlformats.org/officeDocument/2006/relationships/image" Target="../media/image19.wmf"/><Relationship Id="rId4" Type="http://schemas.openxmlformats.org/officeDocument/2006/relationships/oleObject" Target="../embeddings/oleObject17.bin"/><Relationship Id="rId9" Type="http://schemas.openxmlformats.org/officeDocument/2006/relationships/image" Target="../media/image21.wmf"/></Relationships>
</file>

<file path=ppt/slides/_rels/slide6.xml.rels><?xml version="1.0" encoding="UTF-8" standalone="yes"?>
<Relationships xmlns="http://schemas.openxmlformats.org/package/2006/relationships"><Relationship Id="rId3" Type="http://schemas.openxmlformats.org/officeDocument/2006/relationships/image" Target="../media/image22.wmf"/><Relationship Id="rId7" Type="http://schemas.openxmlformats.org/officeDocument/2006/relationships/image" Target="../media/image24.wmf"/><Relationship Id="rId2" Type="http://schemas.openxmlformats.org/officeDocument/2006/relationships/oleObject" Target="../embeddings/oleObject20.bin"/><Relationship Id="rId1" Type="http://schemas.openxmlformats.org/officeDocument/2006/relationships/slideLayout" Target="../slideLayouts/slideLayout2.xml"/><Relationship Id="rId6" Type="http://schemas.openxmlformats.org/officeDocument/2006/relationships/oleObject" Target="../embeddings/oleObject22.bin"/><Relationship Id="rId5" Type="http://schemas.openxmlformats.org/officeDocument/2006/relationships/image" Target="../media/image23.wmf"/><Relationship Id="rId4" Type="http://schemas.openxmlformats.org/officeDocument/2006/relationships/oleObject" Target="../embeddings/oleObject21.bin"/></Relationships>
</file>

<file path=ppt/slides/_rels/slide7.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23.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7.bin"/><Relationship Id="rId13" Type="http://schemas.openxmlformats.org/officeDocument/2006/relationships/image" Target="../media/image31.wmf"/><Relationship Id="rId3" Type="http://schemas.openxmlformats.org/officeDocument/2006/relationships/image" Target="../media/image26.wmf"/><Relationship Id="rId7" Type="http://schemas.openxmlformats.org/officeDocument/2006/relationships/image" Target="../media/image28.wmf"/><Relationship Id="rId12" Type="http://schemas.openxmlformats.org/officeDocument/2006/relationships/oleObject" Target="../embeddings/oleObject29.bin"/><Relationship Id="rId2" Type="http://schemas.openxmlformats.org/officeDocument/2006/relationships/oleObject" Target="../embeddings/oleObject24.bin"/><Relationship Id="rId1" Type="http://schemas.openxmlformats.org/officeDocument/2006/relationships/slideLayout" Target="../slideLayouts/slideLayout2.xml"/><Relationship Id="rId6" Type="http://schemas.openxmlformats.org/officeDocument/2006/relationships/oleObject" Target="../embeddings/oleObject26.bin"/><Relationship Id="rId11" Type="http://schemas.openxmlformats.org/officeDocument/2006/relationships/image" Target="../media/image30.wmf"/><Relationship Id="rId5" Type="http://schemas.openxmlformats.org/officeDocument/2006/relationships/image" Target="../media/image27.wmf"/><Relationship Id="rId15" Type="http://schemas.openxmlformats.org/officeDocument/2006/relationships/image" Target="../media/image32.wmf"/><Relationship Id="rId10" Type="http://schemas.openxmlformats.org/officeDocument/2006/relationships/oleObject" Target="../embeddings/oleObject28.bin"/><Relationship Id="rId4" Type="http://schemas.openxmlformats.org/officeDocument/2006/relationships/oleObject" Target="../embeddings/oleObject25.bin"/><Relationship Id="rId9" Type="http://schemas.openxmlformats.org/officeDocument/2006/relationships/image" Target="../media/image29.wmf"/><Relationship Id="rId14" Type="http://schemas.openxmlformats.org/officeDocument/2006/relationships/oleObject" Target="../embeddings/oleObject30.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Text Box 4"/>
          <p:cNvSpPr txBox="1">
            <a:spLocks noChangeArrowheads="1"/>
          </p:cNvSpPr>
          <p:nvPr/>
        </p:nvSpPr>
        <p:spPr bwMode="auto">
          <a:xfrm>
            <a:off x="1440404" y="80980"/>
            <a:ext cx="650049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dirty="0"/>
              <a:t>Rotorcraft Modeling &amp; Simulation Part 3</a:t>
            </a:r>
          </a:p>
        </p:txBody>
      </p:sp>
      <p:sp>
        <p:nvSpPr>
          <p:cNvPr id="53253" name="Text Box 5"/>
          <p:cNvSpPr txBox="1">
            <a:spLocks noChangeArrowheads="1"/>
          </p:cNvSpPr>
          <p:nvPr/>
        </p:nvSpPr>
        <p:spPr bwMode="auto">
          <a:xfrm>
            <a:off x="316767" y="564923"/>
            <a:ext cx="7861300"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charset="0"/>
              </a:defRPr>
            </a:lvl1pPr>
            <a:lvl2pPr marL="914400" indent="-457200">
              <a:defRPr>
                <a:solidFill>
                  <a:schemeClr val="tx1"/>
                </a:solidFill>
                <a:latin typeface="Arial" charset="0"/>
              </a:defRPr>
            </a:lvl2pPr>
            <a:lvl3pPr marL="1371600" indent="-457200">
              <a:defRPr>
                <a:solidFill>
                  <a:schemeClr val="tx1"/>
                </a:solidFill>
                <a:latin typeface="Arial" charset="0"/>
              </a:defRPr>
            </a:lvl3pPr>
            <a:lvl4pPr marL="1828800" indent="-457200">
              <a:defRPr>
                <a:solidFill>
                  <a:schemeClr val="tx1"/>
                </a:solidFill>
                <a:latin typeface="Arial" charset="0"/>
              </a:defRPr>
            </a:lvl4pPr>
            <a:lvl5pPr marL="2286000" indent="-457200">
              <a:defRPr>
                <a:solidFill>
                  <a:schemeClr val="tx1"/>
                </a:solidFill>
                <a:latin typeface="Arial" charset="0"/>
              </a:defRPr>
            </a:lvl5pPr>
            <a:lvl6pPr marL="2743200" indent="-457200" fontAlgn="base">
              <a:spcBef>
                <a:spcPct val="0"/>
              </a:spcBef>
              <a:spcAft>
                <a:spcPct val="0"/>
              </a:spcAft>
              <a:defRPr>
                <a:solidFill>
                  <a:schemeClr val="tx1"/>
                </a:solidFill>
                <a:latin typeface="Arial" charset="0"/>
              </a:defRPr>
            </a:lvl6pPr>
            <a:lvl7pPr marL="3200400" indent="-457200" fontAlgn="base">
              <a:spcBef>
                <a:spcPct val="0"/>
              </a:spcBef>
              <a:spcAft>
                <a:spcPct val="0"/>
              </a:spcAft>
              <a:defRPr>
                <a:solidFill>
                  <a:schemeClr val="tx1"/>
                </a:solidFill>
                <a:latin typeface="Arial" charset="0"/>
              </a:defRPr>
            </a:lvl7pPr>
            <a:lvl8pPr marL="3657600" indent="-457200" fontAlgn="base">
              <a:spcBef>
                <a:spcPct val="0"/>
              </a:spcBef>
              <a:spcAft>
                <a:spcPct val="0"/>
              </a:spcAft>
              <a:defRPr>
                <a:solidFill>
                  <a:schemeClr val="tx1"/>
                </a:solidFill>
                <a:latin typeface="Arial" charset="0"/>
              </a:defRPr>
            </a:lvl8pPr>
            <a:lvl9pPr marL="4114800" indent="-457200" fontAlgn="base">
              <a:spcBef>
                <a:spcPct val="0"/>
              </a:spcBef>
              <a:spcAft>
                <a:spcPct val="0"/>
              </a:spcAft>
              <a:defRPr>
                <a:solidFill>
                  <a:schemeClr val="tx1"/>
                </a:solidFill>
                <a:latin typeface="Arial" charset="0"/>
              </a:defRPr>
            </a:lvl9pPr>
          </a:lstStyle>
          <a:p>
            <a:r>
              <a:rPr lang="en-US" u="sng" dirty="0"/>
              <a:t>Outline</a:t>
            </a:r>
          </a:p>
          <a:p>
            <a:pPr>
              <a:buFontTx/>
              <a:buAutoNum type="romanUcPeriod"/>
            </a:pPr>
            <a:r>
              <a:rPr lang="en-US" sz="1600" dirty="0"/>
              <a:t>Review of Rigid Body Dynamics and 6DOF Equations of Motion</a:t>
            </a:r>
          </a:p>
          <a:p>
            <a:pPr lvl="1">
              <a:buFontTx/>
              <a:buAutoNum type="alphaUcPeriod"/>
            </a:pPr>
            <a:r>
              <a:rPr lang="en-US" sz="1600" dirty="0"/>
              <a:t>Reference Frames / Notation</a:t>
            </a:r>
          </a:p>
          <a:p>
            <a:pPr lvl="1">
              <a:buFontTx/>
              <a:buAutoNum type="alphaUcPeriod"/>
            </a:pPr>
            <a:r>
              <a:rPr lang="en-US" sz="1600" dirty="0"/>
              <a:t>Useful kinematical equations</a:t>
            </a:r>
          </a:p>
          <a:p>
            <a:pPr lvl="1">
              <a:buFontTx/>
              <a:buAutoNum type="alphaUcPeriod"/>
            </a:pPr>
            <a:r>
              <a:rPr lang="en-US" sz="1600" dirty="0"/>
              <a:t>Translational and Rotational Dynamics</a:t>
            </a:r>
          </a:p>
          <a:p>
            <a:pPr lvl="1">
              <a:buFontTx/>
              <a:buAutoNum type="alphaUcPeriod"/>
            </a:pPr>
            <a:r>
              <a:rPr lang="en-US" sz="1600" dirty="0"/>
              <a:t>Euler Angles / Kinematics</a:t>
            </a:r>
          </a:p>
          <a:p>
            <a:pPr>
              <a:buFontTx/>
              <a:buAutoNum type="romanUcPeriod"/>
            </a:pPr>
            <a:r>
              <a:rPr lang="en-US" sz="1600" dirty="0"/>
              <a:t>Simple Helicopter Model</a:t>
            </a:r>
          </a:p>
          <a:p>
            <a:pPr lvl="1">
              <a:buFontTx/>
              <a:buAutoNum type="alphaUcPeriod"/>
            </a:pPr>
            <a:r>
              <a:rPr lang="en-US" sz="1600" dirty="0"/>
              <a:t>Model structure</a:t>
            </a:r>
          </a:p>
          <a:p>
            <a:pPr lvl="1">
              <a:buFont typeface="+mj-lt"/>
              <a:buAutoNum type="alphaUcPeriod"/>
            </a:pPr>
            <a:r>
              <a:rPr lang="en-US" sz="1600" dirty="0"/>
              <a:t>Simple Aero Model</a:t>
            </a:r>
          </a:p>
          <a:p>
            <a:pPr>
              <a:buFont typeface="+mj-lt"/>
              <a:buAutoNum type="romanUcPeriod"/>
            </a:pPr>
            <a:r>
              <a:rPr lang="en-US" sz="1600" b="1" dirty="0">
                <a:solidFill>
                  <a:srgbClr val="0070C0"/>
                </a:solidFill>
              </a:rPr>
              <a:t>Simulation functions Illustrated via the Simple </a:t>
            </a:r>
            <a:r>
              <a:rPr lang="en-US" sz="1600" b="1" dirty="0" err="1">
                <a:solidFill>
                  <a:srgbClr val="0070C0"/>
                </a:solidFill>
              </a:rPr>
              <a:t>Helo</a:t>
            </a:r>
            <a:r>
              <a:rPr lang="en-US" sz="1600" b="1" dirty="0">
                <a:solidFill>
                  <a:srgbClr val="0070C0"/>
                </a:solidFill>
              </a:rPr>
              <a:t> Model </a:t>
            </a:r>
          </a:p>
          <a:p>
            <a:pPr lvl="1">
              <a:buFont typeface="+mj-lt"/>
              <a:buAutoNum type="alphaUcPeriod"/>
            </a:pPr>
            <a:r>
              <a:rPr lang="en-US" sz="1600" b="1" dirty="0">
                <a:solidFill>
                  <a:srgbClr val="0070C0"/>
                </a:solidFill>
              </a:rPr>
              <a:t>Numerical Integration</a:t>
            </a:r>
          </a:p>
          <a:p>
            <a:pPr lvl="1">
              <a:buFont typeface="+mj-lt"/>
              <a:buAutoNum type="alphaUcPeriod"/>
            </a:pPr>
            <a:r>
              <a:rPr lang="en-US" sz="1600" b="1" dirty="0">
                <a:solidFill>
                  <a:srgbClr val="0070C0"/>
                </a:solidFill>
              </a:rPr>
              <a:t>Numerical Linearization</a:t>
            </a:r>
          </a:p>
          <a:p>
            <a:pPr lvl="1">
              <a:buFont typeface="+mj-lt"/>
              <a:buAutoNum type="alphaUcPeriod"/>
            </a:pPr>
            <a:r>
              <a:rPr lang="en-US" sz="1600" b="1" dirty="0">
                <a:solidFill>
                  <a:srgbClr val="0070C0"/>
                </a:solidFill>
              </a:rPr>
              <a:t>Trim </a:t>
            </a:r>
          </a:p>
          <a:p>
            <a:pPr>
              <a:buFontTx/>
              <a:buAutoNum type="romanUcPeriod"/>
            </a:pPr>
            <a:r>
              <a:rPr lang="en-US" sz="1600" dirty="0"/>
              <a:t>Rotor Dynamic Model</a:t>
            </a:r>
          </a:p>
          <a:p>
            <a:pPr lvl="1">
              <a:buFontTx/>
              <a:buAutoNum type="alphaUcPeriod"/>
            </a:pPr>
            <a:r>
              <a:rPr lang="en-US" sz="1600" dirty="0"/>
              <a:t>Flapping Equations of Motion</a:t>
            </a:r>
          </a:p>
          <a:p>
            <a:pPr lvl="1">
              <a:buFontTx/>
              <a:buAutoNum type="alphaUcPeriod"/>
            </a:pPr>
            <a:r>
              <a:rPr lang="en-US" sz="1600" dirty="0"/>
              <a:t>Multi-blade Coordinates</a:t>
            </a:r>
          </a:p>
          <a:p>
            <a:pPr lvl="1">
              <a:buFontTx/>
              <a:buAutoNum type="alphaUcPeriod"/>
            </a:pPr>
            <a:r>
              <a:rPr lang="en-US" sz="1600" dirty="0"/>
              <a:t>Rotor Forces and Moments</a:t>
            </a:r>
          </a:p>
          <a:p>
            <a:pPr lvl="1">
              <a:buFontTx/>
              <a:buAutoNum type="alphaUcPeriod"/>
            </a:pPr>
            <a:r>
              <a:rPr lang="en-US" sz="1600" dirty="0"/>
              <a:t>Dynamic Inflow</a:t>
            </a:r>
          </a:p>
          <a:p>
            <a:pPr>
              <a:buFontTx/>
              <a:buAutoNum type="romanUcPeriod"/>
            </a:pPr>
            <a:r>
              <a:rPr lang="en-US" sz="1600" dirty="0"/>
              <a:t>Complete Modular Rotorcraft Simulation Model</a:t>
            </a:r>
          </a:p>
          <a:p>
            <a:pPr lvl="1">
              <a:buFontTx/>
              <a:buAutoNum type="alphaUcPeriod"/>
            </a:pPr>
            <a:r>
              <a:rPr lang="en-US" sz="1600" dirty="0"/>
              <a:t>Tail Rotor</a:t>
            </a:r>
          </a:p>
          <a:p>
            <a:pPr lvl="1">
              <a:buFontTx/>
              <a:buAutoNum type="alphaUcPeriod"/>
            </a:pPr>
            <a:r>
              <a:rPr lang="en-US" sz="1600" dirty="0"/>
              <a:t>Fuselage and Empennage Aerodynamics</a:t>
            </a:r>
          </a:p>
          <a:p>
            <a:pPr lvl="1">
              <a:buFontTx/>
              <a:buAutoNum type="alphaUcPeriod"/>
            </a:pPr>
            <a:r>
              <a:rPr lang="en-US" sz="1600" dirty="0"/>
              <a:t>Engine Dynamics</a:t>
            </a:r>
          </a:p>
          <a:p>
            <a:pPr lvl="1">
              <a:buFontTx/>
              <a:buAutoNum type="alphaUcPeriod"/>
            </a:pPr>
            <a:r>
              <a:rPr lang="en-US" sz="1600" dirty="0"/>
              <a:t>Flight Controls</a:t>
            </a:r>
          </a:p>
          <a:p>
            <a:pPr lvl="1">
              <a:buFontTx/>
              <a:buAutoNum type="alphaUcPeriod"/>
            </a:pPr>
            <a:r>
              <a:rPr lang="en-US" sz="1600" dirty="0"/>
              <a:t>Integrated Simulation Model</a:t>
            </a:r>
          </a:p>
          <a:p>
            <a:pPr lvl="1">
              <a:buFontTx/>
              <a:buAutoNum type="alphaUcPeriod"/>
            </a:pPr>
            <a:r>
              <a:rPr lang="en-US" sz="1600" dirty="0"/>
              <a:t>Other Configurations (tandem rotors, tilt-rotors, compounds, multi-copters)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Numerical Linearization</a:t>
            </a:r>
          </a:p>
        </p:txBody>
      </p:sp>
      <p:sp>
        <p:nvSpPr>
          <p:cNvPr id="3" name="Content Placeholder 2"/>
          <p:cNvSpPr>
            <a:spLocks noGrp="1"/>
          </p:cNvSpPr>
          <p:nvPr>
            <p:ph idx="1"/>
          </p:nvPr>
        </p:nvSpPr>
        <p:spPr/>
        <p:txBody>
          <a:bodyPr/>
          <a:lstStyle/>
          <a:p>
            <a:r>
              <a:rPr lang="en-US" dirty="0" err="1"/>
              <a:t>Linearize.m</a:t>
            </a:r>
            <a:r>
              <a:rPr lang="en-US" dirty="0"/>
              <a:t> does not bother constructing a C matrix with the states as output.</a:t>
            </a:r>
          </a:p>
          <a:p>
            <a:r>
              <a:rPr lang="en-US" dirty="0"/>
              <a:t>Please remember, if you are just interested in state outputs, you can always easily construct such a linear system by setting C to identity (or some submatrix of identity) and D as a zeros matrix.</a:t>
            </a:r>
          </a:p>
        </p:txBody>
      </p:sp>
    </p:spTree>
    <p:extLst>
      <p:ext uri="{BB962C8B-B14F-4D97-AF65-F5344CB8AC3E}">
        <p14:creationId xmlns:p14="http://schemas.microsoft.com/office/powerpoint/2010/main" val="1693517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882"/>
            <a:ext cx="8229600" cy="464463"/>
          </a:xfrm>
        </p:spPr>
        <p:txBody>
          <a:bodyPr/>
          <a:lstStyle/>
          <a:p>
            <a:r>
              <a:rPr lang="en-US" dirty="0"/>
              <a:t>Integration of the State Equations</a:t>
            </a:r>
          </a:p>
        </p:txBody>
      </p:sp>
      <p:sp>
        <p:nvSpPr>
          <p:cNvPr id="3" name="Content Placeholder 2"/>
          <p:cNvSpPr>
            <a:spLocks noGrp="1"/>
          </p:cNvSpPr>
          <p:nvPr>
            <p:ph idx="1"/>
          </p:nvPr>
        </p:nvSpPr>
        <p:spPr>
          <a:xfrm>
            <a:off x="457200" y="842162"/>
            <a:ext cx="8229600" cy="5524302"/>
          </a:xfrm>
        </p:spPr>
        <p:txBody>
          <a:bodyPr/>
          <a:lstStyle/>
          <a:p>
            <a:r>
              <a:rPr lang="en-US" sz="1800" dirty="0"/>
              <a:t>Numerical solution of the state equations given initial conditions and prescribed control inputs:</a:t>
            </a:r>
          </a:p>
          <a:p>
            <a:endParaRPr lang="en-US" sz="1800" dirty="0"/>
          </a:p>
          <a:p>
            <a:endParaRPr lang="en-US" sz="1800" dirty="0"/>
          </a:p>
          <a:p>
            <a:endParaRPr lang="en-US" sz="1800" dirty="0"/>
          </a:p>
          <a:p>
            <a:r>
              <a:rPr lang="en-US" sz="1800" dirty="0"/>
              <a:t>State variable equations in explicit form can readily be solved using various time marching methods (see Stevens, Lewis, and Johnson chapter 3.4) – will not cover in this class</a:t>
            </a:r>
          </a:p>
          <a:p>
            <a:pPr lvl="1"/>
            <a:r>
              <a:rPr lang="en-US" sz="1600" dirty="0" err="1"/>
              <a:t>Runge-Kutta</a:t>
            </a:r>
            <a:r>
              <a:rPr lang="en-US" sz="1600" dirty="0"/>
              <a:t> Methods</a:t>
            </a:r>
          </a:p>
          <a:p>
            <a:pPr lvl="1"/>
            <a:r>
              <a:rPr lang="en-US" sz="1600" dirty="0"/>
              <a:t>Linear Multistep Methods</a:t>
            </a:r>
          </a:p>
          <a:p>
            <a:r>
              <a:rPr lang="en-US" sz="1800" dirty="0"/>
              <a:t>In implicit form, numerical integration requires iteration at each step to resolve implicit state equations (e.g. fixed-point iteration)</a:t>
            </a:r>
          </a:p>
          <a:p>
            <a:endParaRPr lang="en-US" sz="1800" dirty="0"/>
          </a:p>
          <a:p>
            <a:endParaRPr lang="en-US" sz="1800" dirty="0"/>
          </a:p>
          <a:p>
            <a:r>
              <a:rPr lang="en-US" sz="1800" dirty="0"/>
              <a:t>MATLAB / SIMULINK offer numerous solvers.  SIMULINK is convenient as it is already set up for state equations with input signals, and it can handle “algebraic loops” which occur in implicit state eqns.</a:t>
            </a:r>
          </a:p>
          <a:p>
            <a:endParaRPr lang="en-US" sz="1800" dirty="0"/>
          </a:p>
          <a:p>
            <a:endParaRPr lang="en-US" sz="1800" dirty="0"/>
          </a:p>
          <a:p>
            <a:endParaRPr lang="en-US" sz="1800" dirty="0"/>
          </a:p>
          <a:p>
            <a:endParaRPr lang="en-US" sz="1800" dirty="0"/>
          </a:p>
        </p:txBody>
      </p:sp>
      <p:graphicFrame>
        <p:nvGraphicFramePr>
          <p:cNvPr id="4" name="Object 3"/>
          <p:cNvGraphicFramePr>
            <a:graphicFrameLocks noChangeAspect="1"/>
          </p:cNvGraphicFramePr>
          <p:nvPr>
            <p:extLst>
              <p:ext uri="{D42A27DB-BD31-4B8C-83A1-F6EECF244321}">
                <p14:modId xmlns:p14="http://schemas.microsoft.com/office/powerpoint/2010/main" val="2500223658"/>
              </p:ext>
            </p:extLst>
          </p:nvPr>
        </p:nvGraphicFramePr>
        <p:xfrm>
          <a:off x="1737070" y="1531316"/>
          <a:ext cx="1247775" cy="709613"/>
        </p:xfrm>
        <a:graphic>
          <a:graphicData uri="http://schemas.openxmlformats.org/presentationml/2006/ole">
            <mc:AlternateContent xmlns:mc="http://schemas.openxmlformats.org/markup-compatibility/2006">
              <mc:Choice xmlns:v="urn:schemas-microsoft-com:vml" Requires="v">
                <p:oleObj name="Equation" r:id="rId2" imgW="736560" imgH="419040" progId="Equation.DSMT4">
                  <p:embed/>
                </p:oleObj>
              </mc:Choice>
              <mc:Fallback>
                <p:oleObj name="Equation" r:id="rId2" imgW="736560" imgH="419040" progId="Equation.DSMT4">
                  <p:embed/>
                  <p:pic>
                    <p:nvPicPr>
                      <p:cNvPr id="4" name="Object 3"/>
                      <p:cNvPicPr/>
                      <p:nvPr/>
                    </p:nvPicPr>
                    <p:blipFill>
                      <a:blip r:embed="rId3"/>
                      <a:stretch>
                        <a:fillRect/>
                      </a:stretch>
                    </p:blipFill>
                    <p:spPr>
                      <a:xfrm>
                        <a:off x="1737070" y="1531316"/>
                        <a:ext cx="1247775" cy="709613"/>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153796746"/>
              </p:ext>
            </p:extLst>
          </p:nvPr>
        </p:nvGraphicFramePr>
        <p:xfrm>
          <a:off x="3868530" y="1601512"/>
          <a:ext cx="2480163" cy="639417"/>
        </p:xfrm>
        <a:graphic>
          <a:graphicData uri="http://schemas.openxmlformats.org/presentationml/2006/ole">
            <mc:AlternateContent xmlns:mc="http://schemas.openxmlformats.org/markup-compatibility/2006">
              <mc:Choice xmlns:v="urn:schemas-microsoft-com:vml" Requires="v">
                <p:oleObj name="Equation" r:id="rId4" imgW="1625400" imgH="419040" progId="Equation.DSMT4">
                  <p:embed/>
                </p:oleObj>
              </mc:Choice>
              <mc:Fallback>
                <p:oleObj name="Equation" r:id="rId4" imgW="1625400" imgH="419040" progId="Equation.DSMT4">
                  <p:embed/>
                  <p:pic>
                    <p:nvPicPr>
                      <p:cNvPr id="6" name="Object 5"/>
                      <p:cNvPicPr/>
                      <p:nvPr/>
                    </p:nvPicPr>
                    <p:blipFill>
                      <a:blip r:embed="rId5"/>
                      <a:stretch>
                        <a:fillRect/>
                      </a:stretch>
                    </p:blipFill>
                    <p:spPr>
                      <a:xfrm>
                        <a:off x="3868530" y="1601512"/>
                        <a:ext cx="2480163" cy="639417"/>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222150669"/>
              </p:ext>
            </p:extLst>
          </p:nvPr>
        </p:nvGraphicFramePr>
        <p:xfrm>
          <a:off x="2840382" y="4678225"/>
          <a:ext cx="2646363" cy="366712"/>
        </p:xfrm>
        <a:graphic>
          <a:graphicData uri="http://schemas.openxmlformats.org/presentationml/2006/ole">
            <mc:AlternateContent xmlns:mc="http://schemas.openxmlformats.org/markup-compatibility/2006">
              <mc:Choice xmlns:v="urn:schemas-microsoft-com:vml" Requires="v">
                <p:oleObj name="Equation" r:id="rId6" imgW="1562040" imgH="215640" progId="Equation.DSMT4">
                  <p:embed/>
                </p:oleObj>
              </mc:Choice>
              <mc:Fallback>
                <p:oleObj name="Equation" r:id="rId6" imgW="1562040" imgH="215640" progId="Equation.DSMT4">
                  <p:embed/>
                  <p:pic>
                    <p:nvPicPr>
                      <p:cNvPr id="7" name="Object 6"/>
                      <p:cNvPicPr/>
                      <p:nvPr/>
                    </p:nvPicPr>
                    <p:blipFill>
                      <a:blip r:embed="rId7"/>
                      <a:stretch>
                        <a:fillRect/>
                      </a:stretch>
                    </p:blipFill>
                    <p:spPr>
                      <a:xfrm>
                        <a:off x="2840382" y="4678225"/>
                        <a:ext cx="2646363" cy="366712"/>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081183801"/>
              </p:ext>
            </p:extLst>
          </p:nvPr>
        </p:nvGraphicFramePr>
        <p:xfrm>
          <a:off x="2211508" y="6152265"/>
          <a:ext cx="4137185" cy="357016"/>
        </p:xfrm>
        <a:graphic>
          <a:graphicData uri="http://schemas.openxmlformats.org/presentationml/2006/ole">
            <mc:AlternateContent xmlns:mc="http://schemas.openxmlformats.org/markup-compatibility/2006">
              <mc:Choice xmlns:v="urn:schemas-microsoft-com:vml" Requires="v">
                <p:oleObj name="Equation" r:id="rId8" imgW="2501640" imgH="215640" progId="Equation.DSMT4">
                  <p:embed/>
                </p:oleObj>
              </mc:Choice>
              <mc:Fallback>
                <p:oleObj name="Equation" r:id="rId8" imgW="2501640" imgH="215640" progId="Equation.DSMT4">
                  <p:embed/>
                  <p:pic>
                    <p:nvPicPr>
                      <p:cNvPr id="8" name="Object 7"/>
                      <p:cNvPicPr/>
                      <p:nvPr/>
                    </p:nvPicPr>
                    <p:blipFill>
                      <a:blip r:embed="rId9"/>
                      <a:stretch>
                        <a:fillRect/>
                      </a:stretch>
                    </p:blipFill>
                    <p:spPr>
                      <a:xfrm>
                        <a:off x="2211508" y="6152265"/>
                        <a:ext cx="4137185" cy="357016"/>
                      </a:xfrm>
                      <a:prstGeom prst="rect">
                        <a:avLst/>
                      </a:prstGeom>
                    </p:spPr>
                  </p:pic>
                </p:oleObj>
              </mc:Fallback>
            </mc:AlternateContent>
          </a:graphicData>
        </a:graphic>
      </p:graphicFrame>
    </p:spTree>
    <p:extLst>
      <p:ext uri="{BB962C8B-B14F-4D97-AF65-F5344CB8AC3E}">
        <p14:creationId xmlns:p14="http://schemas.microsoft.com/office/powerpoint/2010/main" val="2686181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 of Rotorcraft State Equations in Numerical Simulations</a:t>
            </a:r>
          </a:p>
        </p:txBody>
      </p:sp>
      <p:sp>
        <p:nvSpPr>
          <p:cNvPr id="3" name="Rectangle 2">
            <a:extLst>
              <a:ext uri="{FF2B5EF4-FFF2-40B4-BE49-F238E27FC236}">
                <a16:creationId xmlns:a16="http://schemas.microsoft.com/office/drawing/2014/main" id="{252982DE-B72C-40FF-8C5F-6CDA0592BC0D}"/>
              </a:ext>
            </a:extLst>
          </p:cNvPr>
          <p:cNvSpPr/>
          <p:nvPr/>
        </p:nvSpPr>
        <p:spPr>
          <a:xfrm>
            <a:off x="3390900" y="1949894"/>
            <a:ext cx="2362200" cy="13038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Aircraft Dynamics</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graphicFrame>
        <p:nvGraphicFramePr>
          <p:cNvPr id="4" name="Object 3">
            <a:extLst>
              <a:ext uri="{FF2B5EF4-FFF2-40B4-BE49-F238E27FC236}">
                <a16:creationId xmlns:a16="http://schemas.microsoft.com/office/drawing/2014/main" id="{E3F7BA62-4CBD-41D7-BA72-49EE2D963E90}"/>
              </a:ext>
            </a:extLst>
          </p:cNvPr>
          <p:cNvGraphicFramePr>
            <a:graphicFrameLocks noChangeAspect="1"/>
          </p:cNvGraphicFramePr>
          <p:nvPr>
            <p:extLst>
              <p:ext uri="{D42A27DB-BD31-4B8C-83A1-F6EECF244321}">
                <p14:modId xmlns:p14="http://schemas.microsoft.com/office/powerpoint/2010/main" val="1482050881"/>
              </p:ext>
            </p:extLst>
          </p:nvPr>
        </p:nvGraphicFramePr>
        <p:xfrm>
          <a:off x="3937000" y="2308225"/>
          <a:ext cx="1379538" cy="825500"/>
        </p:xfrm>
        <a:graphic>
          <a:graphicData uri="http://schemas.openxmlformats.org/presentationml/2006/ole">
            <mc:AlternateContent xmlns:mc="http://schemas.openxmlformats.org/markup-compatibility/2006">
              <mc:Choice xmlns:v="urn:schemas-microsoft-com:vml" Requires="v">
                <p:oleObj name="Equation" r:id="rId2" imgW="850680" imgH="507960" progId="Equation.DSMT4">
                  <p:embed/>
                </p:oleObj>
              </mc:Choice>
              <mc:Fallback>
                <p:oleObj name="Equation" r:id="rId2" imgW="850680" imgH="507960" progId="Equation.DSMT4">
                  <p:embed/>
                  <p:pic>
                    <p:nvPicPr>
                      <p:cNvPr id="4" name="Object 3">
                        <a:extLst>
                          <a:ext uri="{FF2B5EF4-FFF2-40B4-BE49-F238E27FC236}">
                            <a16:creationId xmlns:a16="http://schemas.microsoft.com/office/drawing/2014/main" id="{E3F7BA62-4CBD-41D7-BA72-49EE2D963E90}"/>
                          </a:ext>
                        </a:extLst>
                      </p:cNvPr>
                      <p:cNvPicPr/>
                      <p:nvPr/>
                    </p:nvPicPr>
                    <p:blipFill>
                      <a:blip r:embed="rId3"/>
                      <a:stretch>
                        <a:fillRect/>
                      </a:stretch>
                    </p:blipFill>
                    <p:spPr>
                      <a:xfrm>
                        <a:off x="3937000" y="2308225"/>
                        <a:ext cx="1379538" cy="825500"/>
                      </a:xfrm>
                      <a:prstGeom prst="rect">
                        <a:avLst/>
                      </a:prstGeom>
                    </p:spPr>
                  </p:pic>
                </p:oleObj>
              </mc:Fallback>
            </mc:AlternateContent>
          </a:graphicData>
        </a:graphic>
      </p:graphicFrame>
      <p:sp>
        <p:nvSpPr>
          <p:cNvPr id="5" name="Rectangle 4">
            <a:extLst>
              <a:ext uri="{FF2B5EF4-FFF2-40B4-BE49-F238E27FC236}">
                <a16:creationId xmlns:a16="http://schemas.microsoft.com/office/drawing/2014/main" id="{248D17D2-2AED-467D-9236-153E045EF8E2}"/>
              </a:ext>
            </a:extLst>
          </p:cNvPr>
          <p:cNvSpPr/>
          <p:nvPr/>
        </p:nvSpPr>
        <p:spPr>
          <a:xfrm>
            <a:off x="7003982" y="2720390"/>
            <a:ext cx="380999" cy="5757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p:txBody>
      </p:sp>
      <p:graphicFrame>
        <p:nvGraphicFramePr>
          <p:cNvPr id="6" name="Object 5">
            <a:extLst>
              <a:ext uri="{FF2B5EF4-FFF2-40B4-BE49-F238E27FC236}">
                <a16:creationId xmlns:a16="http://schemas.microsoft.com/office/drawing/2014/main" id="{CFC82869-46A8-4B4D-9B39-17886E511236}"/>
              </a:ext>
            </a:extLst>
          </p:cNvPr>
          <p:cNvGraphicFramePr>
            <a:graphicFrameLocks noChangeAspect="1"/>
          </p:cNvGraphicFramePr>
          <p:nvPr>
            <p:extLst>
              <p:ext uri="{D42A27DB-BD31-4B8C-83A1-F6EECF244321}">
                <p14:modId xmlns:p14="http://schemas.microsoft.com/office/powerpoint/2010/main" val="2082915662"/>
              </p:ext>
            </p:extLst>
          </p:nvPr>
        </p:nvGraphicFramePr>
        <p:xfrm>
          <a:off x="7095170" y="2798737"/>
          <a:ext cx="304560" cy="419040"/>
        </p:xfrm>
        <a:graphic>
          <a:graphicData uri="http://schemas.openxmlformats.org/presentationml/2006/ole">
            <mc:AlternateContent xmlns:mc="http://schemas.openxmlformats.org/markup-compatibility/2006">
              <mc:Choice xmlns:v="urn:schemas-microsoft-com:vml" Requires="v">
                <p:oleObj name="Equation" r:id="rId4" imgW="203040" imgH="279360" progId="Equation.DSMT4">
                  <p:embed/>
                </p:oleObj>
              </mc:Choice>
              <mc:Fallback>
                <p:oleObj name="Equation" r:id="rId4" imgW="203040" imgH="279360" progId="Equation.DSMT4">
                  <p:embed/>
                  <p:pic>
                    <p:nvPicPr>
                      <p:cNvPr id="6" name="Object 5">
                        <a:extLst>
                          <a:ext uri="{FF2B5EF4-FFF2-40B4-BE49-F238E27FC236}">
                            <a16:creationId xmlns:a16="http://schemas.microsoft.com/office/drawing/2014/main" id="{CFC82869-46A8-4B4D-9B39-17886E511236}"/>
                          </a:ext>
                        </a:extLst>
                      </p:cNvPr>
                      <p:cNvPicPr/>
                      <p:nvPr/>
                    </p:nvPicPr>
                    <p:blipFill>
                      <a:blip r:embed="rId5"/>
                      <a:stretch>
                        <a:fillRect/>
                      </a:stretch>
                    </p:blipFill>
                    <p:spPr>
                      <a:xfrm>
                        <a:off x="7095170" y="2798737"/>
                        <a:ext cx="304560" cy="419040"/>
                      </a:xfrm>
                      <a:prstGeom prst="rect">
                        <a:avLst/>
                      </a:prstGeom>
                    </p:spPr>
                  </p:pic>
                </p:oleObj>
              </mc:Fallback>
            </mc:AlternateContent>
          </a:graphicData>
        </a:graphic>
      </p:graphicFrame>
      <p:cxnSp>
        <p:nvCxnSpPr>
          <p:cNvPr id="7" name="Straight Arrow Connector 6">
            <a:extLst>
              <a:ext uri="{FF2B5EF4-FFF2-40B4-BE49-F238E27FC236}">
                <a16:creationId xmlns:a16="http://schemas.microsoft.com/office/drawing/2014/main" id="{D5FAB453-76D2-4CB9-9D7E-3AE36EBCE9F1}"/>
              </a:ext>
            </a:extLst>
          </p:cNvPr>
          <p:cNvCxnSpPr>
            <a:cxnSpLocks/>
          </p:cNvCxnSpPr>
          <p:nvPr/>
        </p:nvCxnSpPr>
        <p:spPr>
          <a:xfrm>
            <a:off x="5753100" y="3008257"/>
            <a:ext cx="1236133" cy="170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 name="Object 7">
            <a:extLst>
              <a:ext uri="{FF2B5EF4-FFF2-40B4-BE49-F238E27FC236}">
                <a16:creationId xmlns:a16="http://schemas.microsoft.com/office/drawing/2014/main" id="{A03ADDD3-4215-495D-A1E2-CAD68C32DC29}"/>
              </a:ext>
            </a:extLst>
          </p:cNvPr>
          <p:cNvGraphicFramePr>
            <a:graphicFrameLocks noChangeAspect="1"/>
          </p:cNvGraphicFramePr>
          <p:nvPr>
            <p:extLst>
              <p:ext uri="{D42A27DB-BD31-4B8C-83A1-F6EECF244321}">
                <p14:modId xmlns:p14="http://schemas.microsoft.com/office/powerpoint/2010/main" val="2357632840"/>
              </p:ext>
            </p:extLst>
          </p:nvPr>
        </p:nvGraphicFramePr>
        <p:xfrm>
          <a:off x="6142566" y="2627257"/>
          <a:ext cx="457200" cy="381000"/>
        </p:xfrm>
        <a:graphic>
          <a:graphicData uri="http://schemas.openxmlformats.org/presentationml/2006/ole">
            <mc:AlternateContent xmlns:mc="http://schemas.openxmlformats.org/markup-compatibility/2006">
              <mc:Choice xmlns:v="urn:schemas-microsoft-com:vml" Requires="v">
                <p:oleObj name="Equation" r:id="rId6" imgW="304560" imgH="253800" progId="Equation.DSMT4">
                  <p:embed/>
                </p:oleObj>
              </mc:Choice>
              <mc:Fallback>
                <p:oleObj name="Equation" r:id="rId6" imgW="304560" imgH="253800" progId="Equation.DSMT4">
                  <p:embed/>
                  <p:pic>
                    <p:nvPicPr>
                      <p:cNvPr id="8" name="Object 7">
                        <a:extLst>
                          <a:ext uri="{FF2B5EF4-FFF2-40B4-BE49-F238E27FC236}">
                            <a16:creationId xmlns:a16="http://schemas.microsoft.com/office/drawing/2014/main" id="{A03ADDD3-4215-495D-A1E2-CAD68C32DC29}"/>
                          </a:ext>
                        </a:extLst>
                      </p:cNvPr>
                      <p:cNvPicPr/>
                      <p:nvPr/>
                    </p:nvPicPr>
                    <p:blipFill>
                      <a:blip r:embed="rId7"/>
                      <a:stretch>
                        <a:fillRect/>
                      </a:stretch>
                    </p:blipFill>
                    <p:spPr>
                      <a:xfrm>
                        <a:off x="6142566" y="2627257"/>
                        <a:ext cx="457200" cy="381000"/>
                      </a:xfrm>
                      <a:prstGeom prst="rect">
                        <a:avLst/>
                      </a:prstGeom>
                    </p:spPr>
                  </p:pic>
                </p:oleObj>
              </mc:Fallback>
            </mc:AlternateContent>
          </a:graphicData>
        </a:graphic>
      </p:graphicFrame>
      <p:cxnSp>
        <p:nvCxnSpPr>
          <p:cNvPr id="10" name="Straight Arrow Connector 9">
            <a:extLst>
              <a:ext uri="{FF2B5EF4-FFF2-40B4-BE49-F238E27FC236}">
                <a16:creationId xmlns:a16="http://schemas.microsoft.com/office/drawing/2014/main" id="{1DF5761E-C33C-400E-B1CB-3DBBF944AC82}"/>
              </a:ext>
            </a:extLst>
          </p:cNvPr>
          <p:cNvCxnSpPr>
            <a:cxnSpLocks/>
          </p:cNvCxnSpPr>
          <p:nvPr/>
        </p:nvCxnSpPr>
        <p:spPr>
          <a:xfrm>
            <a:off x="1875367" y="2188654"/>
            <a:ext cx="150075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1" name="Object 10">
            <a:extLst>
              <a:ext uri="{FF2B5EF4-FFF2-40B4-BE49-F238E27FC236}">
                <a16:creationId xmlns:a16="http://schemas.microsoft.com/office/drawing/2014/main" id="{147CAD05-4ECB-4B9F-9CD3-1A6C2A83C2A5}"/>
              </a:ext>
            </a:extLst>
          </p:cNvPr>
          <p:cNvGraphicFramePr>
            <a:graphicFrameLocks noChangeAspect="1"/>
          </p:cNvGraphicFramePr>
          <p:nvPr>
            <p:extLst>
              <p:ext uri="{D42A27DB-BD31-4B8C-83A1-F6EECF244321}">
                <p14:modId xmlns:p14="http://schemas.microsoft.com/office/powerpoint/2010/main" val="340092305"/>
              </p:ext>
            </p:extLst>
          </p:nvPr>
        </p:nvGraphicFramePr>
        <p:xfrm>
          <a:off x="2733709" y="1759394"/>
          <a:ext cx="476250" cy="381000"/>
        </p:xfrm>
        <a:graphic>
          <a:graphicData uri="http://schemas.openxmlformats.org/presentationml/2006/ole">
            <mc:AlternateContent xmlns:mc="http://schemas.openxmlformats.org/markup-compatibility/2006">
              <mc:Choice xmlns:v="urn:schemas-microsoft-com:vml" Requires="v">
                <p:oleObj name="Equation" r:id="rId8" imgW="317160" imgH="253800" progId="Equation.DSMT4">
                  <p:embed/>
                </p:oleObj>
              </mc:Choice>
              <mc:Fallback>
                <p:oleObj name="Equation" r:id="rId8" imgW="317160" imgH="253800" progId="Equation.DSMT4">
                  <p:embed/>
                  <p:pic>
                    <p:nvPicPr>
                      <p:cNvPr id="11" name="Object 10">
                        <a:extLst>
                          <a:ext uri="{FF2B5EF4-FFF2-40B4-BE49-F238E27FC236}">
                            <a16:creationId xmlns:a16="http://schemas.microsoft.com/office/drawing/2014/main" id="{147CAD05-4ECB-4B9F-9CD3-1A6C2A83C2A5}"/>
                          </a:ext>
                        </a:extLst>
                      </p:cNvPr>
                      <p:cNvPicPr/>
                      <p:nvPr/>
                    </p:nvPicPr>
                    <p:blipFill>
                      <a:blip r:embed="rId9"/>
                      <a:stretch>
                        <a:fillRect/>
                      </a:stretch>
                    </p:blipFill>
                    <p:spPr>
                      <a:xfrm>
                        <a:off x="2733709" y="1759394"/>
                        <a:ext cx="476250" cy="381000"/>
                      </a:xfrm>
                      <a:prstGeom prst="rect">
                        <a:avLst/>
                      </a:prstGeom>
                    </p:spPr>
                  </p:pic>
                </p:oleObj>
              </mc:Fallback>
            </mc:AlternateContent>
          </a:graphicData>
        </a:graphic>
      </p:graphicFrame>
      <p:cxnSp>
        <p:nvCxnSpPr>
          <p:cNvPr id="12" name="Straight Arrow Connector 11">
            <a:extLst>
              <a:ext uri="{FF2B5EF4-FFF2-40B4-BE49-F238E27FC236}">
                <a16:creationId xmlns:a16="http://schemas.microsoft.com/office/drawing/2014/main" id="{5AB7C272-A860-4073-A5C4-41C71AE85EA1}"/>
              </a:ext>
            </a:extLst>
          </p:cNvPr>
          <p:cNvCxnSpPr>
            <a:cxnSpLocks/>
          </p:cNvCxnSpPr>
          <p:nvPr/>
        </p:nvCxnSpPr>
        <p:spPr>
          <a:xfrm>
            <a:off x="5767882" y="2188654"/>
            <a:ext cx="206801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42A5A24-CE2E-4CE1-92D1-43D4075A0E0C}"/>
              </a:ext>
            </a:extLst>
          </p:cNvPr>
          <p:cNvCxnSpPr>
            <a:cxnSpLocks/>
          </p:cNvCxnSpPr>
          <p:nvPr/>
        </p:nvCxnSpPr>
        <p:spPr>
          <a:xfrm>
            <a:off x="2806700" y="3069227"/>
            <a:ext cx="5842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B3369CA-F2E5-498E-8B36-35AE12B42423}"/>
              </a:ext>
            </a:extLst>
          </p:cNvPr>
          <p:cNvCxnSpPr>
            <a:cxnSpLocks/>
          </p:cNvCxnSpPr>
          <p:nvPr/>
        </p:nvCxnSpPr>
        <p:spPr>
          <a:xfrm>
            <a:off x="2567550" y="2627257"/>
            <a:ext cx="80856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EDDD121-3E13-4317-89D3-B817CAC498F0}"/>
              </a:ext>
            </a:extLst>
          </p:cNvPr>
          <p:cNvCxnSpPr>
            <a:cxnSpLocks/>
          </p:cNvCxnSpPr>
          <p:nvPr/>
        </p:nvCxnSpPr>
        <p:spPr>
          <a:xfrm>
            <a:off x="7384981" y="3008257"/>
            <a:ext cx="48697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0" name="Object 19">
            <a:extLst>
              <a:ext uri="{FF2B5EF4-FFF2-40B4-BE49-F238E27FC236}">
                <a16:creationId xmlns:a16="http://schemas.microsoft.com/office/drawing/2014/main" id="{2A656081-E467-40B7-B22D-CE64D8725B6F}"/>
              </a:ext>
            </a:extLst>
          </p:cNvPr>
          <p:cNvGraphicFramePr>
            <a:graphicFrameLocks noChangeAspect="1"/>
          </p:cNvGraphicFramePr>
          <p:nvPr>
            <p:extLst>
              <p:ext uri="{D42A27DB-BD31-4B8C-83A1-F6EECF244321}">
                <p14:modId xmlns:p14="http://schemas.microsoft.com/office/powerpoint/2010/main" val="846175508"/>
              </p:ext>
            </p:extLst>
          </p:nvPr>
        </p:nvGraphicFramePr>
        <p:xfrm>
          <a:off x="6751108" y="1771283"/>
          <a:ext cx="476250" cy="381000"/>
        </p:xfrm>
        <a:graphic>
          <a:graphicData uri="http://schemas.openxmlformats.org/presentationml/2006/ole">
            <mc:AlternateContent xmlns:mc="http://schemas.openxmlformats.org/markup-compatibility/2006">
              <mc:Choice xmlns:v="urn:schemas-microsoft-com:vml" Requires="v">
                <p:oleObj name="Equation" r:id="rId10" imgW="317160" imgH="253800" progId="Equation.DSMT4">
                  <p:embed/>
                </p:oleObj>
              </mc:Choice>
              <mc:Fallback>
                <p:oleObj name="Equation" r:id="rId10" imgW="317160" imgH="253800" progId="Equation.DSMT4">
                  <p:embed/>
                  <p:pic>
                    <p:nvPicPr>
                      <p:cNvPr id="20" name="Object 19">
                        <a:extLst>
                          <a:ext uri="{FF2B5EF4-FFF2-40B4-BE49-F238E27FC236}">
                            <a16:creationId xmlns:a16="http://schemas.microsoft.com/office/drawing/2014/main" id="{2A656081-E467-40B7-B22D-CE64D8725B6F}"/>
                          </a:ext>
                        </a:extLst>
                      </p:cNvPr>
                      <p:cNvPicPr/>
                      <p:nvPr/>
                    </p:nvPicPr>
                    <p:blipFill>
                      <a:blip r:embed="rId11"/>
                      <a:stretch>
                        <a:fillRect/>
                      </a:stretch>
                    </p:blipFill>
                    <p:spPr>
                      <a:xfrm>
                        <a:off x="6751108" y="1771283"/>
                        <a:ext cx="476250" cy="381000"/>
                      </a:xfrm>
                      <a:prstGeom prst="rect">
                        <a:avLst/>
                      </a:prstGeom>
                    </p:spPr>
                  </p:pic>
                </p:oleObj>
              </mc:Fallback>
            </mc:AlternateContent>
          </a:graphicData>
        </a:graphic>
      </p:graphicFrame>
      <p:cxnSp>
        <p:nvCxnSpPr>
          <p:cNvPr id="21" name="Straight Arrow Connector 20">
            <a:extLst>
              <a:ext uri="{FF2B5EF4-FFF2-40B4-BE49-F238E27FC236}">
                <a16:creationId xmlns:a16="http://schemas.microsoft.com/office/drawing/2014/main" id="{71AD54F7-5729-43E4-B0D1-CEF6FB260D0A}"/>
              </a:ext>
            </a:extLst>
          </p:cNvPr>
          <p:cNvCxnSpPr>
            <a:cxnSpLocks/>
          </p:cNvCxnSpPr>
          <p:nvPr/>
        </p:nvCxnSpPr>
        <p:spPr>
          <a:xfrm>
            <a:off x="6470586" y="3008256"/>
            <a:ext cx="0" cy="780517"/>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0776586-9085-49D9-8888-363120991DCF}"/>
              </a:ext>
            </a:extLst>
          </p:cNvPr>
          <p:cNvCxnSpPr>
            <a:cxnSpLocks/>
            <a:endCxn id="39" idx="1"/>
          </p:cNvCxnSpPr>
          <p:nvPr/>
        </p:nvCxnSpPr>
        <p:spPr>
          <a:xfrm flipV="1">
            <a:off x="2806700" y="3782084"/>
            <a:ext cx="1763254" cy="6689"/>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6DBDDA3-540C-4361-8BF5-4F04383C81BE}"/>
              </a:ext>
            </a:extLst>
          </p:cNvPr>
          <p:cNvCxnSpPr>
            <a:cxnSpLocks/>
          </p:cNvCxnSpPr>
          <p:nvPr/>
        </p:nvCxnSpPr>
        <p:spPr>
          <a:xfrm>
            <a:off x="2567550" y="4171476"/>
            <a:ext cx="4976252"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3E2701D-468D-4FF9-B9DD-40BEC1C719F1}"/>
              </a:ext>
            </a:extLst>
          </p:cNvPr>
          <p:cNvCxnSpPr>
            <a:cxnSpLocks/>
          </p:cNvCxnSpPr>
          <p:nvPr/>
        </p:nvCxnSpPr>
        <p:spPr>
          <a:xfrm>
            <a:off x="2806700" y="3069227"/>
            <a:ext cx="0" cy="712857"/>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AFEF85C-99D4-4E19-83FA-C6B81165FE62}"/>
              </a:ext>
            </a:extLst>
          </p:cNvPr>
          <p:cNvCxnSpPr>
            <a:cxnSpLocks/>
          </p:cNvCxnSpPr>
          <p:nvPr/>
        </p:nvCxnSpPr>
        <p:spPr>
          <a:xfrm>
            <a:off x="7543802" y="3008256"/>
            <a:ext cx="0" cy="116322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2D8CF09-B458-4A48-88ED-9A53C963CC61}"/>
              </a:ext>
            </a:extLst>
          </p:cNvPr>
          <p:cNvCxnSpPr>
            <a:cxnSpLocks/>
          </p:cNvCxnSpPr>
          <p:nvPr/>
        </p:nvCxnSpPr>
        <p:spPr>
          <a:xfrm>
            <a:off x="2567550" y="2627257"/>
            <a:ext cx="0" cy="1544219"/>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37" name="Object 36">
            <a:extLst>
              <a:ext uri="{FF2B5EF4-FFF2-40B4-BE49-F238E27FC236}">
                <a16:creationId xmlns:a16="http://schemas.microsoft.com/office/drawing/2014/main" id="{E04D24C5-1718-4BBC-9A77-E96A99F245D1}"/>
              </a:ext>
            </a:extLst>
          </p:cNvPr>
          <p:cNvGraphicFramePr>
            <a:graphicFrameLocks noChangeAspect="1"/>
          </p:cNvGraphicFramePr>
          <p:nvPr>
            <p:extLst>
              <p:ext uri="{D42A27DB-BD31-4B8C-83A1-F6EECF244321}">
                <p14:modId xmlns:p14="http://schemas.microsoft.com/office/powerpoint/2010/main" val="3191665386"/>
              </p:ext>
            </p:extLst>
          </p:nvPr>
        </p:nvGraphicFramePr>
        <p:xfrm>
          <a:off x="2816225" y="2246313"/>
          <a:ext cx="457200" cy="381000"/>
        </p:xfrm>
        <a:graphic>
          <a:graphicData uri="http://schemas.openxmlformats.org/presentationml/2006/ole">
            <mc:AlternateContent xmlns:mc="http://schemas.openxmlformats.org/markup-compatibility/2006">
              <mc:Choice xmlns:v="urn:schemas-microsoft-com:vml" Requires="v">
                <p:oleObj name="Equation" r:id="rId12" imgW="304560" imgH="253800" progId="Equation.DSMT4">
                  <p:embed/>
                </p:oleObj>
              </mc:Choice>
              <mc:Fallback>
                <p:oleObj name="Equation" r:id="rId12" imgW="304560" imgH="253800" progId="Equation.DSMT4">
                  <p:embed/>
                  <p:pic>
                    <p:nvPicPr>
                      <p:cNvPr id="37" name="Object 36">
                        <a:extLst>
                          <a:ext uri="{FF2B5EF4-FFF2-40B4-BE49-F238E27FC236}">
                            <a16:creationId xmlns:a16="http://schemas.microsoft.com/office/drawing/2014/main" id="{E04D24C5-1718-4BBC-9A77-E96A99F245D1}"/>
                          </a:ext>
                        </a:extLst>
                      </p:cNvPr>
                      <p:cNvPicPr/>
                      <p:nvPr/>
                    </p:nvPicPr>
                    <p:blipFill>
                      <a:blip r:embed="rId13"/>
                      <a:stretch>
                        <a:fillRect/>
                      </a:stretch>
                    </p:blipFill>
                    <p:spPr>
                      <a:xfrm>
                        <a:off x="2816225" y="2246313"/>
                        <a:ext cx="457200" cy="381000"/>
                      </a:xfrm>
                      <a:prstGeom prst="rect">
                        <a:avLst/>
                      </a:prstGeom>
                    </p:spPr>
                  </p:pic>
                </p:oleObj>
              </mc:Fallback>
            </mc:AlternateContent>
          </a:graphicData>
        </a:graphic>
      </p:graphicFrame>
      <p:graphicFrame>
        <p:nvGraphicFramePr>
          <p:cNvPr id="38" name="Object 37">
            <a:extLst>
              <a:ext uri="{FF2B5EF4-FFF2-40B4-BE49-F238E27FC236}">
                <a16:creationId xmlns:a16="http://schemas.microsoft.com/office/drawing/2014/main" id="{2A863987-F316-43FB-98CA-550ED0E5C95E}"/>
              </a:ext>
            </a:extLst>
          </p:cNvPr>
          <p:cNvGraphicFramePr>
            <a:graphicFrameLocks noChangeAspect="1"/>
          </p:cNvGraphicFramePr>
          <p:nvPr>
            <p:extLst>
              <p:ext uri="{D42A27DB-BD31-4B8C-83A1-F6EECF244321}">
                <p14:modId xmlns:p14="http://schemas.microsoft.com/office/powerpoint/2010/main" val="2087047267"/>
              </p:ext>
            </p:extLst>
          </p:nvPr>
        </p:nvGraphicFramePr>
        <p:xfrm>
          <a:off x="7916194" y="2798737"/>
          <a:ext cx="457200" cy="381000"/>
        </p:xfrm>
        <a:graphic>
          <a:graphicData uri="http://schemas.openxmlformats.org/presentationml/2006/ole">
            <mc:AlternateContent xmlns:mc="http://schemas.openxmlformats.org/markup-compatibility/2006">
              <mc:Choice xmlns:v="urn:schemas-microsoft-com:vml" Requires="v">
                <p:oleObj name="Equation" r:id="rId14" imgW="304560" imgH="253800" progId="Equation.DSMT4">
                  <p:embed/>
                </p:oleObj>
              </mc:Choice>
              <mc:Fallback>
                <p:oleObj name="Equation" r:id="rId14" imgW="304560" imgH="253800" progId="Equation.DSMT4">
                  <p:embed/>
                  <p:pic>
                    <p:nvPicPr>
                      <p:cNvPr id="38" name="Object 37">
                        <a:extLst>
                          <a:ext uri="{FF2B5EF4-FFF2-40B4-BE49-F238E27FC236}">
                            <a16:creationId xmlns:a16="http://schemas.microsoft.com/office/drawing/2014/main" id="{2A863987-F316-43FB-98CA-550ED0E5C95E}"/>
                          </a:ext>
                        </a:extLst>
                      </p:cNvPr>
                      <p:cNvPicPr/>
                      <p:nvPr/>
                    </p:nvPicPr>
                    <p:blipFill>
                      <a:blip r:embed="rId13"/>
                      <a:stretch>
                        <a:fillRect/>
                      </a:stretch>
                    </p:blipFill>
                    <p:spPr>
                      <a:xfrm>
                        <a:off x="7916194" y="2798737"/>
                        <a:ext cx="457200" cy="381000"/>
                      </a:xfrm>
                      <a:prstGeom prst="rect">
                        <a:avLst/>
                      </a:prstGeom>
                    </p:spPr>
                  </p:pic>
                </p:oleObj>
              </mc:Fallback>
            </mc:AlternateContent>
          </a:graphicData>
        </a:graphic>
      </p:graphicFrame>
      <p:sp>
        <p:nvSpPr>
          <p:cNvPr id="39" name="Rectangle 38">
            <a:extLst>
              <a:ext uri="{FF2B5EF4-FFF2-40B4-BE49-F238E27FC236}">
                <a16:creationId xmlns:a16="http://schemas.microsoft.com/office/drawing/2014/main" id="{9326147D-FEF0-45D5-8B30-351EF6A6A405}"/>
              </a:ext>
            </a:extLst>
          </p:cNvPr>
          <p:cNvSpPr/>
          <p:nvPr/>
        </p:nvSpPr>
        <p:spPr>
          <a:xfrm>
            <a:off x="4569954" y="3494217"/>
            <a:ext cx="380999" cy="575734"/>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p:txBody>
      </p:sp>
      <p:cxnSp>
        <p:nvCxnSpPr>
          <p:cNvPr id="44" name="Straight Arrow Connector 43">
            <a:extLst>
              <a:ext uri="{FF2B5EF4-FFF2-40B4-BE49-F238E27FC236}">
                <a16:creationId xmlns:a16="http://schemas.microsoft.com/office/drawing/2014/main" id="{7957B6C0-7156-4738-96A0-383555821271}"/>
              </a:ext>
            </a:extLst>
          </p:cNvPr>
          <p:cNvCxnSpPr>
            <a:cxnSpLocks/>
            <a:endCxn id="39" idx="3"/>
          </p:cNvCxnSpPr>
          <p:nvPr/>
        </p:nvCxnSpPr>
        <p:spPr>
          <a:xfrm flipH="1" flipV="1">
            <a:off x="4950953" y="3782084"/>
            <a:ext cx="1519633" cy="668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9" name="Object 48">
            <a:extLst>
              <a:ext uri="{FF2B5EF4-FFF2-40B4-BE49-F238E27FC236}">
                <a16:creationId xmlns:a16="http://schemas.microsoft.com/office/drawing/2014/main" id="{DAC88DAB-1DAC-4020-AA28-0CEC8E7B6238}"/>
              </a:ext>
            </a:extLst>
          </p:cNvPr>
          <p:cNvGraphicFramePr>
            <a:graphicFrameLocks noChangeAspect="1"/>
          </p:cNvGraphicFramePr>
          <p:nvPr>
            <p:extLst>
              <p:ext uri="{D42A27DB-BD31-4B8C-83A1-F6EECF244321}">
                <p14:modId xmlns:p14="http://schemas.microsoft.com/office/powerpoint/2010/main" val="4289697728"/>
              </p:ext>
            </p:extLst>
          </p:nvPr>
        </p:nvGraphicFramePr>
        <p:xfrm>
          <a:off x="4608589" y="3643153"/>
          <a:ext cx="295120" cy="260400"/>
        </p:xfrm>
        <a:graphic>
          <a:graphicData uri="http://schemas.openxmlformats.org/presentationml/2006/ole">
            <mc:AlternateContent xmlns:mc="http://schemas.openxmlformats.org/markup-compatibility/2006">
              <mc:Choice xmlns:v="urn:schemas-microsoft-com:vml" Requires="v">
                <p:oleObj name="Equation" r:id="rId15" imgW="215640" imgH="190440" progId="Equation.DSMT4">
                  <p:embed/>
                </p:oleObj>
              </mc:Choice>
              <mc:Fallback>
                <p:oleObj name="Equation" r:id="rId15" imgW="215640" imgH="190440" progId="Equation.DSMT4">
                  <p:embed/>
                  <p:pic>
                    <p:nvPicPr>
                      <p:cNvPr id="49" name="Object 48">
                        <a:extLst>
                          <a:ext uri="{FF2B5EF4-FFF2-40B4-BE49-F238E27FC236}">
                            <a16:creationId xmlns:a16="http://schemas.microsoft.com/office/drawing/2014/main" id="{DAC88DAB-1DAC-4020-AA28-0CEC8E7B6238}"/>
                          </a:ext>
                        </a:extLst>
                      </p:cNvPr>
                      <p:cNvPicPr/>
                      <p:nvPr/>
                    </p:nvPicPr>
                    <p:blipFill>
                      <a:blip r:embed="rId16"/>
                      <a:stretch>
                        <a:fillRect/>
                      </a:stretch>
                    </p:blipFill>
                    <p:spPr>
                      <a:xfrm>
                        <a:off x="4608589" y="3643153"/>
                        <a:ext cx="295120" cy="260400"/>
                      </a:xfrm>
                      <a:prstGeom prst="rect">
                        <a:avLst/>
                      </a:prstGeom>
                    </p:spPr>
                  </p:pic>
                </p:oleObj>
              </mc:Fallback>
            </mc:AlternateContent>
          </a:graphicData>
        </a:graphic>
      </p:graphicFrame>
      <p:sp>
        <p:nvSpPr>
          <p:cNvPr id="50" name="Oval 49">
            <a:extLst>
              <a:ext uri="{FF2B5EF4-FFF2-40B4-BE49-F238E27FC236}">
                <a16:creationId xmlns:a16="http://schemas.microsoft.com/office/drawing/2014/main" id="{077F7828-1D49-4DC4-B4D0-2C8BF30BED68}"/>
              </a:ext>
            </a:extLst>
          </p:cNvPr>
          <p:cNvSpPr/>
          <p:nvPr/>
        </p:nvSpPr>
        <p:spPr>
          <a:xfrm>
            <a:off x="1500716" y="1998155"/>
            <a:ext cx="380997" cy="38099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Arrow Connector 50">
            <a:extLst>
              <a:ext uri="{FF2B5EF4-FFF2-40B4-BE49-F238E27FC236}">
                <a16:creationId xmlns:a16="http://schemas.microsoft.com/office/drawing/2014/main" id="{82E2B99F-A761-4D6C-978C-6F901D9F7D4C}"/>
              </a:ext>
            </a:extLst>
          </p:cNvPr>
          <p:cNvCxnSpPr>
            <a:cxnSpLocks/>
            <a:endCxn id="50" idx="4"/>
          </p:cNvCxnSpPr>
          <p:nvPr/>
        </p:nvCxnSpPr>
        <p:spPr>
          <a:xfrm flipV="1">
            <a:off x="1691214" y="2379152"/>
            <a:ext cx="1" cy="41958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54" name="Object 53">
            <a:extLst>
              <a:ext uri="{FF2B5EF4-FFF2-40B4-BE49-F238E27FC236}">
                <a16:creationId xmlns:a16="http://schemas.microsoft.com/office/drawing/2014/main" id="{937AC614-6B56-46F2-8086-C6153E9FC5E3}"/>
              </a:ext>
            </a:extLst>
          </p:cNvPr>
          <p:cNvGraphicFramePr>
            <a:graphicFrameLocks noChangeAspect="1"/>
          </p:cNvGraphicFramePr>
          <p:nvPr>
            <p:extLst>
              <p:ext uri="{D42A27DB-BD31-4B8C-83A1-F6EECF244321}">
                <p14:modId xmlns:p14="http://schemas.microsoft.com/office/powerpoint/2010/main" val="56837747"/>
              </p:ext>
            </p:extLst>
          </p:nvPr>
        </p:nvGraphicFramePr>
        <p:xfrm>
          <a:off x="1614952" y="2790091"/>
          <a:ext cx="266700" cy="342900"/>
        </p:xfrm>
        <a:graphic>
          <a:graphicData uri="http://schemas.openxmlformats.org/presentationml/2006/ole">
            <mc:AlternateContent xmlns:mc="http://schemas.openxmlformats.org/markup-compatibility/2006">
              <mc:Choice xmlns:v="urn:schemas-microsoft-com:vml" Requires="v">
                <p:oleObj name="Equation" r:id="rId17" imgW="177480" imgH="228600" progId="Equation.DSMT4">
                  <p:embed/>
                </p:oleObj>
              </mc:Choice>
              <mc:Fallback>
                <p:oleObj name="Equation" r:id="rId17" imgW="177480" imgH="228600" progId="Equation.DSMT4">
                  <p:embed/>
                  <p:pic>
                    <p:nvPicPr>
                      <p:cNvPr id="54" name="Object 53">
                        <a:extLst>
                          <a:ext uri="{FF2B5EF4-FFF2-40B4-BE49-F238E27FC236}">
                            <a16:creationId xmlns:a16="http://schemas.microsoft.com/office/drawing/2014/main" id="{937AC614-6B56-46F2-8086-C6153E9FC5E3}"/>
                          </a:ext>
                        </a:extLst>
                      </p:cNvPr>
                      <p:cNvPicPr/>
                      <p:nvPr/>
                    </p:nvPicPr>
                    <p:blipFill>
                      <a:blip r:embed="rId18"/>
                      <a:stretch>
                        <a:fillRect/>
                      </a:stretch>
                    </p:blipFill>
                    <p:spPr>
                      <a:xfrm>
                        <a:off x="1614952" y="2790091"/>
                        <a:ext cx="266700" cy="342900"/>
                      </a:xfrm>
                      <a:prstGeom prst="rect">
                        <a:avLst/>
                      </a:prstGeom>
                    </p:spPr>
                  </p:pic>
                </p:oleObj>
              </mc:Fallback>
            </mc:AlternateContent>
          </a:graphicData>
        </a:graphic>
      </p:graphicFrame>
      <p:graphicFrame>
        <p:nvGraphicFramePr>
          <p:cNvPr id="55" name="Object 54">
            <a:extLst>
              <a:ext uri="{FF2B5EF4-FFF2-40B4-BE49-F238E27FC236}">
                <a16:creationId xmlns:a16="http://schemas.microsoft.com/office/drawing/2014/main" id="{CCE67EFA-D279-4804-A8E0-D2EE0AE67DF3}"/>
              </a:ext>
            </a:extLst>
          </p:cNvPr>
          <p:cNvGraphicFramePr>
            <a:graphicFrameLocks noChangeAspect="1"/>
          </p:cNvGraphicFramePr>
          <p:nvPr>
            <p:extLst>
              <p:ext uri="{D42A27DB-BD31-4B8C-83A1-F6EECF244321}">
                <p14:modId xmlns:p14="http://schemas.microsoft.com/office/powerpoint/2010/main" val="3474971972"/>
              </p:ext>
            </p:extLst>
          </p:nvPr>
        </p:nvGraphicFramePr>
        <p:xfrm>
          <a:off x="7094008" y="3656409"/>
          <a:ext cx="266700" cy="342900"/>
        </p:xfrm>
        <a:graphic>
          <a:graphicData uri="http://schemas.openxmlformats.org/presentationml/2006/ole">
            <mc:AlternateContent xmlns:mc="http://schemas.openxmlformats.org/markup-compatibility/2006">
              <mc:Choice xmlns:v="urn:schemas-microsoft-com:vml" Requires="v">
                <p:oleObj name="Equation" r:id="rId19" imgW="177480" imgH="228600" progId="Equation.DSMT4">
                  <p:embed/>
                </p:oleObj>
              </mc:Choice>
              <mc:Fallback>
                <p:oleObj name="Equation" r:id="rId19" imgW="177480" imgH="228600" progId="Equation.DSMT4">
                  <p:embed/>
                  <p:pic>
                    <p:nvPicPr>
                      <p:cNvPr id="55" name="Object 54">
                        <a:extLst>
                          <a:ext uri="{FF2B5EF4-FFF2-40B4-BE49-F238E27FC236}">
                            <a16:creationId xmlns:a16="http://schemas.microsoft.com/office/drawing/2014/main" id="{CCE67EFA-D279-4804-A8E0-D2EE0AE67DF3}"/>
                          </a:ext>
                        </a:extLst>
                      </p:cNvPr>
                      <p:cNvPicPr/>
                      <p:nvPr/>
                    </p:nvPicPr>
                    <p:blipFill>
                      <a:blip r:embed="rId20"/>
                      <a:stretch>
                        <a:fillRect/>
                      </a:stretch>
                    </p:blipFill>
                    <p:spPr>
                      <a:xfrm>
                        <a:off x="7094008" y="3656409"/>
                        <a:ext cx="266700" cy="342900"/>
                      </a:xfrm>
                      <a:prstGeom prst="rect">
                        <a:avLst/>
                      </a:prstGeom>
                    </p:spPr>
                  </p:pic>
                </p:oleObj>
              </mc:Fallback>
            </mc:AlternateContent>
          </a:graphicData>
        </a:graphic>
      </p:graphicFrame>
      <p:cxnSp>
        <p:nvCxnSpPr>
          <p:cNvPr id="56" name="Straight Arrow Connector 55">
            <a:extLst>
              <a:ext uri="{FF2B5EF4-FFF2-40B4-BE49-F238E27FC236}">
                <a16:creationId xmlns:a16="http://schemas.microsoft.com/office/drawing/2014/main" id="{FAAF6A86-3592-4B97-8EDB-C46E40F74CE5}"/>
              </a:ext>
            </a:extLst>
          </p:cNvPr>
          <p:cNvCxnSpPr>
            <a:cxnSpLocks/>
          </p:cNvCxnSpPr>
          <p:nvPr/>
        </p:nvCxnSpPr>
        <p:spPr>
          <a:xfrm flipV="1">
            <a:off x="7194481" y="3287972"/>
            <a:ext cx="1" cy="41958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3FEFE766-C23F-47B3-A296-D87E71E128A8}"/>
              </a:ext>
            </a:extLst>
          </p:cNvPr>
          <p:cNvCxnSpPr>
            <a:cxnSpLocks/>
          </p:cNvCxnSpPr>
          <p:nvPr/>
        </p:nvCxnSpPr>
        <p:spPr>
          <a:xfrm>
            <a:off x="1013746" y="2208177"/>
            <a:ext cx="48697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58" name="Object 57">
            <a:extLst>
              <a:ext uri="{FF2B5EF4-FFF2-40B4-BE49-F238E27FC236}">
                <a16:creationId xmlns:a16="http://schemas.microsoft.com/office/drawing/2014/main" id="{38617E76-6B2D-41DF-8AE7-CFE05165D77E}"/>
              </a:ext>
            </a:extLst>
          </p:cNvPr>
          <p:cNvGraphicFramePr>
            <a:graphicFrameLocks noChangeAspect="1"/>
          </p:cNvGraphicFramePr>
          <p:nvPr>
            <p:extLst>
              <p:ext uri="{D42A27DB-BD31-4B8C-83A1-F6EECF244321}">
                <p14:modId xmlns:p14="http://schemas.microsoft.com/office/powerpoint/2010/main" val="1574876556"/>
              </p:ext>
            </p:extLst>
          </p:nvPr>
        </p:nvGraphicFramePr>
        <p:xfrm>
          <a:off x="642357" y="1827177"/>
          <a:ext cx="609600" cy="381000"/>
        </p:xfrm>
        <a:graphic>
          <a:graphicData uri="http://schemas.openxmlformats.org/presentationml/2006/ole">
            <mc:AlternateContent xmlns:mc="http://schemas.openxmlformats.org/markup-compatibility/2006">
              <mc:Choice xmlns:v="urn:schemas-microsoft-com:vml" Requires="v">
                <p:oleObj name="Equation" r:id="rId21" imgW="406080" imgH="253800" progId="Equation.DSMT4">
                  <p:embed/>
                </p:oleObj>
              </mc:Choice>
              <mc:Fallback>
                <p:oleObj name="Equation" r:id="rId21" imgW="406080" imgH="253800" progId="Equation.DSMT4">
                  <p:embed/>
                  <p:pic>
                    <p:nvPicPr>
                      <p:cNvPr id="58" name="Object 57">
                        <a:extLst>
                          <a:ext uri="{FF2B5EF4-FFF2-40B4-BE49-F238E27FC236}">
                            <a16:creationId xmlns:a16="http://schemas.microsoft.com/office/drawing/2014/main" id="{38617E76-6B2D-41DF-8AE7-CFE05165D77E}"/>
                          </a:ext>
                        </a:extLst>
                      </p:cNvPr>
                      <p:cNvPicPr/>
                      <p:nvPr/>
                    </p:nvPicPr>
                    <p:blipFill>
                      <a:blip r:embed="rId22"/>
                      <a:stretch>
                        <a:fillRect/>
                      </a:stretch>
                    </p:blipFill>
                    <p:spPr>
                      <a:xfrm>
                        <a:off x="642357" y="1827177"/>
                        <a:ext cx="609600" cy="381000"/>
                      </a:xfrm>
                      <a:prstGeom prst="rect">
                        <a:avLst/>
                      </a:prstGeom>
                    </p:spPr>
                  </p:pic>
                </p:oleObj>
              </mc:Fallback>
            </mc:AlternateContent>
          </a:graphicData>
        </a:graphic>
      </p:graphicFrame>
    </p:spTree>
    <p:extLst>
      <p:ext uri="{BB962C8B-B14F-4D97-AF65-F5344CB8AC3E}">
        <p14:creationId xmlns:p14="http://schemas.microsoft.com/office/powerpoint/2010/main" val="95683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of State Equations</a:t>
            </a:r>
          </a:p>
        </p:txBody>
      </p:sp>
      <p:sp>
        <p:nvSpPr>
          <p:cNvPr id="3" name="Content Placeholder 2"/>
          <p:cNvSpPr>
            <a:spLocks noGrp="1"/>
          </p:cNvSpPr>
          <p:nvPr>
            <p:ph idx="1"/>
          </p:nvPr>
        </p:nvSpPr>
        <p:spPr>
          <a:xfrm>
            <a:off x="338867" y="739101"/>
            <a:ext cx="8229600" cy="5524302"/>
          </a:xfrm>
        </p:spPr>
        <p:txBody>
          <a:bodyPr/>
          <a:lstStyle/>
          <a:p>
            <a:r>
              <a:rPr lang="en-US" sz="1800" dirty="0"/>
              <a:t>For engineering analysis would typically use numerical solutions to analyze response to certain “canned” test inputs:</a:t>
            </a:r>
          </a:p>
          <a:p>
            <a:pPr lvl="1"/>
            <a:r>
              <a:rPr lang="en-US" sz="1600" dirty="0"/>
              <a:t>Step Input</a:t>
            </a:r>
          </a:p>
          <a:p>
            <a:pPr lvl="1"/>
            <a:endParaRPr lang="en-US" sz="1600" dirty="0"/>
          </a:p>
          <a:p>
            <a:pPr lvl="1"/>
            <a:endParaRPr lang="en-US" sz="1600" dirty="0"/>
          </a:p>
          <a:p>
            <a:pPr lvl="1"/>
            <a:r>
              <a:rPr lang="en-US" sz="1600" dirty="0"/>
              <a:t>Pulse Input</a:t>
            </a:r>
          </a:p>
          <a:p>
            <a:pPr lvl="1"/>
            <a:endParaRPr lang="en-US" sz="1600" dirty="0"/>
          </a:p>
          <a:p>
            <a:pPr lvl="1"/>
            <a:endParaRPr lang="en-US" sz="1600" dirty="0"/>
          </a:p>
          <a:p>
            <a:pPr lvl="1"/>
            <a:endParaRPr lang="en-US" sz="1600" dirty="0"/>
          </a:p>
          <a:p>
            <a:pPr lvl="1"/>
            <a:r>
              <a:rPr lang="en-US" sz="1600" dirty="0"/>
              <a:t>Doublet</a:t>
            </a:r>
          </a:p>
          <a:p>
            <a:pPr lvl="1"/>
            <a:endParaRPr lang="en-US" sz="1600" dirty="0"/>
          </a:p>
          <a:p>
            <a:pPr lvl="1"/>
            <a:endParaRPr lang="en-US" sz="1600" dirty="0"/>
          </a:p>
          <a:p>
            <a:pPr lvl="1"/>
            <a:r>
              <a:rPr lang="en-US" sz="1600" dirty="0"/>
              <a:t>2-3-1-1</a:t>
            </a:r>
          </a:p>
          <a:p>
            <a:pPr lvl="1"/>
            <a:endParaRPr lang="en-US" sz="1600" dirty="0"/>
          </a:p>
          <a:p>
            <a:endParaRPr lang="en-US" sz="1800" dirty="0"/>
          </a:p>
          <a:p>
            <a:r>
              <a:rPr lang="en-US" sz="1800" dirty="0"/>
              <a:t>Normally want to start the simulation from an equilibrium condition (trim) in order to isolate the effect of the input (as opposed to the effect of initial conditions)</a:t>
            </a:r>
          </a:p>
          <a:p>
            <a:r>
              <a:rPr lang="en-US" sz="1800" dirty="0"/>
              <a:t>Unstable responses are common in rotorcraft, need to constrain length of time history to have useful data when simulating unstable systems.</a:t>
            </a:r>
          </a:p>
        </p:txBody>
      </p:sp>
      <p:pic>
        <p:nvPicPr>
          <p:cNvPr id="4" name="Picture 3"/>
          <p:cNvPicPr>
            <a:picLocks noChangeAspect="1"/>
          </p:cNvPicPr>
          <p:nvPr/>
        </p:nvPicPr>
        <p:blipFill>
          <a:blip r:embed="rId2"/>
          <a:stretch>
            <a:fillRect/>
          </a:stretch>
        </p:blipFill>
        <p:spPr>
          <a:xfrm>
            <a:off x="2796317" y="1390856"/>
            <a:ext cx="4617720" cy="891540"/>
          </a:xfrm>
          <a:prstGeom prst="rect">
            <a:avLst/>
          </a:prstGeom>
        </p:spPr>
      </p:pic>
      <p:pic>
        <p:nvPicPr>
          <p:cNvPr id="5" name="Picture 4"/>
          <p:cNvPicPr>
            <a:picLocks noChangeAspect="1"/>
          </p:cNvPicPr>
          <p:nvPr/>
        </p:nvPicPr>
        <p:blipFill>
          <a:blip r:embed="rId3"/>
          <a:stretch>
            <a:fillRect/>
          </a:stretch>
        </p:blipFill>
        <p:spPr>
          <a:xfrm>
            <a:off x="2796317" y="2285378"/>
            <a:ext cx="4617720" cy="891540"/>
          </a:xfrm>
          <a:prstGeom prst="rect">
            <a:avLst/>
          </a:prstGeom>
        </p:spPr>
      </p:pic>
      <p:pic>
        <p:nvPicPr>
          <p:cNvPr id="7" name="Picture 6"/>
          <p:cNvPicPr>
            <a:picLocks noChangeAspect="1"/>
          </p:cNvPicPr>
          <p:nvPr/>
        </p:nvPicPr>
        <p:blipFill>
          <a:blip r:embed="rId4"/>
          <a:stretch>
            <a:fillRect/>
          </a:stretch>
        </p:blipFill>
        <p:spPr>
          <a:xfrm>
            <a:off x="2796317" y="3195611"/>
            <a:ext cx="4617720" cy="891540"/>
          </a:xfrm>
          <a:prstGeom prst="rect">
            <a:avLst/>
          </a:prstGeom>
        </p:spPr>
      </p:pic>
      <p:pic>
        <p:nvPicPr>
          <p:cNvPr id="8" name="Picture 7"/>
          <p:cNvPicPr>
            <a:picLocks noChangeAspect="1"/>
          </p:cNvPicPr>
          <p:nvPr/>
        </p:nvPicPr>
        <p:blipFill>
          <a:blip r:embed="rId5"/>
          <a:stretch>
            <a:fillRect/>
          </a:stretch>
        </p:blipFill>
        <p:spPr>
          <a:xfrm>
            <a:off x="2796317" y="4087151"/>
            <a:ext cx="4617720" cy="891540"/>
          </a:xfrm>
          <a:prstGeom prst="rect">
            <a:avLst/>
          </a:prstGeom>
        </p:spPr>
      </p:pic>
    </p:spTree>
    <p:extLst>
      <p:ext uri="{BB962C8B-B14F-4D97-AF65-F5344CB8AC3E}">
        <p14:creationId xmlns:p14="http://schemas.microsoft.com/office/powerpoint/2010/main" val="882207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Trim (Equilibrium Computation)</a:t>
            </a:r>
          </a:p>
        </p:txBody>
      </p:sp>
      <p:sp>
        <p:nvSpPr>
          <p:cNvPr id="3" name="Content Placeholder 2"/>
          <p:cNvSpPr>
            <a:spLocks noGrp="1"/>
          </p:cNvSpPr>
          <p:nvPr>
            <p:ph idx="1"/>
          </p:nvPr>
        </p:nvSpPr>
        <p:spPr/>
        <p:txBody>
          <a:bodyPr/>
          <a:lstStyle/>
          <a:p>
            <a:r>
              <a:rPr lang="en-US" sz="2000" dirty="0"/>
              <a:t>Given State Space System of the form:</a:t>
            </a:r>
          </a:p>
          <a:p>
            <a:endParaRPr lang="en-US" sz="2000" dirty="0"/>
          </a:p>
          <a:p>
            <a:endParaRPr lang="en-US" sz="2000" dirty="0"/>
          </a:p>
          <a:p>
            <a:r>
              <a:rPr lang="en-US" sz="2000" dirty="0"/>
              <a:t>Trim seeks to solve for states and controls (trim variables) to meet a set of constraints on the state derivatives and output variables (trim targets), and becomes a problem of solving a system of non-linear equations:</a:t>
            </a:r>
          </a:p>
          <a:p>
            <a:endParaRPr lang="en-US" sz="2000" dirty="0"/>
          </a:p>
          <a:p>
            <a:endParaRPr lang="en-US" sz="2000" dirty="0"/>
          </a:p>
          <a:p>
            <a:endParaRPr lang="en-US" sz="2000" dirty="0"/>
          </a:p>
          <a:p>
            <a:endParaRPr lang="en-US" sz="2000" dirty="0"/>
          </a:p>
          <a:p>
            <a:r>
              <a:rPr lang="en-US" sz="2000" dirty="0"/>
              <a:t>Normally only need to solve </a:t>
            </a:r>
            <a:r>
              <a:rPr lang="en-US" sz="2000" i="1" dirty="0"/>
              <a:t>subset </a:t>
            </a:r>
            <a:r>
              <a:rPr lang="en-US" sz="2000" dirty="0"/>
              <a:t>of the trim variable vector, to meet constraints on a </a:t>
            </a:r>
            <a:r>
              <a:rPr lang="en-US" sz="2000" i="1" dirty="0"/>
              <a:t>subset</a:t>
            </a:r>
            <a:r>
              <a:rPr lang="en-US" sz="2000" dirty="0"/>
              <a:t> of the trim targets.</a:t>
            </a:r>
          </a:p>
          <a:p>
            <a:r>
              <a:rPr lang="en-US" sz="2000" dirty="0"/>
              <a:t>Typically, the number of trim variables will equal the number of trim targets.  But in some cases, there may be additional trim variables, in which case trim might becomes an optimization problem.</a:t>
            </a:r>
          </a:p>
          <a:p>
            <a:endParaRPr lang="en-US" sz="2000" dirty="0"/>
          </a:p>
          <a:p>
            <a:endParaRPr lang="en-US" sz="2000" dirty="0"/>
          </a:p>
          <a:p>
            <a:endParaRPr lang="en-US" sz="2000" dirty="0"/>
          </a:p>
          <a:p>
            <a:endParaRPr lang="en-US" sz="2000" dirty="0"/>
          </a:p>
        </p:txBody>
      </p:sp>
      <p:graphicFrame>
        <p:nvGraphicFramePr>
          <p:cNvPr id="4" name="Object 3"/>
          <p:cNvGraphicFramePr>
            <a:graphicFrameLocks noChangeAspect="1"/>
          </p:cNvGraphicFramePr>
          <p:nvPr>
            <p:extLst>
              <p:ext uri="{D42A27DB-BD31-4B8C-83A1-F6EECF244321}">
                <p14:modId xmlns:p14="http://schemas.microsoft.com/office/powerpoint/2010/main" val="391552127"/>
              </p:ext>
            </p:extLst>
          </p:nvPr>
        </p:nvGraphicFramePr>
        <p:xfrm>
          <a:off x="3486357" y="1412047"/>
          <a:ext cx="1247775" cy="709613"/>
        </p:xfrm>
        <a:graphic>
          <a:graphicData uri="http://schemas.openxmlformats.org/presentationml/2006/ole">
            <mc:AlternateContent xmlns:mc="http://schemas.openxmlformats.org/markup-compatibility/2006">
              <mc:Choice xmlns:v="urn:schemas-microsoft-com:vml" Requires="v">
                <p:oleObj name="Equation" r:id="rId2" imgW="736560" imgH="419040" progId="Equation.DSMT4">
                  <p:embed/>
                </p:oleObj>
              </mc:Choice>
              <mc:Fallback>
                <p:oleObj name="Equation" r:id="rId2" imgW="736560" imgH="419040" progId="Equation.DSMT4">
                  <p:embed/>
                  <p:pic>
                    <p:nvPicPr>
                      <p:cNvPr id="4" name="Object 3"/>
                      <p:cNvPicPr/>
                      <p:nvPr/>
                    </p:nvPicPr>
                    <p:blipFill>
                      <a:blip r:embed="rId3"/>
                      <a:stretch>
                        <a:fillRect/>
                      </a:stretch>
                    </p:blipFill>
                    <p:spPr>
                      <a:xfrm>
                        <a:off x="3486357" y="1412047"/>
                        <a:ext cx="1247775" cy="709613"/>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028483723"/>
              </p:ext>
            </p:extLst>
          </p:nvPr>
        </p:nvGraphicFramePr>
        <p:xfrm>
          <a:off x="5303838" y="3252788"/>
          <a:ext cx="2152650" cy="666750"/>
        </p:xfrm>
        <a:graphic>
          <a:graphicData uri="http://schemas.openxmlformats.org/presentationml/2006/ole">
            <mc:AlternateContent xmlns:mc="http://schemas.openxmlformats.org/markup-compatibility/2006">
              <mc:Choice xmlns:v="urn:schemas-microsoft-com:vml" Requires="v">
                <p:oleObj name="Equation" r:id="rId4" imgW="1269720" imgH="393480" progId="Equation.DSMT4">
                  <p:embed/>
                </p:oleObj>
              </mc:Choice>
              <mc:Fallback>
                <p:oleObj name="Equation" r:id="rId4" imgW="1269720" imgH="393480" progId="Equation.DSMT4">
                  <p:embed/>
                  <p:pic>
                    <p:nvPicPr>
                      <p:cNvPr id="5" name="Object 4"/>
                      <p:cNvPicPr/>
                      <p:nvPr/>
                    </p:nvPicPr>
                    <p:blipFill>
                      <a:blip r:embed="rId5"/>
                      <a:stretch>
                        <a:fillRect/>
                      </a:stretch>
                    </p:blipFill>
                    <p:spPr>
                      <a:xfrm>
                        <a:off x="5303838" y="3252788"/>
                        <a:ext cx="2152650" cy="66675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328724858"/>
              </p:ext>
            </p:extLst>
          </p:nvPr>
        </p:nvGraphicFramePr>
        <p:xfrm>
          <a:off x="1768476" y="3252788"/>
          <a:ext cx="2305050" cy="666750"/>
        </p:xfrm>
        <a:graphic>
          <a:graphicData uri="http://schemas.openxmlformats.org/presentationml/2006/ole">
            <mc:AlternateContent xmlns:mc="http://schemas.openxmlformats.org/markup-compatibility/2006">
              <mc:Choice xmlns:v="urn:schemas-microsoft-com:vml" Requires="v">
                <p:oleObj name="Equation" r:id="rId6" imgW="1358640" imgH="393480" progId="Equation.DSMT4">
                  <p:embed/>
                </p:oleObj>
              </mc:Choice>
              <mc:Fallback>
                <p:oleObj name="Equation" r:id="rId6" imgW="1358640" imgH="393480" progId="Equation.DSMT4">
                  <p:embed/>
                  <p:pic>
                    <p:nvPicPr>
                      <p:cNvPr id="6" name="Object 5"/>
                      <p:cNvPicPr/>
                      <p:nvPr/>
                    </p:nvPicPr>
                    <p:blipFill>
                      <a:blip r:embed="rId7"/>
                      <a:stretch>
                        <a:fillRect/>
                      </a:stretch>
                    </p:blipFill>
                    <p:spPr>
                      <a:xfrm>
                        <a:off x="1768476" y="3252788"/>
                        <a:ext cx="2305050" cy="66675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617697416"/>
              </p:ext>
            </p:extLst>
          </p:nvPr>
        </p:nvGraphicFramePr>
        <p:xfrm>
          <a:off x="1431592" y="4048388"/>
          <a:ext cx="5551487" cy="709612"/>
        </p:xfrm>
        <a:graphic>
          <a:graphicData uri="http://schemas.openxmlformats.org/presentationml/2006/ole">
            <mc:AlternateContent xmlns:mc="http://schemas.openxmlformats.org/markup-compatibility/2006">
              <mc:Choice xmlns:v="urn:schemas-microsoft-com:vml" Requires="v">
                <p:oleObj name="Equation" r:id="rId8" imgW="3276360" imgH="419040" progId="Equation.DSMT4">
                  <p:embed/>
                </p:oleObj>
              </mc:Choice>
              <mc:Fallback>
                <p:oleObj name="Equation" r:id="rId8" imgW="3276360" imgH="419040" progId="Equation.DSMT4">
                  <p:embed/>
                  <p:pic>
                    <p:nvPicPr>
                      <p:cNvPr id="8" name="Object 7"/>
                      <p:cNvPicPr/>
                      <p:nvPr/>
                    </p:nvPicPr>
                    <p:blipFill>
                      <a:blip r:embed="rId9"/>
                      <a:stretch>
                        <a:fillRect/>
                      </a:stretch>
                    </p:blipFill>
                    <p:spPr>
                      <a:xfrm>
                        <a:off x="1431592" y="4048388"/>
                        <a:ext cx="5551487" cy="709612"/>
                      </a:xfrm>
                      <a:prstGeom prst="rect">
                        <a:avLst/>
                      </a:prstGeom>
                    </p:spPr>
                  </p:pic>
                </p:oleObj>
              </mc:Fallback>
            </mc:AlternateContent>
          </a:graphicData>
        </a:graphic>
      </p:graphicFrame>
    </p:spTree>
    <p:extLst>
      <p:ext uri="{BB962C8B-B14F-4D97-AF65-F5344CB8AC3E}">
        <p14:creationId xmlns:p14="http://schemas.microsoft.com/office/powerpoint/2010/main" val="1288031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Trim (Equilibrium Computation)</a:t>
            </a:r>
          </a:p>
        </p:txBody>
      </p:sp>
      <p:sp>
        <p:nvSpPr>
          <p:cNvPr id="3" name="Content Placeholder 2"/>
          <p:cNvSpPr>
            <a:spLocks noGrp="1"/>
          </p:cNvSpPr>
          <p:nvPr>
            <p:ph idx="1"/>
          </p:nvPr>
        </p:nvSpPr>
        <p:spPr/>
        <p:txBody>
          <a:bodyPr/>
          <a:lstStyle/>
          <a:p>
            <a:r>
              <a:rPr lang="en-US" sz="2000" dirty="0"/>
              <a:t>The </a:t>
            </a:r>
            <a:r>
              <a:rPr lang="en-US" sz="2000" dirty="0" err="1"/>
              <a:t>trimmer.m</a:t>
            </a:r>
            <a:r>
              <a:rPr lang="en-US" sz="2000" dirty="0"/>
              <a:t> routine uses a Newton-Raphson method:</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The constants structure defines the trim variables and the trim targets via the index arrays TRIMVAR and TRIMTARG:</a:t>
            </a:r>
          </a:p>
          <a:p>
            <a:endParaRPr lang="en-US" sz="2000" dirty="0"/>
          </a:p>
          <a:p>
            <a:endParaRPr lang="en-US" sz="2000" dirty="0"/>
          </a:p>
          <a:p>
            <a:endParaRPr lang="en-US" sz="2000" dirty="0"/>
          </a:p>
          <a:p>
            <a:endParaRPr lang="en-US" sz="2000" dirty="0"/>
          </a:p>
          <a:p>
            <a:endParaRPr lang="en-US" sz="2000" dirty="0"/>
          </a:p>
        </p:txBody>
      </p:sp>
      <p:graphicFrame>
        <p:nvGraphicFramePr>
          <p:cNvPr id="5" name="Object 4"/>
          <p:cNvGraphicFramePr>
            <a:graphicFrameLocks noChangeAspect="1"/>
          </p:cNvGraphicFramePr>
          <p:nvPr>
            <p:extLst>
              <p:ext uri="{D42A27DB-BD31-4B8C-83A1-F6EECF244321}">
                <p14:modId xmlns:p14="http://schemas.microsoft.com/office/powerpoint/2010/main" val="4020967812"/>
              </p:ext>
            </p:extLst>
          </p:nvPr>
        </p:nvGraphicFramePr>
        <p:xfrm>
          <a:off x="5221286" y="5327003"/>
          <a:ext cx="3465513" cy="666750"/>
        </p:xfrm>
        <a:graphic>
          <a:graphicData uri="http://schemas.openxmlformats.org/presentationml/2006/ole">
            <mc:AlternateContent xmlns:mc="http://schemas.openxmlformats.org/markup-compatibility/2006">
              <mc:Choice xmlns:v="urn:schemas-microsoft-com:vml" Requires="v">
                <p:oleObj name="Equation" r:id="rId2" imgW="2044440" imgH="393480" progId="Equation.DSMT4">
                  <p:embed/>
                </p:oleObj>
              </mc:Choice>
              <mc:Fallback>
                <p:oleObj name="Equation" r:id="rId2" imgW="2044440" imgH="393480" progId="Equation.DSMT4">
                  <p:embed/>
                  <p:pic>
                    <p:nvPicPr>
                      <p:cNvPr id="5" name="Object 4"/>
                      <p:cNvPicPr/>
                      <p:nvPr/>
                    </p:nvPicPr>
                    <p:blipFill>
                      <a:blip r:embed="rId3"/>
                      <a:stretch>
                        <a:fillRect/>
                      </a:stretch>
                    </p:blipFill>
                    <p:spPr>
                      <a:xfrm>
                        <a:off x="5221286" y="5327003"/>
                        <a:ext cx="3465513" cy="66675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976210535"/>
              </p:ext>
            </p:extLst>
          </p:nvPr>
        </p:nvGraphicFramePr>
        <p:xfrm>
          <a:off x="719448" y="5327003"/>
          <a:ext cx="3490912" cy="666750"/>
        </p:xfrm>
        <a:graphic>
          <a:graphicData uri="http://schemas.openxmlformats.org/presentationml/2006/ole">
            <mc:AlternateContent xmlns:mc="http://schemas.openxmlformats.org/markup-compatibility/2006">
              <mc:Choice xmlns:v="urn:schemas-microsoft-com:vml" Requires="v">
                <p:oleObj name="Equation" r:id="rId4" imgW="2057400" imgH="393480" progId="Equation.DSMT4">
                  <p:embed/>
                </p:oleObj>
              </mc:Choice>
              <mc:Fallback>
                <p:oleObj name="Equation" r:id="rId4" imgW="2057400" imgH="393480" progId="Equation.DSMT4">
                  <p:embed/>
                  <p:pic>
                    <p:nvPicPr>
                      <p:cNvPr id="6" name="Object 5"/>
                      <p:cNvPicPr/>
                      <p:nvPr/>
                    </p:nvPicPr>
                    <p:blipFill>
                      <a:blip r:embed="rId5"/>
                      <a:stretch>
                        <a:fillRect/>
                      </a:stretch>
                    </p:blipFill>
                    <p:spPr>
                      <a:xfrm>
                        <a:off x="719448" y="5327003"/>
                        <a:ext cx="3490912" cy="66675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299862709"/>
              </p:ext>
            </p:extLst>
          </p:nvPr>
        </p:nvGraphicFramePr>
        <p:xfrm>
          <a:off x="1702593" y="1586832"/>
          <a:ext cx="5251450" cy="2344738"/>
        </p:xfrm>
        <a:graphic>
          <a:graphicData uri="http://schemas.openxmlformats.org/presentationml/2006/ole">
            <mc:AlternateContent xmlns:mc="http://schemas.openxmlformats.org/markup-compatibility/2006">
              <mc:Choice xmlns:v="urn:schemas-microsoft-com:vml" Requires="v">
                <p:oleObj name="Equation" r:id="rId6" imgW="3098520" imgH="1384200" progId="Equation.DSMT4">
                  <p:embed/>
                </p:oleObj>
              </mc:Choice>
              <mc:Fallback>
                <p:oleObj name="Equation" r:id="rId6" imgW="3098520" imgH="1384200" progId="Equation.DSMT4">
                  <p:embed/>
                  <p:pic>
                    <p:nvPicPr>
                      <p:cNvPr id="7" name="Object 6"/>
                      <p:cNvPicPr/>
                      <p:nvPr/>
                    </p:nvPicPr>
                    <p:blipFill>
                      <a:blip r:embed="rId7"/>
                      <a:stretch>
                        <a:fillRect/>
                      </a:stretch>
                    </p:blipFill>
                    <p:spPr>
                      <a:xfrm>
                        <a:off x="1702593" y="1586832"/>
                        <a:ext cx="5251450" cy="2344738"/>
                      </a:xfrm>
                      <a:prstGeom prst="rect">
                        <a:avLst/>
                      </a:prstGeom>
                    </p:spPr>
                  </p:pic>
                </p:oleObj>
              </mc:Fallback>
            </mc:AlternateContent>
          </a:graphicData>
        </a:graphic>
      </p:graphicFrame>
    </p:spTree>
    <p:extLst>
      <p:ext uri="{BB962C8B-B14F-4D97-AF65-F5344CB8AC3E}">
        <p14:creationId xmlns:p14="http://schemas.microsoft.com/office/powerpoint/2010/main" val="1521425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Trim (Equilibrium Computation)</a:t>
            </a:r>
          </a:p>
        </p:txBody>
      </p:sp>
      <p:sp>
        <p:nvSpPr>
          <p:cNvPr id="3" name="Content Placeholder 2"/>
          <p:cNvSpPr>
            <a:spLocks noGrp="1"/>
          </p:cNvSpPr>
          <p:nvPr>
            <p:ph idx="1"/>
          </p:nvPr>
        </p:nvSpPr>
        <p:spPr/>
        <p:txBody>
          <a:bodyPr/>
          <a:lstStyle/>
          <a:p>
            <a:r>
              <a:rPr lang="en-US" dirty="0"/>
              <a:t>The Jacobian is calculated via the numerical linearization scheme.  It extracts a sub-matrix from the linear model matrices:</a:t>
            </a:r>
          </a:p>
          <a:p>
            <a:endParaRPr lang="en-US" dirty="0"/>
          </a:p>
          <a:p>
            <a:endParaRPr lang="en-US" dirty="0"/>
          </a:p>
          <a:p>
            <a:r>
              <a:rPr lang="en-US" dirty="0"/>
              <a:t>The constants structure also specifies the tolerances used in trim, and a vector of scale factors so that errors in each state are of comparable magnitude.</a:t>
            </a:r>
          </a:p>
          <a:p>
            <a:r>
              <a:rPr lang="en-US" dirty="0"/>
              <a:t>Constants structure also specifies perturbation sizes used in numerical linearization.</a:t>
            </a:r>
          </a:p>
        </p:txBody>
      </p:sp>
      <p:graphicFrame>
        <p:nvGraphicFramePr>
          <p:cNvPr id="4" name="Object 3"/>
          <p:cNvGraphicFramePr>
            <a:graphicFrameLocks noChangeAspect="1"/>
          </p:cNvGraphicFramePr>
          <p:nvPr>
            <p:extLst>
              <p:ext uri="{D42A27DB-BD31-4B8C-83A1-F6EECF244321}">
                <p14:modId xmlns:p14="http://schemas.microsoft.com/office/powerpoint/2010/main" val="1439929372"/>
              </p:ext>
            </p:extLst>
          </p:nvPr>
        </p:nvGraphicFramePr>
        <p:xfrm>
          <a:off x="3010901" y="2087144"/>
          <a:ext cx="3916299" cy="740276"/>
        </p:xfrm>
        <a:graphic>
          <a:graphicData uri="http://schemas.openxmlformats.org/presentationml/2006/ole">
            <mc:AlternateContent xmlns:mc="http://schemas.openxmlformats.org/markup-compatibility/2006">
              <mc:Choice xmlns:v="urn:schemas-microsoft-com:vml" Requires="v">
                <p:oleObj name="Equation" r:id="rId2" imgW="2082600" imgH="393480" progId="Equation.DSMT4">
                  <p:embed/>
                </p:oleObj>
              </mc:Choice>
              <mc:Fallback>
                <p:oleObj name="Equation" r:id="rId2" imgW="2082600" imgH="393480" progId="Equation.DSMT4">
                  <p:embed/>
                  <p:pic>
                    <p:nvPicPr>
                      <p:cNvPr id="4" name="Object 3"/>
                      <p:cNvPicPr/>
                      <p:nvPr/>
                    </p:nvPicPr>
                    <p:blipFill>
                      <a:blip r:embed="rId3"/>
                      <a:stretch>
                        <a:fillRect/>
                      </a:stretch>
                    </p:blipFill>
                    <p:spPr>
                      <a:xfrm>
                        <a:off x="3010901" y="2087144"/>
                        <a:ext cx="3916299" cy="740276"/>
                      </a:xfrm>
                      <a:prstGeom prst="rect">
                        <a:avLst/>
                      </a:prstGeom>
                    </p:spPr>
                  </p:pic>
                </p:oleObj>
              </mc:Fallback>
            </mc:AlternateContent>
          </a:graphicData>
        </a:graphic>
      </p:graphicFrame>
    </p:spTree>
    <p:extLst>
      <p:ext uri="{BB962C8B-B14F-4D97-AF65-F5344CB8AC3E}">
        <p14:creationId xmlns:p14="http://schemas.microsoft.com/office/powerpoint/2010/main" val="1065200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Numerical Linearization</a:t>
            </a:r>
          </a:p>
        </p:txBody>
      </p:sp>
      <p:sp>
        <p:nvSpPr>
          <p:cNvPr id="3" name="Content Placeholder 2"/>
          <p:cNvSpPr>
            <a:spLocks noGrp="1"/>
          </p:cNvSpPr>
          <p:nvPr>
            <p:ph idx="1"/>
          </p:nvPr>
        </p:nvSpPr>
        <p:spPr>
          <a:xfrm>
            <a:off x="673769" y="923128"/>
            <a:ext cx="8229600" cy="5524302"/>
          </a:xfrm>
        </p:spPr>
        <p:txBody>
          <a:bodyPr/>
          <a:lstStyle/>
          <a:p>
            <a:r>
              <a:rPr lang="en-US" sz="2000" dirty="0"/>
              <a:t>Extracts linear models in two different forms:</a:t>
            </a:r>
          </a:p>
          <a:p>
            <a:endParaRPr lang="en-US" sz="2000" dirty="0"/>
          </a:p>
          <a:p>
            <a:endParaRPr lang="en-US" sz="2000" dirty="0"/>
          </a:p>
          <a:p>
            <a:r>
              <a:rPr lang="en-US" sz="2000" dirty="0"/>
              <a:t>The state equation matrices are related by:</a:t>
            </a:r>
          </a:p>
          <a:p>
            <a:endParaRPr lang="en-US" sz="2000" dirty="0"/>
          </a:p>
          <a:p>
            <a:r>
              <a:rPr lang="en-US" sz="2000" dirty="0" err="1"/>
              <a:t>Linearize.m</a:t>
            </a:r>
            <a:r>
              <a:rPr lang="en-US" sz="2000" dirty="0"/>
              <a:t> applies a simple centered different scheme with user specified perturbations:</a:t>
            </a:r>
          </a:p>
        </p:txBody>
      </p:sp>
      <p:graphicFrame>
        <p:nvGraphicFramePr>
          <p:cNvPr id="4" name="Object 3"/>
          <p:cNvGraphicFramePr>
            <a:graphicFrameLocks noChangeAspect="1"/>
          </p:cNvGraphicFramePr>
          <p:nvPr>
            <p:extLst>
              <p:ext uri="{D42A27DB-BD31-4B8C-83A1-F6EECF244321}">
                <p14:modId xmlns:p14="http://schemas.microsoft.com/office/powerpoint/2010/main" val="4008653506"/>
              </p:ext>
            </p:extLst>
          </p:nvPr>
        </p:nvGraphicFramePr>
        <p:xfrm>
          <a:off x="2251075" y="1311275"/>
          <a:ext cx="1524000" cy="736600"/>
        </p:xfrm>
        <a:graphic>
          <a:graphicData uri="http://schemas.openxmlformats.org/presentationml/2006/ole">
            <mc:AlternateContent xmlns:mc="http://schemas.openxmlformats.org/markup-compatibility/2006">
              <mc:Choice xmlns:v="urn:schemas-microsoft-com:vml" Requires="v">
                <p:oleObj name="Equation" r:id="rId2" imgW="761760" imgH="368280" progId="Equation.DSMT4">
                  <p:embed/>
                </p:oleObj>
              </mc:Choice>
              <mc:Fallback>
                <p:oleObj name="Equation" r:id="rId2" imgW="761760" imgH="368280" progId="Equation.DSMT4">
                  <p:embed/>
                  <p:pic>
                    <p:nvPicPr>
                      <p:cNvPr id="4" name="Object 3"/>
                      <p:cNvPicPr/>
                      <p:nvPr/>
                    </p:nvPicPr>
                    <p:blipFill>
                      <a:blip r:embed="rId3"/>
                      <a:stretch>
                        <a:fillRect/>
                      </a:stretch>
                    </p:blipFill>
                    <p:spPr>
                      <a:xfrm>
                        <a:off x="2251075" y="1311275"/>
                        <a:ext cx="1524000" cy="7366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533486172"/>
              </p:ext>
            </p:extLst>
          </p:nvPr>
        </p:nvGraphicFramePr>
        <p:xfrm>
          <a:off x="4883415" y="1311275"/>
          <a:ext cx="1345680" cy="736560"/>
        </p:xfrm>
        <a:graphic>
          <a:graphicData uri="http://schemas.openxmlformats.org/presentationml/2006/ole">
            <mc:AlternateContent xmlns:mc="http://schemas.openxmlformats.org/markup-compatibility/2006">
              <mc:Choice xmlns:v="urn:schemas-microsoft-com:vml" Requires="v">
                <p:oleObj name="Equation" r:id="rId4" imgW="672840" imgH="368280" progId="Equation.DSMT4">
                  <p:embed/>
                </p:oleObj>
              </mc:Choice>
              <mc:Fallback>
                <p:oleObj name="Equation" r:id="rId4" imgW="672840" imgH="368280" progId="Equation.DSMT4">
                  <p:embed/>
                  <p:pic>
                    <p:nvPicPr>
                      <p:cNvPr id="7" name="Object 6"/>
                      <p:cNvPicPr/>
                      <p:nvPr/>
                    </p:nvPicPr>
                    <p:blipFill>
                      <a:blip r:embed="rId5"/>
                      <a:stretch>
                        <a:fillRect/>
                      </a:stretch>
                    </p:blipFill>
                    <p:spPr>
                      <a:xfrm>
                        <a:off x="4883415" y="1311275"/>
                        <a:ext cx="1345680" cy="736560"/>
                      </a:xfrm>
                      <a:prstGeom prst="rect">
                        <a:avLst/>
                      </a:prstGeom>
                    </p:spPr>
                  </p:pic>
                </p:oleObj>
              </mc:Fallback>
            </mc:AlternateContent>
          </a:graphicData>
        </a:graphic>
      </p:graphicFrame>
      <p:sp>
        <p:nvSpPr>
          <p:cNvPr id="8" name="TextBox 7"/>
          <p:cNvSpPr txBox="1"/>
          <p:nvPr/>
        </p:nvSpPr>
        <p:spPr>
          <a:xfrm>
            <a:off x="4061323" y="1479500"/>
            <a:ext cx="721894" cy="400110"/>
          </a:xfrm>
          <a:prstGeom prst="rect">
            <a:avLst/>
          </a:prstGeom>
          <a:noFill/>
        </p:spPr>
        <p:txBody>
          <a:bodyPr wrap="square" rtlCol="0">
            <a:spAutoFit/>
          </a:bodyPr>
          <a:lstStyle/>
          <a:p>
            <a:r>
              <a:rPr lang="en-US" sz="2000" dirty="0"/>
              <a:t>and</a:t>
            </a:r>
          </a:p>
        </p:txBody>
      </p:sp>
      <p:graphicFrame>
        <p:nvGraphicFramePr>
          <p:cNvPr id="9" name="Object 8"/>
          <p:cNvGraphicFramePr>
            <a:graphicFrameLocks noChangeAspect="1"/>
          </p:cNvGraphicFramePr>
          <p:nvPr>
            <p:extLst>
              <p:ext uri="{D42A27DB-BD31-4B8C-83A1-F6EECF244321}">
                <p14:modId xmlns:p14="http://schemas.microsoft.com/office/powerpoint/2010/main" val="2733741425"/>
              </p:ext>
            </p:extLst>
          </p:nvPr>
        </p:nvGraphicFramePr>
        <p:xfrm>
          <a:off x="2918323" y="2402989"/>
          <a:ext cx="2286000" cy="380880"/>
        </p:xfrm>
        <a:graphic>
          <a:graphicData uri="http://schemas.openxmlformats.org/presentationml/2006/ole">
            <mc:AlternateContent xmlns:mc="http://schemas.openxmlformats.org/markup-compatibility/2006">
              <mc:Choice xmlns:v="urn:schemas-microsoft-com:vml" Requires="v">
                <p:oleObj name="Equation" r:id="rId6" imgW="1143000" imgH="190440" progId="Equation.DSMT4">
                  <p:embed/>
                </p:oleObj>
              </mc:Choice>
              <mc:Fallback>
                <p:oleObj name="Equation" r:id="rId6" imgW="1143000" imgH="190440" progId="Equation.DSMT4">
                  <p:embed/>
                  <p:pic>
                    <p:nvPicPr>
                      <p:cNvPr id="9" name="Object 8"/>
                      <p:cNvPicPr/>
                      <p:nvPr/>
                    </p:nvPicPr>
                    <p:blipFill>
                      <a:blip r:embed="rId7"/>
                      <a:stretch>
                        <a:fillRect/>
                      </a:stretch>
                    </p:blipFill>
                    <p:spPr>
                      <a:xfrm>
                        <a:off x="2918323" y="2402989"/>
                        <a:ext cx="2286000" cy="38088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409629023"/>
              </p:ext>
            </p:extLst>
          </p:nvPr>
        </p:nvGraphicFramePr>
        <p:xfrm>
          <a:off x="711953" y="3757029"/>
          <a:ext cx="3573379" cy="1113020"/>
        </p:xfrm>
        <a:graphic>
          <a:graphicData uri="http://schemas.openxmlformats.org/presentationml/2006/ole">
            <mc:AlternateContent xmlns:mc="http://schemas.openxmlformats.org/markup-compatibility/2006">
              <mc:Choice xmlns:v="urn:schemas-microsoft-com:vml" Requires="v">
                <p:oleObj name="Equation" r:id="rId8" imgW="2323800" imgH="723600" progId="Equation.DSMT4">
                  <p:embed/>
                </p:oleObj>
              </mc:Choice>
              <mc:Fallback>
                <p:oleObj name="Equation" r:id="rId8" imgW="2323800" imgH="723600" progId="Equation.DSMT4">
                  <p:embed/>
                  <p:pic>
                    <p:nvPicPr>
                      <p:cNvPr id="10" name="Object 9"/>
                      <p:cNvPicPr/>
                      <p:nvPr/>
                    </p:nvPicPr>
                    <p:blipFill>
                      <a:blip r:embed="rId9"/>
                      <a:stretch>
                        <a:fillRect/>
                      </a:stretch>
                    </p:blipFill>
                    <p:spPr>
                      <a:xfrm>
                        <a:off x="711953" y="3757029"/>
                        <a:ext cx="3573379" cy="1113020"/>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900563490"/>
              </p:ext>
            </p:extLst>
          </p:nvPr>
        </p:nvGraphicFramePr>
        <p:xfrm>
          <a:off x="4788569" y="3752405"/>
          <a:ext cx="3611563" cy="1112837"/>
        </p:xfrm>
        <a:graphic>
          <a:graphicData uri="http://schemas.openxmlformats.org/presentationml/2006/ole">
            <mc:AlternateContent xmlns:mc="http://schemas.openxmlformats.org/markup-compatibility/2006">
              <mc:Choice xmlns:v="urn:schemas-microsoft-com:vml" Requires="v">
                <p:oleObj name="Equation" r:id="rId10" imgW="2349360" imgH="723600" progId="Equation.DSMT4">
                  <p:embed/>
                </p:oleObj>
              </mc:Choice>
              <mc:Fallback>
                <p:oleObj name="Equation" r:id="rId10" imgW="2349360" imgH="723600" progId="Equation.DSMT4">
                  <p:embed/>
                  <p:pic>
                    <p:nvPicPr>
                      <p:cNvPr id="11" name="Object 10"/>
                      <p:cNvPicPr/>
                      <p:nvPr/>
                    </p:nvPicPr>
                    <p:blipFill>
                      <a:blip r:embed="rId11"/>
                      <a:stretch>
                        <a:fillRect/>
                      </a:stretch>
                    </p:blipFill>
                    <p:spPr>
                      <a:xfrm>
                        <a:off x="4788569" y="3752405"/>
                        <a:ext cx="3611563" cy="1112837"/>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878778005"/>
              </p:ext>
            </p:extLst>
          </p:nvPr>
        </p:nvGraphicFramePr>
        <p:xfrm>
          <a:off x="1583531" y="5482718"/>
          <a:ext cx="3651250" cy="1112837"/>
        </p:xfrm>
        <a:graphic>
          <a:graphicData uri="http://schemas.openxmlformats.org/presentationml/2006/ole">
            <mc:AlternateContent xmlns:mc="http://schemas.openxmlformats.org/markup-compatibility/2006">
              <mc:Choice xmlns:v="urn:schemas-microsoft-com:vml" Requires="v">
                <p:oleObj name="Equation" r:id="rId12" imgW="2374560" imgH="723600" progId="Equation.DSMT4">
                  <p:embed/>
                </p:oleObj>
              </mc:Choice>
              <mc:Fallback>
                <p:oleObj name="Equation" r:id="rId12" imgW="2374560" imgH="723600" progId="Equation.DSMT4">
                  <p:embed/>
                  <p:pic>
                    <p:nvPicPr>
                      <p:cNvPr id="12" name="Object 11"/>
                      <p:cNvPicPr/>
                      <p:nvPr/>
                    </p:nvPicPr>
                    <p:blipFill>
                      <a:blip r:embed="rId13"/>
                      <a:stretch>
                        <a:fillRect/>
                      </a:stretch>
                    </p:blipFill>
                    <p:spPr>
                      <a:xfrm>
                        <a:off x="1583531" y="5482718"/>
                        <a:ext cx="3651250" cy="1112837"/>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245495991"/>
              </p:ext>
            </p:extLst>
          </p:nvPr>
        </p:nvGraphicFramePr>
        <p:xfrm>
          <a:off x="5502358" y="5797043"/>
          <a:ext cx="936625" cy="273050"/>
        </p:xfrm>
        <a:graphic>
          <a:graphicData uri="http://schemas.openxmlformats.org/presentationml/2006/ole">
            <mc:AlternateContent xmlns:mc="http://schemas.openxmlformats.org/markup-compatibility/2006">
              <mc:Choice xmlns:v="urn:schemas-microsoft-com:vml" Requires="v">
                <p:oleObj name="Equation" r:id="rId14" imgW="609480" imgH="177480" progId="Equation.DSMT4">
                  <p:embed/>
                </p:oleObj>
              </mc:Choice>
              <mc:Fallback>
                <p:oleObj name="Equation" r:id="rId14" imgW="609480" imgH="177480" progId="Equation.DSMT4">
                  <p:embed/>
                  <p:pic>
                    <p:nvPicPr>
                      <p:cNvPr id="13" name="Object 12"/>
                      <p:cNvPicPr/>
                      <p:nvPr/>
                    </p:nvPicPr>
                    <p:blipFill>
                      <a:blip r:embed="rId15"/>
                      <a:stretch>
                        <a:fillRect/>
                      </a:stretch>
                    </p:blipFill>
                    <p:spPr>
                      <a:xfrm>
                        <a:off x="5502358" y="5797043"/>
                        <a:ext cx="936625" cy="273050"/>
                      </a:xfrm>
                      <a:prstGeom prst="rect">
                        <a:avLst/>
                      </a:prstGeom>
                    </p:spPr>
                  </p:pic>
                </p:oleObj>
              </mc:Fallback>
            </mc:AlternateContent>
          </a:graphicData>
        </a:graphic>
      </p:graphicFrame>
      <p:sp>
        <p:nvSpPr>
          <p:cNvPr id="14" name="TextBox 13"/>
          <p:cNvSpPr txBox="1"/>
          <p:nvPr/>
        </p:nvSpPr>
        <p:spPr>
          <a:xfrm>
            <a:off x="1003134" y="4986910"/>
            <a:ext cx="7606839" cy="369332"/>
          </a:xfrm>
          <a:prstGeom prst="rect">
            <a:avLst/>
          </a:prstGeom>
          <a:noFill/>
        </p:spPr>
        <p:txBody>
          <a:bodyPr wrap="square" rtlCol="0">
            <a:spAutoFit/>
          </a:bodyPr>
          <a:lstStyle/>
          <a:p>
            <a:r>
              <a:rPr lang="en-US" dirty="0"/>
              <a:t>C and D matrix computations are similar, but M matrix is as follows: </a:t>
            </a:r>
          </a:p>
        </p:txBody>
      </p:sp>
    </p:spTree>
    <p:extLst>
      <p:ext uri="{BB962C8B-B14F-4D97-AF65-F5344CB8AC3E}">
        <p14:creationId xmlns:p14="http://schemas.microsoft.com/office/powerpoint/2010/main" val="3098381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Numerical Linearization</a:t>
            </a:r>
          </a:p>
        </p:txBody>
      </p:sp>
      <p:sp>
        <p:nvSpPr>
          <p:cNvPr id="3" name="Content Placeholder 2"/>
          <p:cNvSpPr>
            <a:spLocks noGrp="1"/>
          </p:cNvSpPr>
          <p:nvPr>
            <p:ph idx="1"/>
          </p:nvPr>
        </p:nvSpPr>
        <p:spPr/>
        <p:txBody>
          <a:bodyPr/>
          <a:lstStyle/>
          <a:p>
            <a:r>
              <a:rPr lang="en-US" dirty="0"/>
              <a:t>Constants structure defines perturbation sizes:</a:t>
            </a:r>
          </a:p>
          <a:p>
            <a:pPr marL="400050" lvl="1" indent="0">
              <a:buNone/>
            </a:pPr>
            <a:endParaRPr lang="en-US" dirty="0"/>
          </a:p>
          <a:p>
            <a:pPr marL="400050" lvl="1" indent="0">
              <a:buNone/>
            </a:pPr>
            <a:r>
              <a:rPr lang="en-US" dirty="0"/>
              <a:t>DELXLIN defines perturbations for states and state derivatives</a:t>
            </a:r>
          </a:p>
          <a:p>
            <a:pPr marL="400050" lvl="1" indent="0">
              <a:buNone/>
            </a:pPr>
            <a:r>
              <a:rPr lang="en-US" dirty="0"/>
              <a:t>DELULIN defines perturbations for controls</a:t>
            </a:r>
          </a:p>
          <a:p>
            <a:endParaRPr lang="en-US" dirty="0"/>
          </a:p>
          <a:p>
            <a:r>
              <a:rPr lang="en-US" dirty="0"/>
              <a:t>Need to be conscious of units when defining perturbation sizes. E.g. do not use perturbation of </a:t>
            </a:r>
            <a:r>
              <a:rPr lang="en-US" i="1" dirty="0"/>
              <a:t>O</a:t>
            </a:r>
            <a:r>
              <a:rPr lang="en-US" dirty="0"/>
              <a:t>(1) when the unit is radians.</a:t>
            </a:r>
          </a:p>
          <a:p>
            <a:r>
              <a:rPr lang="en-US" dirty="0"/>
              <a:t>Resulting linear model matrices are then usable in LTI objects with the various tools in MATLAB control systems toolbox.</a:t>
            </a:r>
          </a:p>
        </p:txBody>
      </p:sp>
    </p:spTree>
    <p:extLst>
      <p:ext uri="{BB962C8B-B14F-4D97-AF65-F5344CB8AC3E}">
        <p14:creationId xmlns:p14="http://schemas.microsoft.com/office/powerpoint/2010/main" val="280746048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176196748B9E458A305F3082D3A89F" ma:contentTypeVersion="10" ma:contentTypeDescription="Create a new document." ma:contentTypeScope="" ma:versionID="1dc142d26eb1daa628c1a7fd4463debb">
  <xsd:schema xmlns:xsd="http://www.w3.org/2001/XMLSchema" xmlns:xs="http://www.w3.org/2001/XMLSchema" xmlns:p="http://schemas.microsoft.com/office/2006/metadata/properties" xmlns:ns3="3813a407-ade3-41a7-ae2b-5abd5c499ef8" targetNamespace="http://schemas.microsoft.com/office/2006/metadata/properties" ma:root="true" ma:fieldsID="93c25ad2b59e5a1882817f51fa956ad6" ns3:_="">
    <xsd:import namespace="3813a407-ade3-41a7-ae2b-5abd5c499ef8"/>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DateTaken" minOccurs="0"/>
                <xsd:element ref="ns3:MediaServiceLocation"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13a407-ade3-41a7-ae2b-5abd5c499ef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973B1A5-18EF-43C9-977B-5D761D1654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813a407-ade3-41a7-ae2b-5abd5c499ef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FD8ECC2-9DA4-4B3D-BD29-F773C60A284F}">
  <ds:schemaRefs>
    <ds:schemaRef ds:uri="http://schemas.microsoft.com/sharepoint/v3/contenttype/forms"/>
  </ds:schemaRefs>
</ds:datastoreItem>
</file>

<file path=customXml/itemProps3.xml><?xml version="1.0" encoding="utf-8"?>
<ds:datastoreItem xmlns:ds="http://schemas.openxmlformats.org/officeDocument/2006/customXml" ds:itemID="{F5D0FD29-6EA0-439E-B16A-C270F4341238}">
  <ds:schemaRefs>
    <ds:schemaRef ds:uri="http://purl.org/dc/terms/"/>
    <ds:schemaRef ds:uri="http://purl.org/dc/elements/1.1/"/>
    <ds:schemaRef ds:uri="http://purl.org/dc/dcmitype/"/>
    <ds:schemaRef ds:uri="http://schemas.microsoft.com/office/2006/metadata/properties"/>
    <ds:schemaRef ds:uri="http://schemas.microsoft.com/office/2006/documentManagement/types"/>
    <ds:schemaRef ds:uri="3813a407-ade3-41a7-ae2b-5abd5c499ef8"/>
    <ds:schemaRef ds:uri="http://www.w3.org/XML/1998/namespace"/>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11003</TotalTime>
  <Words>700</Words>
  <Application>Microsoft Office PowerPoint</Application>
  <PresentationFormat>On-screen Show (4:3)</PresentationFormat>
  <Paragraphs>113</Paragraphs>
  <Slides>10</Slides>
  <Notes>0</Notes>
  <HiddenSlides>0</HiddenSlides>
  <MMClips>0</MMClips>
  <ScaleCrop>false</ScaleCrop>
  <HeadingPairs>
    <vt:vector size="8" baseType="variant">
      <vt:variant>
        <vt:lpstr>Fonts Used</vt:lpstr>
      </vt:variant>
      <vt:variant>
        <vt:i4>1</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3" baseType="lpstr">
      <vt:lpstr>Arial</vt:lpstr>
      <vt:lpstr>Default Design</vt:lpstr>
      <vt:lpstr>Equation</vt:lpstr>
      <vt:lpstr>PowerPoint Presentation</vt:lpstr>
      <vt:lpstr>Integration of the State Equations</vt:lpstr>
      <vt:lpstr>Setup of Rotorcraft State Equations in Numerical Simulations</vt:lpstr>
      <vt:lpstr>Integration of State Equations</vt:lpstr>
      <vt:lpstr>Trim (Equilibrium Computation)</vt:lpstr>
      <vt:lpstr>Trim (Equilibrium Computation)</vt:lpstr>
      <vt:lpstr>Trim (Equilibrium Computation)</vt:lpstr>
      <vt:lpstr>Numerical Linearization</vt:lpstr>
      <vt:lpstr>Numerical Linearization</vt:lpstr>
      <vt:lpstr>Numerical Linearization</vt:lpstr>
    </vt:vector>
  </TitlesOfParts>
  <Company>Penn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Joe Horn</dc:creator>
  <cp:lastModifiedBy>Joe Horn</cp:lastModifiedBy>
  <cp:revision>69</cp:revision>
  <cp:lastPrinted>2020-01-28T22:57:35Z</cp:lastPrinted>
  <dcterms:created xsi:type="dcterms:W3CDTF">2007-12-31T18:38:09Z</dcterms:created>
  <dcterms:modified xsi:type="dcterms:W3CDTF">2022-01-20T14:43:09Z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0x01010031176196748B9E458A305F3082D3A89F</vt:lpwstr>
  </property>
</Properties>
</file>