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8" r:id="rId5"/>
    <p:sldId id="256" r:id="rId6"/>
    <p:sldId id="261" r:id="rId7"/>
    <p:sldId id="258" r:id="rId8"/>
    <p:sldId id="289" r:id="rId9"/>
    <p:sldId id="291" r:id="rId10"/>
    <p:sldId id="292" r:id="rId11"/>
    <p:sldId id="257" r:id="rId12"/>
    <p:sldId id="262" r:id="rId13"/>
    <p:sldId id="293" r:id="rId14"/>
    <p:sldId id="282" r:id="rId15"/>
    <p:sldId id="285" r:id="rId16"/>
    <p:sldId id="286" r:id="rId17"/>
    <p:sldId id="287" r:id="rId18"/>
    <p:sldId id="259" r:id="rId19"/>
    <p:sldId id="266" r:id="rId20"/>
    <p:sldId id="260" r:id="rId21"/>
    <p:sldId id="265"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F7AE1-3E30-46B8-BDA7-523FB9CDE2AB}" v="681" dt="2022-02-03T19:09:54.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2028" y="1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C4AF7AE1-3E30-46B8-BDA7-523FB9CDE2AB}"/>
    <pc:docChg chg="undo custSel addSld delSld modSld sldOrd">
      <pc:chgData name="Horn, Joseph Francis" userId="f83a568a-c35c-4670-b5cc-f8da1f75de10" providerId="ADAL" clId="{C4AF7AE1-3E30-46B8-BDA7-523FB9CDE2AB}" dt="2022-02-03T19:09:54.988" v="5463"/>
      <pc:docMkLst>
        <pc:docMk/>
      </pc:docMkLst>
      <pc:sldChg chg="addSp delSp modSp mod">
        <pc:chgData name="Horn, Joseph Francis" userId="f83a568a-c35c-4670-b5cc-f8da1f75de10" providerId="ADAL" clId="{C4AF7AE1-3E30-46B8-BDA7-523FB9CDE2AB}" dt="2022-02-01T19:39:28.204" v="816"/>
        <pc:sldMkLst>
          <pc:docMk/>
          <pc:sldMk cId="0" sldId="256"/>
        </pc:sldMkLst>
        <pc:spChg chg="add mod">
          <ac:chgData name="Horn, Joseph Francis" userId="f83a568a-c35c-4670-b5cc-f8da1f75de10" providerId="ADAL" clId="{C4AF7AE1-3E30-46B8-BDA7-523FB9CDE2AB}" dt="2022-02-01T14:46:22.958" v="57" actId="1076"/>
          <ac:spMkLst>
            <pc:docMk/>
            <pc:sldMk cId="0" sldId="256"/>
            <ac:spMk id="2" creationId="{CC0998CF-929A-4807-A2EF-A2057C4A1729}"/>
          </ac:spMkLst>
        </pc:spChg>
        <pc:spChg chg="add mod">
          <ac:chgData name="Horn, Joseph Francis" userId="f83a568a-c35c-4670-b5cc-f8da1f75de10" providerId="ADAL" clId="{C4AF7AE1-3E30-46B8-BDA7-523FB9CDE2AB}" dt="2022-02-01T14:46:22.958" v="57" actId="1076"/>
          <ac:spMkLst>
            <pc:docMk/>
            <pc:sldMk cId="0" sldId="256"/>
            <ac:spMk id="12" creationId="{49459BCF-0F74-440E-8174-BBB319DCBAD2}"/>
          </ac:spMkLst>
        </pc:spChg>
        <pc:spChg chg="add mod">
          <ac:chgData name="Horn, Joseph Francis" userId="f83a568a-c35c-4670-b5cc-f8da1f75de10" providerId="ADAL" clId="{C4AF7AE1-3E30-46B8-BDA7-523FB9CDE2AB}" dt="2022-02-01T14:46:22.958" v="57" actId="1076"/>
          <ac:spMkLst>
            <pc:docMk/>
            <pc:sldMk cId="0" sldId="256"/>
            <ac:spMk id="16" creationId="{CBDE1225-539E-4FE2-BDDD-31E94D964B0B}"/>
          </ac:spMkLst>
        </pc:spChg>
        <pc:spChg chg="add mod">
          <ac:chgData name="Horn, Joseph Francis" userId="f83a568a-c35c-4670-b5cc-f8da1f75de10" providerId="ADAL" clId="{C4AF7AE1-3E30-46B8-BDA7-523FB9CDE2AB}" dt="2022-02-01T14:51:15.664" v="96" actId="20577"/>
          <ac:spMkLst>
            <pc:docMk/>
            <pc:sldMk cId="0" sldId="256"/>
            <ac:spMk id="18" creationId="{B2161355-D004-486B-A80C-D1D904EBD395}"/>
          </ac:spMkLst>
        </pc:spChg>
        <pc:spChg chg="add mod">
          <ac:chgData name="Horn, Joseph Francis" userId="f83a568a-c35c-4670-b5cc-f8da1f75de10" providerId="ADAL" clId="{C4AF7AE1-3E30-46B8-BDA7-523FB9CDE2AB}" dt="2022-02-01T14:46:22.958" v="57" actId="1076"/>
          <ac:spMkLst>
            <pc:docMk/>
            <pc:sldMk cId="0" sldId="256"/>
            <ac:spMk id="19" creationId="{9F89B54A-6D8C-40F9-988E-07DF1D18180C}"/>
          </ac:spMkLst>
        </pc:spChg>
        <pc:spChg chg="add mod">
          <ac:chgData name="Horn, Joseph Francis" userId="f83a568a-c35c-4670-b5cc-f8da1f75de10" providerId="ADAL" clId="{C4AF7AE1-3E30-46B8-BDA7-523FB9CDE2AB}" dt="2022-02-01T14:51:11.559" v="94" actId="20577"/>
          <ac:spMkLst>
            <pc:docMk/>
            <pc:sldMk cId="0" sldId="256"/>
            <ac:spMk id="20" creationId="{279BB3B5-F41C-48F5-9405-C38DFCC9E84B}"/>
          </ac:spMkLst>
        </pc:spChg>
        <pc:spChg chg="add mod">
          <ac:chgData name="Horn, Joseph Francis" userId="f83a568a-c35c-4670-b5cc-f8da1f75de10" providerId="ADAL" clId="{C4AF7AE1-3E30-46B8-BDA7-523FB9CDE2AB}" dt="2022-02-01T14:58:01.614" v="121" actId="1076"/>
          <ac:spMkLst>
            <pc:docMk/>
            <pc:sldMk cId="0" sldId="256"/>
            <ac:spMk id="21" creationId="{AC52E763-F15F-46A9-93AD-30D3C9D2B801}"/>
          </ac:spMkLst>
        </pc:spChg>
        <pc:spChg chg="add del mod">
          <ac:chgData name="Horn, Joseph Francis" userId="f83a568a-c35c-4670-b5cc-f8da1f75de10" providerId="ADAL" clId="{C4AF7AE1-3E30-46B8-BDA7-523FB9CDE2AB}" dt="2022-02-01T14:51:47.821" v="99" actId="478"/>
          <ac:spMkLst>
            <pc:docMk/>
            <pc:sldMk cId="0" sldId="256"/>
            <ac:spMk id="32" creationId="{90D99F8A-2502-4521-BC4C-AF5F5A26D0EB}"/>
          </ac:spMkLst>
        </pc:spChg>
        <pc:spChg chg="add del mod">
          <ac:chgData name="Horn, Joseph Francis" userId="f83a568a-c35c-4670-b5cc-f8da1f75de10" providerId="ADAL" clId="{C4AF7AE1-3E30-46B8-BDA7-523FB9CDE2AB}" dt="2022-02-01T14:51:50.878" v="101" actId="478"/>
          <ac:spMkLst>
            <pc:docMk/>
            <pc:sldMk cId="0" sldId="256"/>
            <ac:spMk id="37" creationId="{ED1F46D3-E0FF-4839-8DBC-75EE7223C97C}"/>
          </ac:spMkLst>
        </pc:spChg>
        <pc:graphicFrameChg chg="mod">
          <ac:chgData name="Horn, Joseph Francis" userId="f83a568a-c35c-4670-b5cc-f8da1f75de10" providerId="ADAL" clId="{C4AF7AE1-3E30-46B8-BDA7-523FB9CDE2AB}" dt="2022-02-01T19:39:28.204" v="816"/>
          <ac:graphicFrameMkLst>
            <pc:docMk/>
            <pc:sldMk cId="0" sldId="256"/>
            <ac:graphicFrameMk id="6" creationId="{00000000-0000-0000-0000-000000000000}"/>
          </ac:graphicFrameMkLst>
        </pc:graphicFrameChg>
        <pc:graphicFrameChg chg="add mod">
          <ac:chgData name="Horn, Joseph Francis" userId="f83a568a-c35c-4670-b5cc-f8da1f75de10" providerId="ADAL" clId="{C4AF7AE1-3E30-46B8-BDA7-523FB9CDE2AB}" dt="2022-02-01T14:51:51.226" v="102"/>
          <ac:graphicFrameMkLst>
            <pc:docMk/>
            <pc:sldMk cId="0" sldId="256"/>
            <ac:graphicFrameMk id="33" creationId="{D1E23BD9-0A63-4013-8FA0-A6E6AD63ACA7}"/>
          </ac:graphicFrameMkLst>
        </pc:graphicFrameChg>
        <pc:graphicFrameChg chg="mod">
          <ac:chgData name="Horn, Joseph Francis" userId="f83a568a-c35c-4670-b5cc-f8da1f75de10" providerId="ADAL" clId="{C4AF7AE1-3E30-46B8-BDA7-523FB9CDE2AB}" dt="2022-02-01T14:49:35.697" v="86" actId="1076"/>
          <ac:graphicFrameMkLst>
            <pc:docMk/>
            <pc:sldMk cId="0" sldId="256"/>
            <ac:graphicFrameMk id="2053" creationId="{00000000-0000-0000-0000-000000000000}"/>
          </ac:graphicFrameMkLst>
        </pc:graphicFrameChg>
        <pc:cxnChg chg="add del mod">
          <ac:chgData name="Horn, Joseph Francis" userId="f83a568a-c35c-4670-b5cc-f8da1f75de10" providerId="ADAL" clId="{C4AF7AE1-3E30-46B8-BDA7-523FB9CDE2AB}" dt="2022-02-01T14:43:27.425" v="9" actId="478"/>
          <ac:cxnSpMkLst>
            <pc:docMk/>
            <pc:sldMk cId="0" sldId="256"/>
            <ac:cxnSpMk id="4" creationId="{9F10E9B3-40D9-45E7-88F7-1A05CF67C448}"/>
          </ac:cxnSpMkLst>
        </pc:cxnChg>
        <pc:cxnChg chg="add mod">
          <ac:chgData name="Horn, Joseph Francis" userId="f83a568a-c35c-4670-b5cc-f8da1f75de10" providerId="ADAL" clId="{C4AF7AE1-3E30-46B8-BDA7-523FB9CDE2AB}" dt="2022-02-01T14:46:22.958" v="57" actId="1076"/>
          <ac:cxnSpMkLst>
            <pc:docMk/>
            <pc:sldMk cId="0" sldId="256"/>
            <ac:cxnSpMk id="11" creationId="{66911048-8A51-4E3A-9B08-CB470E885059}"/>
          </ac:cxnSpMkLst>
        </pc:cxnChg>
        <pc:cxnChg chg="add mod">
          <ac:chgData name="Horn, Joseph Francis" userId="f83a568a-c35c-4670-b5cc-f8da1f75de10" providerId="ADAL" clId="{C4AF7AE1-3E30-46B8-BDA7-523FB9CDE2AB}" dt="2022-02-01T14:46:22.958" v="57" actId="1076"/>
          <ac:cxnSpMkLst>
            <pc:docMk/>
            <pc:sldMk cId="0" sldId="256"/>
            <ac:cxnSpMk id="14" creationId="{3069270C-D8CF-4BE8-A8FC-59C17F668F8E}"/>
          </ac:cxnSpMkLst>
        </pc:cxnChg>
        <pc:cxnChg chg="add mod">
          <ac:chgData name="Horn, Joseph Francis" userId="f83a568a-c35c-4670-b5cc-f8da1f75de10" providerId="ADAL" clId="{C4AF7AE1-3E30-46B8-BDA7-523FB9CDE2AB}" dt="2022-02-01T14:51:54.625" v="103" actId="14100"/>
          <ac:cxnSpMkLst>
            <pc:docMk/>
            <pc:sldMk cId="0" sldId="256"/>
            <ac:cxnSpMk id="15" creationId="{14A96416-CB2C-44F0-8099-65DDC439125C}"/>
          </ac:cxnSpMkLst>
        </pc:cxnChg>
        <pc:cxnChg chg="add mod">
          <ac:chgData name="Horn, Joseph Francis" userId="f83a568a-c35c-4670-b5cc-f8da1f75de10" providerId="ADAL" clId="{C4AF7AE1-3E30-46B8-BDA7-523FB9CDE2AB}" dt="2022-02-01T14:46:35.554" v="61" actId="14100"/>
          <ac:cxnSpMkLst>
            <pc:docMk/>
            <pc:sldMk cId="0" sldId="256"/>
            <ac:cxnSpMk id="26" creationId="{63FACF95-4E98-4A0F-8A80-CE3FC10F05A7}"/>
          </ac:cxnSpMkLst>
        </pc:cxnChg>
        <pc:cxnChg chg="add del mod">
          <ac:chgData name="Horn, Joseph Francis" userId="f83a568a-c35c-4670-b5cc-f8da1f75de10" providerId="ADAL" clId="{C4AF7AE1-3E30-46B8-BDA7-523FB9CDE2AB}" dt="2022-02-01T14:51:49.041" v="100" actId="478"/>
          <ac:cxnSpMkLst>
            <pc:docMk/>
            <pc:sldMk cId="0" sldId="256"/>
            <ac:cxnSpMk id="29" creationId="{C6C09F47-C2BB-4B3A-9F9F-6DE0D13B7ACA}"/>
          </ac:cxnSpMkLst>
        </pc:cxnChg>
      </pc:sldChg>
      <pc:sldChg chg="modSp mod ord">
        <pc:chgData name="Horn, Joseph Francis" userId="f83a568a-c35c-4670-b5cc-f8da1f75de10" providerId="ADAL" clId="{C4AF7AE1-3E30-46B8-BDA7-523FB9CDE2AB}" dt="2022-02-01T20:32:58.248" v="2720"/>
        <pc:sldMkLst>
          <pc:docMk/>
          <pc:sldMk cId="0" sldId="257"/>
        </pc:sldMkLst>
        <pc:spChg chg="mod">
          <ac:chgData name="Horn, Joseph Francis" userId="f83a568a-c35c-4670-b5cc-f8da1f75de10" providerId="ADAL" clId="{C4AF7AE1-3E30-46B8-BDA7-523FB9CDE2AB}" dt="2022-02-01T20:32:58.248" v="2720"/>
          <ac:spMkLst>
            <pc:docMk/>
            <pc:sldMk cId="0" sldId="257"/>
            <ac:spMk id="5122" creationId="{00000000-0000-0000-0000-000000000000}"/>
          </ac:spMkLst>
        </pc:spChg>
      </pc:sldChg>
      <pc:sldChg chg="addSp modSp mod">
        <pc:chgData name="Horn, Joseph Francis" userId="f83a568a-c35c-4670-b5cc-f8da1f75de10" providerId="ADAL" clId="{C4AF7AE1-3E30-46B8-BDA7-523FB9CDE2AB}" dt="2022-02-01T20:03:40.999" v="1255"/>
        <pc:sldMkLst>
          <pc:docMk/>
          <pc:sldMk cId="0" sldId="258"/>
        </pc:sldMkLst>
        <pc:spChg chg="mod">
          <ac:chgData name="Horn, Joseph Francis" userId="f83a568a-c35c-4670-b5cc-f8da1f75de10" providerId="ADAL" clId="{C4AF7AE1-3E30-46B8-BDA7-523FB9CDE2AB}" dt="2022-02-01T18:17:13.169" v="378" actId="20577"/>
          <ac:spMkLst>
            <pc:docMk/>
            <pc:sldMk cId="0" sldId="258"/>
            <ac:spMk id="4098" creationId="{00000000-0000-0000-0000-000000000000}"/>
          </ac:spMkLst>
        </pc:spChg>
        <pc:spChg chg="mod">
          <ac:chgData name="Horn, Joseph Francis" userId="f83a568a-c35c-4670-b5cc-f8da1f75de10" providerId="ADAL" clId="{C4AF7AE1-3E30-46B8-BDA7-523FB9CDE2AB}" dt="2022-02-01T18:25:41.988" v="408" actId="1076"/>
          <ac:spMkLst>
            <pc:docMk/>
            <pc:sldMk cId="0" sldId="258"/>
            <ac:spMk id="4099" creationId="{00000000-0000-0000-0000-000000000000}"/>
          </ac:spMkLst>
        </pc:spChg>
        <pc:graphicFrameChg chg="add mod">
          <ac:chgData name="Horn, Joseph Francis" userId="f83a568a-c35c-4670-b5cc-f8da1f75de10" providerId="ADAL" clId="{C4AF7AE1-3E30-46B8-BDA7-523FB9CDE2AB}" dt="2022-02-01T18:29:29.983" v="428" actId="1076"/>
          <ac:graphicFrameMkLst>
            <pc:docMk/>
            <pc:sldMk cId="0" sldId="258"/>
            <ac:graphicFrameMk id="2" creationId="{56A045E4-8994-4BB1-B60B-E01D15E3BBF9}"/>
          </ac:graphicFrameMkLst>
        </pc:graphicFrameChg>
        <pc:graphicFrameChg chg="add mod">
          <ac:chgData name="Horn, Joseph Francis" userId="f83a568a-c35c-4670-b5cc-f8da1f75de10" providerId="ADAL" clId="{C4AF7AE1-3E30-46B8-BDA7-523FB9CDE2AB}" dt="2022-02-01T20:03:40.999" v="1255"/>
          <ac:graphicFrameMkLst>
            <pc:docMk/>
            <pc:sldMk cId="0" sldId="258"/>
            <ac:graphicFrameMk id="4" creationId="{413F540F-5504-4282-A0CB-BC2BB279D7F1}"/>
          </ac:graphicFrameMkLst>
        </pc:graphicFrameChg>
      </pc:sldChg>
      <pc:sldChg chg="modSp mod">
        <pc:chgData name="Horn, Joseph Francis" userId="f83a568a-c35c-4670-b5cc-f8da1f75de10" providerId="ADAL" clId="{C4AF7AE1-3E30-46B8-BDA7-523FB9CDE2AB}" dt="2022-02-01T20:22:39.078" v="1873" actId="20577"/>
        <pc:sldMkLst>
          <pc:docMk/>
          <pc:sldMk cId="0" sldId="259"/>
        </pc:sldMkLst>
        <pc:spChg chg="mod">
          <ac:chgData name="Horn, Joseph Francis" userId="f83a568a-c35c-4670-b5cc-f8da1f75de10" providerId="ADAL" clId="{C4AF7AE1-3E30-46B8-BDA7-523FB9CDE2AB}" dt="2022-02-01T20:22:39.078" v="1873" actId="20577"/>
          <ac:spMkLst>
            <pc:docMk/>
            <pc:sldMk cId="0" sldId="259"/>
            <ac:spMk id="13321" creationId="{00000000-0000-0000-0000-000000000000}"/>
          </ac:spMkLst>
        </pc:spChg>
      </pc:sldChg>
      <pc:sldChg chg="modSp mod">
        <pc:chgData name="Horn, Joseph Francis" userId="f83a568a-c35c-4670-b5cc-f8da1f75de10" providerId="ADAL" clId="{C4AF7AE1-3E30-46B8-BDA7-523FB9CDE2AB}" dt="2022-02-01T20:22:47.443" v="1891" actId="20577"/>
        <pc:sldMkLst>
          <pc:docMk/>
          <pc:sldMk cId="0" sldId="260"/>
        </pc:sldMkLst>
        <pc:spChg chg="mod">
          <ac:chgData name="Horn, Joseph Francis" userId="f83a568a-c35c-4670-b5cc-f8da1f75de10" providerId="ADAL" clId="{C4AF7AE1-3E30-46B8-BDA7-523FB9CDE2AB}" dt="2022-02-01T20:22:47.443" v="1891" actId="20577"/>
          <ac:spMkLst>
            <pc:docMk/>
            <pc:sldMk cId="0" sldId="260"/>
            <ac:spMk id="15367" creationId="{00000000-0000-0000-0000-000000000000}"/>
          </ac:spMkLst>
        </pc:spChg>
      </pc:sldChg>
      <pc:sldChg chg="addSp delSp modSp mod">
        <pc:chgData name="Horn, Joseph Francis" userId="f83a568a-c35c-4670-b5cc-f8da1f75de10" providerId="ADAL" clId="{C4AF7AE1-3E30-46B8-BDA7-523FB9CDE2AB}" dt="2022-02-02T18:20:51.762" v="3964"/>
        <pc:sldMkLst>
          <pc:docMk/>
          <pc:sldMk cId="0" sldId="261"/>
        </pc:sldMkLst>
        <pc:graphicFrameChg chg="add del mod">
          <ac:chgData name="Horn, Joseph Francis" userId="f83a568a-c35c-4670-b5cc-f8da1f75de10" providerId="ADAL" clId="{C4AF7AE1-3E30-46B8-BDA7-523FB9CDE2AB}" dt="2022-02-01T14:53:01.622" v="106" actId="21"/>
          <ac:graphicFrameMkLst>
            <pc:docMk/>
            <pc:sldMk cId="0" sldId="261"/>
            <ac:graphicFrameMk id="2" creationId="{C4550DEB-CAEC-40D5-9336-12EA3899048C}"/>
          </ac:graphicFrameMkLst>
        </pc:graphicFrameChg>
        <pc:graphicFrameChg chg="add mod">
          <ac:chgData name="Horn, Joseph Francis" userId="f83a568a-c35c-4670-b5cc-f8da1f75de10" providerId="ADAL" clId="{C4AF7AE1-3E30-46B8-BDA7-523FB9CDE2AB}" dt="2022-02-02T18:20:51.762" v="3964"/>
          <ac:graphicFrameMkLst>
            <pc:docMk/>
            <pc:sldMk cId="0" sldId="261"/>
            <ac:graphicFrameMk id="3" creationId="{0993A394-6B7A-40E9-94AF-D1E9E4790000}"/>
          </ac:graphicFrameMkLst>
        </pc:graphicFrameChg>
        <pc:graphicFrameChg chg="mod">
          <ac:chgData name="Horn, Joseph Francis" userId="f83a568a-c35c-4670-b5cc-f8da1f75de10" providerId="ADAL" clId="{C4AF7AE1-3E30-46B8-BDA7-523FB9CDE2AB}" dt="2022-02-01T21:05:25.471" v="3004"/>
          <ac:graphicFrameMkLst>
            <pc:docMk/>
            <pc:sldMk cId="0" sldId="261"/>
            <ac:graphicFrameMk id="3077" creationId="{00000000-0000-0000-0000-000000000000}"/>
          </ac:graphicFrameMkLst>
        </pc:graphicFrameChg>
      </pc:sldChg>
      <pc:sldChg chg="modSp">
        <pc:chgData name="Horn, Joseph Francis" userId="f83a568a-c35c-4670-b5cc-f8da1f75de10" providerId="ADAL" clId="{C4AF7AE1-3E30-46B8-BDA7-523FB9CDE2AB}" dt="2022-02-03T19:09:54.988" v="5463"/>
        <pc:sldMkLst>
          <pc:docMk/>
          <pc:sldMk cId="0" sldId="266"/>
        </pc:sldMkLst>
        <pc:graphicFrameChg chg="mod">
          <ac:chgData name="Horn, Joseph Francis" userId="f83a568a-c35c-4670-b5cc-f8da1f75de10" providerId="ADAL" clId="{C4AF7AE1-3E30-46B8-BDA7-523FB9CDE2AB}" dt="2022-02-03T19:09:54.988" v="5463"/>
          <ac:graphicFrameMkLst>
            <pc:docMk/>
            <pc:sldMk cId="0" sldId="266"/>
            <ac:graphicFrameMk id="14339" creationId="{00000000-0000-0000-0000-000000000000}"/>
          </ac:graphicFrameMkLst>
        </pc:graphicFrameChg>
      </pc:sldChg>
      <pc:sldChg chg="modSp mod">
        <pc:chgData name="Horn, Joseph Francis" userId="f83a568a-c35c-4670-b5cc-f8da1f75de10" providerId="ADAL" clId="{C4AF7AE1-3E30-46B8-BDA7-523FB9CDE2AB}" dt="2022-02-02T18:53:42.509" v="5282" actId="6549"/>
        <pc:sldMkLst>
          <pc:docMk/>
          <pc:sldMk cId="0" sldId="267"/>
        </pc:sldMkLst>
        <pc:spChg chg="mod">
          <ac:chgData name="Horn, Joseph Francis" userId="f83a568a-c35c-4670-b5cc-f8da1f75de10" providerId="ADAL" clId="{C4AF7AE1-3E30-46B8-BDA7-523FB9CDE2AB}" dt="2022-02-02T18:53:42.509" v="5282" actId="6549"/>
          <ac:spMkLst>
            <pc:docMk/>
            <pc:sldMk cId="0" sldId="267"/>
            <ac:spMk id="17410" creationId="{00000000-0000-0000-0000-000000000000}"/>
          </ac:spMkLst>
        </pc:spChg>
      </pc:sldChg>
      <pc:sldChg chg="addSp modSp mod">
        <pc:chgData name="Horn, Joseph Francis" userId="f83a568a-c35c-4670-b5cc-f8da1f75de10" providerId="ADAL" clId="{C4AF7AE1-3E30-46B8-BDA7-523FB9CDE2AB}" dt="2022-02-01T20:42:07.410" v="3000" actId="1076"/>
        <pc:sldMkLst>
          <pc:docMk/>
          <pc:sldMk cId="0" sldId="268"/>
        </pc:sldMkLst>
        <pc:spChg chg="add mod">
          <ac:chgData name="Horn, Joseph Francis" userId="f83a568a-c35c-4670-b5cc-f8da1f75de10" providerId="ADAL" clId="{C4AF7AE1-3E30-46B8-BDA7-523FB9CDE2AB}" dt="2022-02-01T20:41:25.884" v="2967" actId="1076"/>
          <ac:spMkLst>
            <pc:docMk/>
            <pc:sldMk cId="0" sldId="268"/>
            <ac:spMk id="7" creationId="{14014D73-41BA-4AF6-BA7B-12055DE12795}"/>
          </ac:spMkLst>
        </pc:spChg>
        <pc:spChg chg="mod">
          <ac:chgData name="Horn, Joseph Francis" userId="f83a568a-c35c-4670-b5cc-f8da1f75de10" providerId="ADAL" clId="{C4AF7AE1-3E30-46B8-BDA7-523FB9CDE2AB}" dt="2022-02-01T20:42:07.410" v="3000" actId="1076"/>
          <ac:spMkLst>
            <pc:docMk/>
            <pc:sldMk cId="0" sldId="268"/>
            <ac:spMk id="18437" creationId="{00000000-0000-0000-0000-000000000000}"/>
          </ac:spMkLst>
        </pc:spChg>
        <pc:graphicFrameChg chg="add mod">
          <ac:chgData name="Horn, Joseph Francis" userId="f83a568a-c35c-4670-b5cc-f8da1f75de10" providerId="ADAL" clId="{C4AF7AE1-3E30-46B8-BDA7-523FB9CDE2AB}" dt="2022-02-01T20:39:43.601" v="2728" actId="1076"/>
          <ac:graphicFrameMkLst>
            <pc:docMk/>
            <pc:sldMk cId="0" sldId="268"/>
            <ac:graphicFrameMk id="6" creationId="{2A0C4B4D-F6E9-48B4-9A89-0EEB6E2CF51F}"/>
          </ac:graphicFrameMkLst>
        </pc:graphicFrameChg>
      </pc:sldChg>
      <pc:sldChg chg="addSp delSp modSp mod">
        <pc:chgData name="Horn, Joseph Francis" userId="f83a568a-c35c-4670-b5cc-f8da1f75de10" providerId="ADAL" clId="{C4AF7AE1-3E30-46B8-BDA7-523FB9CDE2AB}" dt="2022-02-02T18:53:55.712" v="5283" actId="14100"/>
        <pc:sldMkLst>
          <pc:docMk/>
          <pc:sldMk cId="0" sldId="269"/>
        </pc:sldMkLst>
        <pc:spChg chg="add mod">
          <ac:chgData name="Horn, Joseph Francis" userId="f83a568a-c35c-4670-b5cc-f8da1f75de10" providerId="ADAL" clId="{C4AF7AE1-3E30-46B8-BDA7-523FB9CDE2AB}" dt="2022-02-02T18:06:26.240" v="3746" actId="1037"/>
          <ac:spMkLst>
            <pc:docMk/>
            <pc:sldMk cId="0" sldId="269"/>
            <ac:spMk id="2" creationId="{8AADB17E-01C7-4612-A40C-5E276B6E2EBA}"/>
          </ac:spMkLst>
        </pc:spChg>
        <pc:spChg chg="add mod">
          <ac:chgData name="Horn, Joseph Francis" userId="f83a568a-c35c-4670-b5cc-f8da1f75de10" providerId="ADAL" clId="{C4AF7AE1-3E30-46B8-BDA7-523FB9CDE2AB}" dt="2022-02-02T18:06:26.240" v="3746" actId="1037"/>
          <ac:spMkLst>
            <pc:docMk/>
            <pc:sldMk cId="0" sldId="269"/>
            <ac:spMk id="19" creationId="{DB83A052-5858-4EB8-8DFF-9B5E74905236}"/>
          </ac:spMkLst>
        </pc:spChg>
        <pc:spChg chg="add del mod">
          <ac:chgData name="Horn, Joseph Francis" userId="f83a568a-c35c-4670-b5cc-f8da1f75de10" providerId="ADAL" clId="{C4AF7AE1-3E30-46B8-BDA7-523FB9CDE2AB}" dt="2022-02-02T17:59:11.848" v="3600"/>
          <ac:spMkLst>
            <pc:docMk/>
            <pc:sldMk cId="0" sldId="269"/>
            <ac:spMk id="21" creationId="{9BB37BA0-A816-413E-9C8B-CF66FA426EBC}"/>
          </ac:spMkLst>
        </pc:spChg>
        <pc:spChg chg="add mod">
          <ac:chgData name="Horn, Joseph Francis" userId="f83a568a-c35c-4670-b5cc-f8da1f75de10" providerId="ADAL" clId="{C4AF7AE1-3E30-46B8-BDA7-523FB9CDE2AB}" dt="2022-02-02T18:06:26.240" v="3746" actId="1037"/>
          <ac:spMkLst>
            <pc:docMk/>
            <pc:sldMk cId="0" sldId="269"/>
            <ac:spMk id="26" creationId="{650E19AB-B884-4B97-B155-1A7AB3140F9E}"/>
          </ac:spMkLst>
        </pc:spChg>
        <pc:spChg chg="add mod">
          <ac:chgData name="Horn, Joseph Francis" userId="f83a568a-c35c-4670-b5cc-f8da1f75de10" providerId="ADAL" clId="{C4AF7AE1-3E30-46B8-BDA7-523FB9CDE2AB}" dt="2022-02-02T18:06:26.240" v="3746" actId="1037"/>
          <ac:spMkLst>
            <pc:docMk/>
            <pc:sldMk cId="0" sldId="269"/>
            <ac:spMk id="27" creationId="{1FF53B9A-0314-471B-A40E-2BA38F0E8FAA}"/>
          </ac:spMkLst>
        </pc:spChg>
        <pc:spChg chg="add mod">
          <ac:chgData name="Horn, Joseph Francis" userId="f83a568a-c35c-4670-b5cc-f8da1f75de10" providerId="ADAL" clId="{C4AF7AE1-3E30-46B8-BDA7-523FB9CDE2AB}" dt="2022-02-02T18:06:26.240" v="3746" actId="1037"/>
          <ac:spMkLst>
            <pc:docMk/>
            <pc:sldMk cId="0" sldId="269"/>
            <ac:spMk id="28" creationId="{A791AEF3-1B38-421F-9986-7D1AA84F39AC}"/>
          </ac:spMkLst>
        </pc:spChg>
        <pc:spChg chg="add mod">
          <ac:chgData name="Horn, Joseph Francis" userId="f83a568a-c35c-4670-b5cc-f8da1f75de10" providerId="ADAL" clId="{C4AF7AE1-3E30-46B8-BDA7-523FB9CDE2AB}" dt="2022-02-02T18:06:26.240" v="3746" actId="1037"/>
          <ac:spMkLst>
            <pc:docMk/>
            <pc:sldMk cId="0" sldId="269"/>
            <ac:spMk id="36" creationId="{E4377777-52C7-4E34-ABCE-CFDFFABB6D30}"/>
          </ac:spMkLst>
        </pc:spChg>
        <pc:spChg chg="add mod">
          <ac:chgData name="Horn, Joseph Francis" userId="f83a568a-c35c-4670-b5cc-f8da1f75de10" providerId="ADAL" clId="{C4AF7AE1-3E30-46B8-BDA7-523FB9CDE2AB}" dt="2022-02-02T18:06:26.240" v="3746" actId="1037"/>
          <ac:spMkLst>
            <pc:docMk/>
            <pc:sldMk cId="0" sldId="269"/>
            <ac:spMk id="37" creationId="{0EE6F277-3F73-4629-9A55-82BB96831781}"/>
          </ac:spMkLst>
        </pc:spChg>
        <pc:spChg chg="add mod">
          <ac:chgData name="Horn, Joseph Francis" userId="f83a568a-c35c-4670-b5cc-f8da1f75de10" providerId="ADAL" clId="{C4AF7AE1-3E30-46B8-BDA7-523FB9CDE2AB}" dt="2022-02-02T18:06:26.240" v="3746" actId="1037"/>
          <ac:spMkLst>
            <pc:docMk/>
            <pc:sldMk cId="0" sldId="269"/>
            <ac:spMk id="63" creationId="{718AF92A-9DE1-49E1-B531-33156CD63DAD}"/>
          </ac:spMkLst>
        </pc:spChg>
        <pc:spChg chg="add mod">
          <ac:chgData name="Horn, Joseph Francis" userId="f83a568a-c35c-4670-b5cc-f8da1f75de10" providerId="ADAL" clId="{C4AF7AE1-3E30-46B8-BDA7-523FB9CDE2AB}" dt="2022-02-02T18:06:26.240" v="3746" actId="1037"/>
          <ac:spMkLst>
            <pc:docMk/>
            <pc:sldMk cId="0" sldId="269"/>
            <ac:spMk id="64" creationId="{E5D5D513-37AE-4DF4-AA10-564B797F9D1B}"/>
          </ac:spMkLst>
        </pc:spChg>
        <pc:spChg chg="add mod">
          <ac:chgData name="Horn, Joseph Francis" userId="f83a568a-c35c-4670-b5cc-f8da1f75de10" providerId="ADAL" clId="{C4AF7AE1-3E30-46B8-BDA7-523FB9CDE2AB}" dt="2022-02-02T18:06:30.900" v="3747" actId="1076"/>
          <ac:spMkLst>
            <pc:docMk/>
            <pc:sldMk cId="0" sldId="269"/>
            <ac:spMk id="65" creationId="{A0CD7F73-3BA5-4A2C-BBC7-E9E84992DD8F}"/>
          </ac:spMkLst>
        </pc:spChg>
        <pc:spChg chg="add mod">
          <ac:chgData name="Horn, Joseph Francis" userId="f83a568a-c35c-4670-b5cc-f8da1f75de10" providerId="ADAL" clId="{C4AF7AE1-3E30-46B8-BDA7-523FB9CDE2AB}" dt="2022-02-02T18:06:26.240" v="3746" actId="1037"/>
          <ac:spMkLst>
            <pc:docMk/>
            <pc:sldMk cId="0" sldId="269"/>
            <ac:spMk id="66" creationId="{B2ED0CA6-2D1F-42CC-9D20-DA4E4EC08ED1}"/>
          </ac:spMkLst>
        </pc:spChg>
        <pc:spChg chg="add mod">
          <ac:chgData name="Horn, Joseph Francis" userId="f83a568a-c35c-4670-b5cc-f8da1f75de10" providerId="ADAL" clId="{C4AF7AE1-3E30-46B8-BDA7-523FB9CDE2AB}" dt="2022-02-02T18:05:26.012" v="3727"/>
          <ac:spMkLst>
            <pc:docMk/>
            <pc:sldMk cId="0" sldId="269"/>
            <ac:spMk id="67" creationId="{29C643AE-CFF3-469D-8E1A-C1FDC8187CC7}"/>
          </ac:spMkLst>
        </pc:spChg>
        <pc:spChg chg="add mod">
          <ac:chgData name="Horn, Joseph Francis" userId="f83a568a-c35c-4670-b5cc-f8da1f75de10" providerId="ADAL" clId="{C4AF7AE1-3E30-46B8-BDA7-523FB9CDE2AB}" dt="2022-02-02T18:06:26.240" v="3746" actId="1037"/>
          <ac:spMkLst>
            <pc:docMk/>
            <pc:sldMk cId="0" sldId="269"/>
            <ac:spMk id="68" creationId="{B6AB1B65-65CD-41A3-BF5D-FE8DEC997420}"/>
          </ac:spMkLst>
        </pc:spChg>
        <pc:spChg chg="add del mod">
          <ac:chgData name="Horn, Joseph Francis" userId="f83a568a-c35c-4670-b5cc-f8da1f75de10" providerId="ADAL" clId="{C4AF7AE1-3E30-46B8-BDA7-523FB9CDE2AB}" dt="2022-02-02T18:07:04.325" v="3754" actId="478"/>
          <ac:spMkLst>
            <pc:docMk/>
            <pc:sldMk cId="0" sldId="269"/>
            <ac:spMk id="69" creationId="{8EF3BCFC-27EC-4952-84BD-E821F15A1914}"/>
          </ac:spMkLst>
        </pc:spChg>
        <pc:spChg chg="add mod">
          <ac:chgData name="Horn, Joseph Francis" userId="f83a568a-c35c-4670-b5cc-f8da1f75de10" providerId="ADAL" clId="{C4AF7AE1-3E30-46B8-BDA7-523FB9CDE2AB}" dt="2022-02-02T18:07:38.712" v="3762" actId="14100"/>
          <ac:spMkLst>
            <pc:docMk/>
            <pc:sldMk cId="0" sldId="269"/>
            <ac:spMk id="70" creationId="{3CDA4757-7A17-4219-B6A2-41FB17F63597}"/>
          </ac:spMkLst>
        </pc:spChg>
        <pc:spChg chg="add mod">
          <ac:chgData name="Horn, Joseph Francis" userId="f83a568a-c35c-4670-b5cc-f8da1f75de10" providerId="ADAL" clId="{C4AF7AE1-3E30-46B8-BDA7-523FB9CDE2AB}" dt="2022-02-02T18:53:55.712" v="5283" actId="14100"/>
          <ac:spMkLst>
            <pc:docMk/>
            <pc:sldMk cId="0" sldId="269"/>
            <ac:spMk id="71" creationId="{16239BF7-985E-47E8-8831-1A91CE9FCA8D}"/>
          </ac:spMkLst>
        </pc:spChg>
        <pc:spChg chg="mod">
          <ac:chgData name="Horn, Joseph Francis" userId="f83a568a-c35c-4670-b5cc-f8da1f75de10" providerId="ADAL" clId="{C4AF7AE1-3E30-46B8-BDA7-523FB9CDE2AB}" dt="2022-02-02T18:06:26.240" v="3746" actId="1037"/>
          <ac:spMkLst>
            <pc:docMk/>
            <pc:sldMk cId="0" sldId="269"/>
            <ac:spMk id="19459" creationId="{00000000-0000-0000-0000-000000000000}"/>
          </ac:spMkLst>
        </pc:spChg>
        <pc:spChg chg="mod">
          <ac:chgData name="Horn, Joseph Francis" userId="f83a568a-c35c-4670-b5cc-f8da1f75de10" providerId="ADAL" clId="{C4AF7AE1-3E30-46B8-BDA7-523FB9CDE2AB}" dt="2022-02-02T18:06:26.240" v="3746" actId="1037"/>
          <ac:spMkLst>
            <pc:docMk/>
            <pc:sldMk cId="0" sldId="269"/>
            <ac:spMk id="19461" creationId="{00000000-0000-0000-0000-000000000000}"/>
          </ac:spMkLst>
        </pc:spChg>
        <pc:grpChg chg="add mod">
          <ac:chgData name="Horn, Joseph Francis" userId="f83a568a-c35c-4670-b5cc-f8da1f75de10" providerId="ADAL" clId="{C4AF7AE1-3E30-46B8-BDA7-523FB9CDE2AB}" dt="2022-02-02T18:06:26.240" v="3746" actId="1037"/>
          <ac:grpSpMkLst>
            <pc:docMk/>
            <pc:sldMk cId="0" sldId="269"/>
            <ac:grpSpMk id="35" creationId="{0B636B45-B663-4F55-8FF9-F24818BD7948}"/>
          </ac:grpSpMkLst>
        </pc:grpChg>
        <pc:grpChg chg="add mod">
          <ac:chgData name="Horn, Joseph Francis" userId="f83a568a-c35c-4670-b5cc-f8da1f75de10" providerId="ADAL" clId="{C4AF7AE1-3E30-46B8-BDA7-523FB9CDE2AB}" dt="2022-02-02T18:06:26.240" v="3746" actId="1037"/>
          <ac:grpSpMkLst>
            <pc:docMk/>
            <pc:sldMk cId="0" sldId="269"/>
            <ac:grpSpMk id="40" creationId="{D0C43F19-5975-48F3-A783-8FC20939D1C5}"/>
          </ac:grpSpMkLst>
        </pc:grpChg>
        <pc:grpChg chg="add mod">
          <ac:chgData name="Horn, Joseph Francis" userId="f83a568a-c35c-4670-b5cc-f8da1f75de10" providerId="ADAL" clId="{C4AF7AE1-3E30-46B8-BDA7-523FB9CDE2AB}" dt="2022-02-02T18:06:26.240" v="3746" actId="1037"/>
          <ac:grpSpMkLst>
            <pc:docMk/>
            <pc:sldMk cId="0" sldId="269"/>
            <ac:grpSpMk id="43" creationId="{C9362E2C-3DC8-4194-8FAF-91A81EFF930E}"/>
          </ac:grpSpMkLst>
        </pc:grpChg>
        <pc:grpChg chg="add mod">
          <ac:chgData name="Horn, Joseph Francis" userId="f83a568a-c35c-4670-b5cc-f8da1f75de10" providerId="ADAL" clId="{C4AF7AE1-3E30-46B8-BDA7-523FB9CDE2AB}" dt="2022-02-02T18:06:26.240" v="3746" actId="1037"/>
          <ac:grpSpMkLst>
            <pc:docMk/>
            <pc:sldMk cId="0" sldId="269"/>
            <ac:grpSpMk id="46" creationId="{0646D752-98E9-49DB-8ABB-5A6619E0FEC4}"/>
          </ac:grpSpMkLst>
        </pc:grpChg>
        <pc:grpChg chg="add mod">
          <ac:chgData name="Horn, Joseph Francis" userId="f83a568a-c35c-4670-b5cc-f8da1f75de10" providerId="ADAL" clId="{C4AF7AE1-3E30-46B8-BDA7-523FB9CDE2AB}" dt="2022-02-02T18:09:19.236" v="3793" actId="1076"/>
          <ac:grpSpMkLst>
            <pc:docMk/>
            <pc:sldMk cId="0" sldId="269"/>
            <ac:grpSpMk id="49" creationId="{598BAFF8-DD81-4A9B-828E-EF3F42A32CD3}"/>
          </ac:grpSpMkLst>
        </pc:grpChg>
        <pc:grpChg chg="add mod">
          <ac:chgData name="Horn, Joseph Francis" userId="f83a568a-c35c-4670-b5cc-f8da1f75de10" providerId="ADAL" clId="{C4AF7AE1-3E30-46B8-BDA7-523FB9CDE2AB}" dt="2022-02-02T18:09:27.179" v="3801" actId="1037"/>
          <ac:grpSpMkLst>
            <pc:docMk/>
            <pc:sldMk cId="0" sldId="269"/>
            <ac:grpSpMk id="52" creationId="{71338F68-9435-4BAC-AD91-6CB5A0FB5734}"/>
          </ac:grpSpMkLst>
        </pc:grpChg>
        <pc:grpChg chg="add mod">
          <ac:chgData name="Horn, Joseph Francis" userId="f83a568a-c35c-4670-b5cc-f8da1f75de10" providerId="ADAL" clId="{C4AF7AE1-3E30-46B8-BDA7-523FB9CDE2AB}" dt="2022-02-02T18:06:26.240" v="3746" actId="1037"/>
          <ac:grpSpMkLst>
            <pc:docMk/>
            <pc:sldMk cId="0" sldId="269"/>
            <ac:grpSpMk id="55" creationId="{DE5CF8DF-DF26-49A0-BD36-C01185BB973D}"/>
          </ac:grpSpMkLst>
        </pc:grpChg>
        <pc:grpChg chg="add mod">
          <ac:chgData name="Horn, Joseph Francis" userId="f83a568a-c35c-4670-b5cc-f8da1f75de10" providerId="ADAL" clId="{C4AF7AE1-3E30-46B8-BDA7-523FB9CDE2AB}" dt="2022-02-02T18:06:26.240" v="3746" actId="1037"/>
          <ac:grpSpMkLst>
            <pc:docMk/>
            <pc:sldMk cId="0" sldId="269"/>
            <ac:grpSpMk id="58" creationId="{43AECF35-2865-4B96-8655-F94E130D0E4F}"/>
          </ac:grpSpMkLst>
        </pc:grpChg>
        <pc:graphicFrameChg chg="add mod">
          <ac:chgData name="Horn, Joseph Francis" userId="f83a568a-c35c-4670-b5cc-f8da1f75de10" providerId="ADAL" clId="{C4AF7AE1-3E30-46B8-BDA7-523FB9CDE2AB}" dt="2022-02-02T18:06:26.240" v="3746" actId="1037"/>
          <ac:graphicFrameMkLst>
            <pc:docMk/>
            <pc:sldMk cId="0" sldId="269"/>
            <ac:graphicFrameMk id="3" creationId="{830B797C-CCD6-42FD-983F-7DC3F6B9EE9B}"/>
          </ac:graphicFrameMkLst>
        </pc:graphicFrameChg>
        <pc:graphicFrameChg chg="add mod">
          <ac:chgData name="Horn, Joseph Francis" userId="f83a568a-c35c-4670-b5cc-f8da1f75de10" providerId="ADAL" clId="{C4AF7AE1-3E30-46B8-BDA7-523FB9CDE2AB}" dt="2022-02-02T18:08:59.713" v="3780" actId="1038"/>
          <ac:graphicFrameMkLst>
            <pc:docMk/>
            <pc:sldMk cId="0" sldId="269"/>
            <ac:graphicFrameMk id="8" creationId="{C8C9BBCB-19E4-46E1-96C7-DAC531A1A111}"/>
          </ac:graphicFrameMkLst>
        </pc:graphicFrameChg>
        <pc:graphicFrameChg chg="add mod">
          <ac:chgData name="Horn, Joseph Francis" userId="f83a568a-c35c-4670-b5cc-f8da1f75de10" providerId="ADAL" clId="{C4AF7AE1-3E30-46B8-BDA7-523FB9CDE2AB}" dt="2022-02-02T18:08:52.608" v="3776" actId="1076"/>
          <ac:graphicFrameMkLst>
            <pc:docMk/>
            <pc:sldMk cId="0" sldId="269"/>
            <ac:graphicFrameMk id="9" creationId="{DC4A9D1D-C361-464A-B349-3B9B80FDB3A5}"/>
          </ac:graphicFrameMkLst>
        </pc:graphicFrameChg>
        <pc:graphicFrameChg chg="add mod">
          <ac:chgData name="Horn, Joseph Francis" userId="f83a568a-c35c-4670-b5cc-f8da1f75de10" providerId="ADAL" clId="{C4AF7AE1-3E30-46B8-BDA7-523FB9CDE2AB}" dt="2022-02-02T18:06:26.240" v="3746" actId="1037"/>
          <ac:graphicFrameMkLst>
            <pc:docMk/>
            <pc:sldMk cId="0" sldId="269"/>
            <ac:graphicFrameMk id="30" creationId="{E6D16FEE-F8F8-4E27-B3D0-77DA88A50B7B}"/>
          </ac:graphicFrameMkLst>
        </pc:graphicFrameChg>
        <pc:picChg chg="mod">
          <ac:chgData name="Horn, Joseph Francis" userId="f83a568a-c35c-4670-b5cc-f8da1f75de10" providerId="ADAL" clId="{C4AF7AE1-3E30-46B8-BDA7-523FB9CDE2AB}" dt="2022-02-02T18:08:10.922" v="3769" actId="1076"/>
          <ac:picMkLst>
            <pc:docMk/>
            <pc:sldMk cId="0" sldId="269"/>
            <ac:picMk id="19460" creationId="{00000000-0000-0000-0000-000000000000}"/>
          </ac:picMkLst>
        </pc:picChg>
        <pc:cxnChg chg="add del mod">
          <ac:chgData name="Horn, Joseph Francis" userId="f83a568a-c35c-4670-b5cc-f8da1f75de10" providerId="ADAL" clId="{C4AF7AE1-3E30-46B8-BDA7-523FB9CDE2AB}" dt="2022-02-02T17:56:58.503" v="3561" actId="11529"/>
          <ac:cxnSpMkLst>
            <pc:docMk/>
            <pc:sldMk cId="0" sldId="269"/>
            <ac:cxnSpMk id="5" creationId="{5772ADBB-A508-46E7-B0EC-EE19D30C776C}"/>
          </ac:cxnSpMkLst>
        </pc:cxnChg>
        <pc:cxnChg chg="add mod">
          <ac:chgData name="Horn, Joseph Francis" userId="f83a568a-c35c-4670-b5cc-f8da1f75de10" providerId="ADAL" clId="{C4AF7AE1-3E30-46B8-BDA7-523FB9CDE2AB}" dt="2022-02-02T18:08:38.272" v="3775" actId="1035"/>
          <ac:cxnSpMkLst>
            <pc:docMk/>
            <pc:sldMk cId="0" sldId="269"/>
            <ac:cxnSpMk id="7" creationId="{C54FF871-E9C2-4317-AF78-382DFCDA6A19}"/>
          </ac:cxnSpMkLst>
        </pc:cxnChg>
        <pc:cxnChg chg="add mod">
          <ac:chgData name="Horn, Joseph Francis" userId="f83a568a-c35c-4670-b5cc-f8da1f75de10" providerId="ADAL" clId="{C4AF7AE1-3E30-46B8-BDA7-523FB9CDE2AB}" dt="2022-02-02T18:06:26.240" v="3746" actId="1037"/>
          <ac:cxnSpMkLst>
            <pc:docMk/>
            <pc:sldMk cId="0" sldId="269"/>
            <ac:cxnSpMk id="14" creationId="{214DCAD4-E7E4-4E0E-B8E6-7EEB0F4C1C92}"/>
          </ac:cxnSpMkLst>
        </pc:cxnChg>
        <pc:cxnChg chg="add mod">
          <ac:chgData name="Horn, Joseph Francis" userId="f83a568a-c35c-4670-b5cc-f8da1f75de10" providerId="ADAL" clId="{C4AF7AE1-3E30-46B8-BDA7-523FB9CDE2AB}" dt="2022-02-02T18:06:26.240" v="3746" actId="1037"/>
          <ac:cxnSpMkLst>
            <pc:docMk/>
            <pc:sldMk cId="0" sldId="269"/>
            <ac:cxnSpMk id="20" creationId="{70B865AF-4702-4902-9630-5E4752A05103}"/>
          </ac:cxnSpMkLst>
        </pc:cxnChg>
        <pc:cxnChg chg="add mod">
          <ac:chgData name="Horn, Joseph Francis" userId="f83a568a-c35c-4670-b5cc-f8da1f75de10" providerId="ADAL" clId="{C4AF7AE1-3E30-46B8-BDA7-523FB9CDE2AB}" dt="2022-02-02T18:06:26.240" v="3746" actId="1037"/>
          <ac:cxnSpMkLst>
            <pc:docMk/>
            <pc:sldMk cId="0" sldId="269"/>
            <ac:cxnSpMk id="23" creationId="{9037955D-6376-4250-9CF2-BA90CF9257B8}"/>
          </ac:cxnSpMkLst>
        </pc:cxnChg>
        <pc:cxnChg chg="add mod">
          <ac:chgData name="Horn, Joseph Francis" userId="f83a568a-c35c-4670-b5cc-f8da1f75de10" providerId="ADAL" clId="{C4AF7AE1-3E30-46B8-BDA7-523FB9CDE2AB}" dt="2022-02-02T18:06:26.240" v="3746" actId="1037"/>
          <ac:cxnSpMkLst>
            <pc:docMk/>
            <pc:sldMk cId="0" sldId="269"/>
            <ac:cxnSpMk id="24" creationId="{C8B67259-1C8C-45EC-AEBA-0634077A9796}"/>
          </ac:cxnSpMkLst>
        </pc:cxnChg>
        <pc:cxnChg chg="add mod">
          <ac:chgData name="Horn, Joseph Francis" userId="f83a568a-c35c-4670-b5cc-f8da1f75de10" providerId="ADAL" clId="{C4AF7AE1-3E30-46B8-BDA7-523FB9CDE2AB}" dt="2022-02-02T18:06:26.240" v="3746" actId="1037"/>
          <ac:cxnSpMkLst>
            <pc:docMk/>
            <pc:sldMk cId="0" sldId="269"/>
            <ac:cxnSpMk id="33" creationId="{1C9BDDA3-C71F-44AB-9EAD-24FDA4EDC19A}"/>
          </ac:cxnSpMkLst>
        </pc:cxnChg>
        <pc:cxnChg chg="mod">
          <ac:chgData name="Horn, Joseph Francis" userId="f83a568a-c35c-4670-b5cc-f8da1f75de10" providerId="ADAL" clId="{C4AF7AE1-3E30-46B8-BDA7-523FB9CDE2AB}" dt="2022-02-02T18:06:26.240" v="3746" actId="1037"/>
          <ac:cxnSpMkLst>
            <pc:docMk/>
            <pc:sldMk cId="0" sldId="269"/>
            <ac:cxnSpMk id="41" creationId="{DDABA68E-F56B-4B50-AA98-7F3AB0A4F4A2}"/>
          </ac:cxnSpMkLst>
        </pc:cxnChg>
        <pc:cxnChg chg="mod">
          <ac:chgData name="Horn, Joseph Francis" userId="f83a568a-c35c-4670-b5cc-f8da1f75de10" providerId="ADAL" clId="{C4AF7AE1-3E30-46B8-BDA7-523FB9CDE2AB}" dt="2022-02-02T18:06:26.240" v="3746" actId="1037"/>
          <ac:cxnSpMkLst>
            <pc:docMk/>
            <pc:sldMk cId="0" sldId="269"/>
            <ac:cxnSpMk id="42" creationId="{99BBE012-E7A7-420B-99C4-D00EBE920BDB}"/>
          </ac:cxnSpMkLst>
        </pc:cxnChg>
        <pc:cxnChg chg="mod">
          <ac:chgData name="Horn, Joseph Francis" userId="f83a568a-c35c-4670-b5cc-f8da1f75de10" providerId="ADAL" clId="{C4AF7AE1-3E30-46B8-BDA7-523FB9CDE2AB}" dt="2022-02-02T18:06:26.240" v="3746" actId="1037"/>
          <ac:cxnSpMkLst>
            <pc:docMk/>
            <pc:sldMk cId="0" sldId="269"/>
            <ac:cxnSpMk id="44" creationId="{C6459F5C-7778-41A3-AB33-EA5ACFC5168E}"/>
          </ac:cxnSpMkLst>
        </pc:cxnChg>
        <pc:cxnChg chg="mod">
          <ac:chgData name="Horn, Joseph Francis" userId="f83a568a-c35c-4670-b5cc-f8da1f75de10" providerId="ADAL" clId="{C4AF7AE1-3E30-46B8-BDA7-523FB9CDE2AB}" dt="2022-02-02T18:06:26.240" v="3746" actId="1037"/>
          <ac:cxnSpMkLst>
            <pc:docMk/>
            <pc:sldMk cId="0" sldId="269"/>
            <ac:cxnSpMk id="45" creationId="{A8795B52-4140-49D1-8C9C-310EDAC0CFBA}"/>
          </ac:cxnSpMkLst>
        </pc:cxnChg>
        <pc:cxnChg chg="mod">
          <ac:chgData name="Horn, Joseph Francis" userId="f83a568a-c35c-4670-b5cc-f8da1f75de10" providerId="ADAL" clId="{C4AF7AE1-3E30-46B8-BDA7-523FB9CDE2AB}" dt="2022-02-02T18:06:26.240" v="3746" actId="1037"/>
          <ac:cxnSpMkLst>
            <pc:docMk/>
            <pc:sldMk cId="0" sldId="269"/>
            <ac:cxnSpMk id="47" creationId="{D4F00138-C8F8-4B1D-BAAC-390EB71E7CAE}"/>
          </ac:cxnSpMkLst>
        </pc:cxnChg>
        <pc:cxnChg chg="mod">
          <ac:chgData name="Horn, Joseph Francis" userId="f83a568a-c35c-4670-b5cc-f8da1f75de10" providerId="ADAL" clId="{C4AF7AE1-3E30-46B8-BDA7-523FB9CDE2AB}" dt="2022-02-02T18:06:26.240" v="3746" actId="1037"/>
          <ac:cxnSpMkLst>
            <pc:docMk/>
            <pc:sldMk cId="0" sldId="269"/>
            <ac:cxnSpMk id="48" creationId="{8E6F1EAE-924A-4C92-8457-3D36BA84F187}"/>
          </ac:cxnSpMkLst>
        </pc:cxnChg>
        <pc:cxnChg chg="mod">
          <ac:chgData name="Horn, Joseph Francis" userId="f83a568a-c35c-4670-b5cc-f8da1f75de10" providerId="ADAL" clId="{C4AF7AE1-3E30-46B8-BDA7-523FB9CDE2AB}" dt="2022-02-02T18:06:26.240" v="3746" actId="1037"/>
          <ac:cxnSpMkLst>
            <pc:docMk/>
            <pc:sldMk cId="0" sldId="269"/>
            <ac:cxnSpMk id="50" creationId="{93B87D4A-44B4-4026-A580-C40E02033CF7}"/>
          </ac:cxnSpMkLst>
        </pc:cxnChg>
        <pc:cxnChg chg="mod">
          <ac:chgData name="Horn, Joseph Francis" userId="f83a568a-c35c-4670-b5cc-f8da1f75de10" providerId="ADAL" clId="{C4AF7AE1-3E30-46B8-BDA7-523FB9CDE2AB}" dt="2022-02-02T18:06:26.240" v="3746" actId="1037"/>
          <ac:cxnSpMkLst>
            <pc:docMk/>
            <pc:sldMk cId="0" sldId="269"/>
            <ac:cxnSpMk id="51" creationId="{CFDCCEF4-EDD9-4023-8DF7-A39CF43686C5}"/>
          </ac:cxnSpMkLst>
        </pc:cxnChg>
        <pc:cxnChg chg="mod">
          <ac:chgData name="Horn, Joseph Francis" userId="f83a568a-c35c-4670-b5cc-f8da1f75de10" providerId="ADAL" clId="{C4AF7AE1-3E30-46B8-BDA7-523FB9CDE2AB}" dt="2022-02-02T18:06:26.240" v="3746" actId="1037"/>
          <ac:cxnSpMkLst>
            <pc:docMk/>
            <pc:sldMk cId="0" sldId="269"/>
            <ac:cxnSpMk id="53" creationId="{B97FB43F-D465-4F09-AABA-3BDD9830C49C}"/>
          </ac:cxnSpMkLst>
        </pc:cxnChg>
        <pc:cxnChg chg="mod">
          <ac:chgData name="Horn, Joseph Francis" userId="f83a568a-c35c-4670-b5cc-f8da1f75de10" providerId="ADAL" clId="{C4AF7AE1-3E30-46B8-BDA7-523FB9CDE2AB}" dt="2022-02-02T18:06:26.240" v="3746" actId="1037"/>
          <ac:cxnSpMkLst>
            <pc:docMk/>
            <pc:sldMk cId="0" sldId="269"/>
            <ac:cxnSpMk id="54" creationId="{5A86C6A7-F68F-47E7-888C-923A45F098F7}"/>
          </ac:cxnSpMkLst>
        </pc:cxnChg>
        <pc:cxnChg chg="mod">
          <ac:chgData name="Horn, Joseph Francis" userId="f83a568a-c35c-4670-b5cc-f8da1f75de10" providerId="ADAL" clId="{C4AF7AE1-3E30-46B8-BDA7-523FB9CDE2AB}" dt="2022-02-02T18:06:26.240" v="3746" actId="1037"/>
          <ac:cxnSpMkLst>
            <pc:docMk/>
            <pc:sldMk cId="0" sldId="269"/>
            <ac:cxnSpMk id="56" creationId="{5E126C17-B910-4797-A456-E1A305D18158}"/>
          </ac:cxnSpMkLst>
        </pc:cxnChg>
        <pc:cxnChg chg="mod">
          <ac:chgData name="Horn, Joseph Francis" userId="f83a568a-c35c-4670-b5cc-f8da1f75de10" providerId="ADAL" clId="{C4AF7AE1-3E30-46B8-BDA7-523FB9CDE2AB}" dt="2022-02-02T18:06:26.240" v="3746" actId="1037"/>
          <ac:cxnSpMkLst>
            <pc:docMk/>
            <pc:sldMk cId="0" sldId="269"/>
            <ac:cxnSpMk id="57" creationId="{CF0AE8D2-2331-401C-81B6-DB66776C5DDA}"/>
          </ac:cxnSpMkLst>
        </pc:cxnChg>
        <pc:cxnChg chg="mod">
          <ac:chgData name="Horn, Joseph Francis" userId="f83a568a-c35c-4670-b5cc-f8da1f75de10" providerId="ADAL" clId="{C4AF7AE1-3E30-46B8-BDA7-523FB9CDE2AB}" dt="2022-02-02T18:06:26.240" v="3746" actId="1037"/>
          <ac:cxnSpMkLst>
            <pc:docMk/>
            <pc:sldMk cId="0" sldId="269"/>
            <ac:cxnSpMk id="59" creationId="{FDB0E0F8-EEBE-40E3-BE13-5FAB9E162CE2}"/>
          </ac:cxnSpMkLst>
        </pc:cxnChg>
        <pc:cxnChg chg="mod">
          <ac:chgData name="Horn, Joseph Francis" userId="f83a568a-c35c-4670-b5cc-f8da1f75de10" providerId="ADAL" clId="{C4AF7AE1-3E30-46B8-BDA7-523FB9CDE2AB}" dt="2022-02-02T18:06:26.240" v="3746" actId="1037"/>
          <ac:cxnSpMkLst>
            <pc:docMk/>
            <pc:sldMk cId="0" sldId="269"/>
            <ac:cxnSpMk id="60" creationId="{6A52CEF7-A4E7-49A8-9A33-63FF9D94A5EC}"/>
          </ac:cxnSpMkLst>
        </pc:cxnChg>
      </pc:sldChg>
      <pc:sldChg chg="addSp modSp mod">
        <pc:chgData name="Horn, Joseph Francis" userId="f83a568a-c35c-4670-b5cc-f8da1f75de10" providerId="ADAL" clId="{C4AF7AE1-3E30-46B8-BDA7-523FB9CDE2AB}" dt="2022-02-02T18:17:11.432" v="3942" actId="1076"/>
        <pc:sldMkLst>
          <pc:docMk/>
          <pc:sldMk cId="0" sldId="271"/>
        </pc:sldMkLst>
        <pc:spChg chg="add mod">
          <ac:chgData name="Horn, Joseph Francis" userId="f83a568a-c35c-4670-b5cc-f8da1f75de10" providerId="ADAL" clId="{C4AF7AE1-3E30-46B8-BDA7-523FB9CDE2AB}" dt="2022-02-02T18:15:07.938" v="3926" actId="554"/>
          <ac:spMkLst>
            <pc:docMk/>
            <pc:sldMk cId="0" sldId="271"/>
            <ac:spMk id="3" creationId="{658BBE7B-1ED5-408A-9356-BF88988E4956}"/>
          </ac:spMkLst>
        </pc:spChg>
        <pc:spChg chg="add mod">
          <ac:chgData name="Horn, Joseph Francis" userId="f83a568a-c35c-4670-b5cc-f8da1f75de10" providerId="ADAL" clId="{C4AF7AE1-3E30-46B8-BDA7-523FB9CDE2AB}" dt="2022-02-02T18:15:17.811" v="3928" actId="408"/>
          <ac:spMkLst>
            <pc:docMk/>
            <pc:sldMk cId="0" sldId="271"/>
            <ac:spMk id="8" creationId="{FD2BDB0F-0E92-42B9-A2C4-332842BABA93}"/>
          </ac:spMkLst>
        </pc:spChg>
        <pc:spChg chg="add mod">
          <ac:chgData name="Horn, Joseph Francis" userId="f83a568a-c35c-4670-b5cc-f8da1f75de10" providerId="ADAL" clId="{C4AF7AE1-3E30-46B8-BDA7-523FB9CDE2AB}" dt="2022-02-02T18:15:07.938" v="3926" actId="554"/>
          <ac:spMkLst>
            <pc:docMk/>
            <pc:sldMk cId="0" sldId="271"/>
            <ac:spMk id="9" creationId="{F2ACD6ED-6D5B-47DF-BA67-F303173BAA64}"/>
          </ac:spMkLst>
        </pc:spChg>
        <pc:spChg chg="add mod">
          <ac:chgData name="Horn, Joseph Francis" userId="f83a568a-c35c-4670-b5cc-f8da1f75de10" providerId="ADAL" clId="{C4AF7AE1-3E30-46B8-BDA7-523FB9CDE2AB}" dt="2022-02-02T18:15:17.811" v="3928" actId="408"/>
          <ac:spMkLst>
            <pc:docMk/>
            <pc:sldMk cId="0" sldId="271"/>
            <ac:spMk id="10" creationId="{8AFF53DB-5F51-448E-9B36-D4500924C83D}"/>
          </ac:spMkLst>
        </pc:spChg>
        <pc:spChg chg="add mod">
          <ac:chgData name="Horn, Joseph Francis" userId="f83a568a-c35c-4670-b5cc-f8da1f75de10" providerId="ADAL" clId="{C4AF7AE1-3E30-46B8-BDA7-523FB9CDE2AB}" dt="2022-02-02T18:17:11.432" v="3942" actId="1076"/>
          <ac:spMkLst>
            <pc:docMk/>
            <pc:sldMk cId="0" sldId="271"/>
            <ac:spMk id="12" creationId="{26FE285E-B88C-477C-9882-875DBEE633B2}"/>
          </ac:spMkLst>
        </pc:spChg>
        <pc:spChg chg="add mod">
          <ac:chgData name="Horn, Joseph Francis" userId="f83a568a-c35c-4670-b5cc-f8da1f75de10" providerId="ADAL" clId="{C4AF7AE1-3E30-46B8-BDA7-523FB9CDE2AB}" dt="2022-02-02T18:17:11.432" v="3942" actId="1076"/>
          <ac:spMkLst>
            <pc:docMk/>
            <pc:sldMk cId="0" sldId="271"/>
            <ac:spMk id="13" creationId="{2D2D9A76-C0C8-4781-A7EC-1897FD1A252C}"/>
          </ac:spMkLst>
        </pc:spChg>
        <pc:spChg chg="add mod">
          <ac:chgData name="Horn, Joseph Francis" userId="f83a568a-c35c-4670-b5cc-f8da1f75de10" providerId="ADAL" clId="{C4AF7AE1-3E30-46B8-BDA7-523FB9CDE2AB}" dt="2022-02-02T18:17:11.432" v="3942" actId="1076"/>
          <ac:spMkLst>
            <pc:docMk/>
            <pc:sldMk cId="0" sldId="271"/>
            <ac:spMk id="14" creationId="{4B1C09D1-41B6-4DA0-BBB2-55119D12F62D}"/>
          </ac:spMkLst>
        </pc:spChg>
        <pc:spChg chg="add mod">
          <ac:chgData name="Horn, Joseph Francis" userId="f83a568a-c35c-4670-b5cc-f8da1f75de10" providerId="ADAL" clId="{C4AF7AE1-3E30-46B8-BDA7-523FB9CDE2AB}" dt="2022-02-02T18:17:11.432" v="3942" actId="1076"/>
          <ac:spMkLst>
            <pc:docMk/>
            <pc:sldMk cId="0" sldId="271"/>
            <ac:spMk id="15" creationId="{6D1CE140-B037-40A6-8C2D-7785CCC610AD}"/>
          </ac:spMkLst>
        </pc:spChg>
        <pc:graphicFrameChg chg="add mod">
          <ac:chgData name="Horn, Joseph Francis" userId="f83a568a-c35c-4670-b5cc-f8da1f75de10" providerId="ADAL" clId="{C4AF7AE1-3E30-46B8-BDA7-523FB9CDE2AB}" dt="2022-02-02T18:14:50.256" v="3923" actId="1076"/>
          <ac:graphicFrameMkLst>
            <pc:docMk/>
            <pc:sldMk cId="0" sldId="271"/>
            <ac:graphicFrameMk id="2" creationId="{A9C39B6A-91C3-4B51-BF8C-D2CF1A7F155D}"/>
          </ac:graphicFrameMkLst>
        </pc:graphicFrameChg>
        <pc:graphicFrameChg chg="add mod">
          <ac:chgData name="Horn, Joseph Francis" userId="f83a568a-c35c-4670-b5cc-f8da1f75de10" providerId="ADAL" clId="{C4AF7AE1-3E30-46B8-BDA7-523FB9CDE2AB}" dt="2022-02-02T18:17:04.079" v="3940" actId="1076"/>
          <ac:graphicFrameMkLst>
            <pc:docMk/>
            <pc:sldMk cId="0" sldId="271"/>
            <ac:graphicFrameMk id="11" creationId="{E23E8DB9-16E9-47F4-BAE7-7C33BB6C4040}"/>
          </ac:graphicFrameMkLst>
        </pc:graphicFrameChg>
      </pc:sldChg>
      <pc:sldChg chg="addSp modSp mod">
        <pc:chgData name="Horn, Joseph Francis" userId="f83a568a-c35c-4670-b5cc-f8da1f75de10" providerId="ADAL" clId="{C4AF7AE1-3E30-46B8-BDA7-523FB9CDE2AB}" dt="2022-02-02T18:25:10.167" v="4151" actId="1076"/>
        <pc:sldMkLst>
          <pc:docMk/>
          <pc:sldMk cId="0" sldId="272"/>
        </pc:sldMkLst>
        <pc:spChg chg="add mod">
          <ac:chgData name="Horn, Joseph Francis" userId="f83a568a-c35c-4670-b5cc-f8da1f75de10" providerId="ADAL" clId="{C4AF7AE1-3E30-46B8-BDA7-523FB9CDE2AB}" dt="2022-02-02T18:23:16.887" v="3990" actId="207"/>
          <ac:spMkLst>
            <pc:docMk/>
            <pc:sldMk cId="0" sldId="272"/>
            <ac:spMk id="2" creationId="{CC0A86D8-FBE5-4DE0-896A-EA673864B34D}"/>
          </ac:spMkLst>
        </pc:spChg>
        <pc:spChg chg="add mod">
          <ac:chgData name="Horn, Joseph Francis" userId="f83a568a-c35c-4670-b5cc-f8da1f75de10" providerId="ADAL" clId="{C4AF7AE1-3E30-46B8-BDA7-523FB9CDE2AB}" dt="2022-02-02T18:23:31.343" v="4006" actId="1076"/>
          <ac:spMkLst>
            <pc:docMk/>
            <pc:sldMk cId="0" sldId="272"/>
            <ac:spMk id="11" creationId="{31EBB18D-C719-4669-89C4-205987C3E9CA}"/>
          </ac:spMkLst>
        </pc:spChg>
        <pc:spChg chg="add mod">
          <ac:chgData name="Horn, Joseph Francis" userId="f83a568a-c35c-4670-b5cc-f8da1f75de10" providerId="ADAL" clId="{C4AF7AE1-3E30-46B8-BDA7-523FB9CDE2AB}" dt="2022-02-02T18:23:39.667" v="4020" actId="20577"/>
          <ac:spMkLst>
            <pc:docMk/>
            <pc:sldMk cId="0" sldId="272"/>
            <ac:spMk id="12" creationId="{1F1633BA-11EC-403C-B09D-09F2443EA0A6}"/>
          </ac:spMkLst>
        </pc:spChg>
        <pc:spChg chg="add mod">
          <ac:chgData name="Horn, Joseph Francis" userId="f83a568a-c35c-4670-b5cc-f8da1f75de10" providerId="ADAL" clId="{C4AF7AE1-3E30-46B8-BDA7-523FB9CDE2AB}" dt="2022-02-02T18:23:51.506" v="4028" actId="20577"/>
          <ac:spMkLst>
            <pc:docMk/>
            <pc:sldMk cId="0" sldId="272"/>
            <ac:spMk id="13" creationId="{D09D7D4B-303E-40E3-A953-87830089C1B7}"/>
          </ac:spMkLst>
        </pc:spChg>
        <pc:spChg chg="add mod">
          <ac:chgData name="Horn, Joseph Francis" userId="f83a568a-c35c-4670-b5cc-f8da1f75de10" providerId="ADAL" clId="{C4AF7AE1-3E30-46B8-BDA7-523FB9CDE2AB}" dt="2022-02-02T18:24:00.018" v="4041" actId="20577"/>
          <ac:spMkLst>
            <pc:docMk/>
            <pc:sldMk cId="0" sldId="272"/>
            <ac:spMk id="14" creationId="{72EF6E8B-2347-48BB-9CF9-E0AAA12E7F31}"/>
          </ac:spMkLst>
        </pc:spChg>
        <pc:spChg chg="add mod">
          <ac:chgData name="Horn, Joseph Francis" userId="f83a568a-c35c-4670-b5cc-f8da1f75de10" providerId="ADAL" clId="{C4AF7AE1-3E30-46B8-BDA7-523FB9CDE2AB}" dt="2022-02-02T18:24:11.366" v="4058" actId="1076"/>
          <ac:spMkLst>
            <pc:docMk/>
            <pc:sldMk cId="0" sldId="272"/>
            <ac:spMk id="15" creationId="{7031783F-3F82-4688-A554-2776D313C242}"/>
          </ac:spMkLst>
        </pc:spChg>
        <pc:spChg chg="add mod">
          <ac:chgData name="Horn, Joseph Francis" userId="f83a568a-c35c-4670-b5cc-f8da1f75de10" providerId="ADAL" clId="{C4AF7AE1-3E30-46B8-BDA7-523FB9CDE2AB}" dt="2022-02-02T18:24:50.628" v="4134" actId="1076"/>
          <ac:spMkLst>
            <pc:docMk/>
            <pc:sldMk cId="0" sldId="272"/>
            <ac:spMk id="16" creationId="{1C27F183-1D2C-4D2F-B9A2-C8A7CC611CF8}"/>
          </ac:spMkLst>
        </pc:spChg>
        <pc:spChg chg="add mod">
          <ac:chgData name="Horn, Joseph Francis" userId="f83a568a-c35c-4670-b5cc-f8da1f75de10" providerId="ADAL" clId="{C4AF7AE1-3E30-46B8-BDA7-523FB9CDE2AB}" dt="2022-02-02T18:25:10.167" v="4151" actId="1076"/>
          <ac:spMkLst>
            <pc:docMk/>
            <pc:sldMk cId="0" sldId="272"/>
            <ac:spMk id="17" creationId="{A600C1CF-766B-4E54-BF62-4F4C2C2033A4}"/>
          </ac:spMkLst>
        </pc:spChg>
        <pc:spChg chg="mod">
          <ac:chgData name="Horn, Joseph Francis" userId="f83a568a-c35c-4670-b5cc-f8da1f75de10" providerId="ADAL" clId="{C4AF7AE1-3E30-46B8-BDA7-523FB9CDE2AB}" dt="2022-02-02T18:22:22.311" v="3970" actId="20577"/>
          <ac:spMkLst>
            <pc:docMk/>
            <pc:sldMk cId="0" sldId="272"/>
            <ac:spMk id="22531" creationId="{00000000-0000-0000-0000-000000000000}"/>
          </ac:spMkLst>
        </pc:spChg>
        <pc:graphicFrameChg chg="add mod">
          <ac:chgData name="Horn, Joseph Francis" userId="f83a568a-c35c-4670-b5cc-f8da1f75de10" providerId="ADAL" clId="{C4AF7AE1-3E30-46B8-BDA7-523FB9CDE2AB}" dt="2022-02-02T18:24:17.630" v="4059" actId="1076"/>
          <ac:graphicFrameMkLst>
            <pc:docMk/>
            <pc:sldMk cId="0" sldId="272"/>
            <ac:graphicFrameMk id="6" creationId="{00309890-4649-430F-98E7-137D266B7FB2}"/>
          </ac:graphicFrameMkLst>
        </pc:graphicFrameChg>
        <pc:graphicFrameChg chg="add mod">
          <ac:chgData name="Horn, Joseph Francis" userId="f83a568a-c35c-4670-b5cc-f8da1f75de10" providerId="ADAL" clId="{C4AF7AE1-3E30-46B8-BDA7-523FB9CDE2AB}" dt="2022-02-02T18:24:17.630" v="4059" actId="1076"/>
          <ac:graphicFrameMkLst>
            <pc:docMk/>
            <pc:sldMk cId="0" sldId="272"/>
            <ac:graphicFrameMk id="7" creationId="{00F22DD7-8882-4D1F-8A51-9C1D44D5CC37}"/>
          </ac:graphicFrameMkLst>
        </pc:graphicFrameChg>
        <pc:graphicFrameChg chg="add mod">
          <ac:chgData name="Horn, Joseph Francis" userId="f83a568a-c35c-4670-b5cc-f8da1f75de10" providerId="ADAL" clId="{C4AF7AE1-3E30-46B8-BDA7-523FB9CDE2AB}" dt="2022-02-02T18:20:30.569" v="3962" actId="1076"/>
          <ac:graphicFrameMkLst>
            <pc:docMk/>
            <pc:sldMk cId="0" sldId="272"/>
            <ac:graphicFrameMk id="8" creationId="{9F9134BA-797A-4D99-972D-3076B5779625}"/>
          </ac:graphicFrameMkLst>
        </pc:graphicFrameChg>
        <pc:graphicFrameChg chg="add mod">
          <ac:chgData name="Horn, Joseph Francis" userId="f83a568a-c35c-4670-b5cc-f8da1f75de10" providerId="ADAL" clId="{C4AF7AE1-3E30-46B8-BDA7-523FB9CDE2AB}" dt="2022-02-02T18:22:50.938" v="3975"/>
          <ac:graphicFrameMkLst>
            <pc:docMk/>
            <pc:sldMk cId="0" sldId="272"/>
            <ac:graphicFrameMk id="9" creationId="{4BB230AA-D127-4A8C-BD21-4B0BA1338BB7}"/>
          </ac:graphicFrameMkLst>
        </pc:graphicFrameChg>
      </pc:sldChg>
      <pc:sldChg chg="modSp">
        <pc:chgData name="Horn, Joseph Francis" userId="f83a568a-c35c-4670-b5cc-f8da1f75de10" providerId="ADAL" clId="{C4AF7AE1-3E30-46B8-BDA7-523FB9CDE2AB}" dt="2022-02-02T19:00:36.050" v="5441" actId="688"/>
        <pc:sldMkLst>
          <pc:docMk/>
          <pc:sldMk cId="0" sldId="273"/>
        </pc:sldMkLst>
        <pc:spChg chg="mod">
          <ac:chgData name="Horn, Joseph Francis" userId="f83a568a-c35c-4670-b5cc-f8da1f75de10" providerId="ADAL" clId="{C4AF7AE1-3E30-46B8-BDA7-523FB9CDE2AB}" dt="2022-02-02T19:00:36.050" v="5441" actId="688"/>
          <ac:spMkLst>
            <pc:docMk/>
            <pc:sldMk cId="0" sldId="273"/>
            <ac:spMk id="23582" creationId="{00000000-0000-0000-0000-000000000000}"/>
          </ac:spMkLst>
        </pc:spChg>
        <pc:spChg chg="mod">
          <ac:chgData name="Horn, Joseph Francis" userId="f83a568a-c35c-4670-b5cc-f8da1f75de10" providerId="ADAL" clId="{C4AF7AE1-3E30-46B8-BDA7-523FB9CDE2AB}" dt="2022-02-02T19:00:36.050" v="5441" actId="688"/>
          <ac:spMkLst>
            <pc:docMk/>
            <pc:sldMk cId="0" sldId="273"/>
            <ac:spMk id="23583" creationId="{00000000-0000-0000-0000-000000000000}"/>
          </ac:spMkLst>
        </pc:spChg>
        <pc:spChg chg="mod">
          <ac:chgData name="Horn, Joseph Francis" userId="f83a568a-c35c-4670-b5cc-f8da1f75de10" providerId="ADAL" clId="{C4AF7AE1-3E30-46B8-BDA7-523FB9CDE2AB}" dt="2022-02-02T19:00:36.050" v="5441" actId="688"/>
          <ac:spMkLst>
            <pc:docMk/>
            <pc:sldMk cId="0" sldId="273"/>
            <ac:spMk id="23584" creationId="{00000000-0000-0000-0000-000000000000}"/>
          </ac:spMkLst>
        </pc:spChg>
        <pc:grpChg chg="mod">
          <ac:chgData name="Horn, Joseph Francis" userId="f83a568a-c35c-4670-b5cc-f8da1f75de10" providerId="ADAL" clId="{C4AF7AE1-3E30-46B8-BDA7-523FB9CDE2AB}" dt="2022-02-02T19:00:36.050" v="5441" actId="688"/>
          <ac:grpSpMkLst>
            <pc:docMk/>
            <pc:sldMk cId="0" sldId="273"/>
            <ac:grpSpMk id="23556" creationId="{00000000-0000-0000-0000-000000000000}"/>
          </ac:grpSpMkLst>
        </pc:grpChg>
        <pc:grpChg chg="mod">
          <ac:chgData name="Horn, Joseph Francis" userId="f83a568a-c35c-4670-b5cc-f8da1f75de10" providerId="ADAL" clId="{C4AF7AE1-3E30-46B8-BDA7-523FB9CDE2AB}" dt="2022-02-02T19:00:36.050" v="5441" actId="688"/>
          <ac:grpSpMkLst>
            <pc:docMk/>
            <pc:sldMk cId="0" sldId="273"/>
            <ac:grpSpMk id="23581" creationId="{00000000-0000-0000-0000-000000000000}"/>
          </ac:grpSpMkLst>
        </pc:grpChg>
      </pc:sldChg>
      <pc:sldChg chg="addSp modSp mod">
        <pc:chgData name="Horn, Joseph Francis" userId="f83a568a-c35c-4670-b5cc-f8da1f75de10" providerId="ADAL" clId="{C4AF7AE1-3E30-46B8-BDA7-523FB9CDE2AB}" dt="2022-02-02T18:56:18.764" v="5439" actId="20577"/>
        <pc:sldMkLst>
          <pc:docMk/>
          <pc:sldMk cId="0" sldId="274"/>
        </pc:sldMkLst>
        <pc:spChg chg="add mod">
          <ac:chgData name="Horn, Joseph Francis" userId="f83a568a-c35c-4670-b5cc-f8da1f75de10" providerId="ADAL" clId="{C4AF7AE1-3E30-46B8-BDA7-523FB9CDE2AB}" dt="2022-02-02T18:56:01.568" v="5423" actId="207"/>
          <ac:spMkLst>
            <pc:docMk/>
            <pc:sldMk cId="0" sldId="274"/>
            <ac:spMk id="2" creationId="{B10F575E-9874-4216-B668-0161E74662D2}"/>
          </ac:spMkLst>
        </pc:spChg>
        <pc:spChg chg="mod">
          <ac:chgData name="Horn, Joseph Francis" userId="f83a568a-c35c-4670-b5cc-f8da1f75de10" providerId="ADAL" clId="{C4AF7AE1-3E30-46B8-BDA7-523FB9CDE2AB}" dt="2022-02-02T18:25:46.390" v="4179" actId="20577"/>
          <ac:spMkLst>
            <pc:docMk/>
            <pc:sldMk cId="0" sldId="274"/>
            <ac:spMk id="24579" creationId="{00000000-0000-0000-0000-000000000000}"/>
          </ac:spMkLst>
        </pc:spChg>
        <pc:spChg chg="mod">
          <ac:chgData name="Horn, Joseph Francis" userId="f83a568a-c35c-4670-b5cc-f8da1f75de10" providerId="ADAL" clId="{C4AF7AE1-3E30-46B8-BDA7-523FB9CDE2AB}" dt="2022-02-02T18:56:18.764" v="5439" actId="20577"/>
          <ac:spMkLst>
            <pc:docMk/>
            <pc:sldMk cId="0" sldId="274"/>
            <ac:spMk id="24582" creationId="{00000000-0000-0000-0000-000000000000}"/>
          </ac:spMkLst>
        </pc:spChg>
        <pc:graphicFrameChg chg="add mod">
          <ac:chgData name="Horn, Joseph Francis" userId="f83a568a-c35c-4670-b5cc-f8da1f75de10" providerId="ADAL" clId="{C4AF7AE1-3E30-46B8-BDA7-523FB9CDE2AB}" dt="2022-02-02T18:27:04.175" v="4184" actId="1076"/>
          <ac:graphicFrameMkLst>
            <pc:docMk/>
            <pc:sldMk cId="0" sldId="274"/>
            <ac:graphicFrameMk id="7" creationId="{11FBED32-2E0F-43BB-B7C5-75201017ECB8}"/>
          </ac:graphicFrameMkLst>
        </pc:graphicFrameChg>
        <pc:graphicFrameChg chg="add mod">
          <ac:chgData name="Horn, Joseph Francis" userId="f83a568a-c35c-4670-b5cc-f8da1f75de10" providerId="ADAL" clId="{C4AF7AE1-3E30-46B8-BDA7-523FB9CDE2AB}" dt="2022-02-02T18:27:28.421" v="4188"/>
          <ac:graphicFrameMkLst>
            <pc:docMk/>
            <pc:sldMk cId="0" sldId="274"/>
            <ac:graphicFrameMk id="8" creationId="{68BC28A6-A2C1-4347-95DB-0E395F6FBCF5}"/>
          </ac:graphicFrameMkLst>
        </pc:graphicFrameChg>
      </pc:sldChg>
      <pc:sldChg chg="addSp delSp modSp mod">
        <pc:chgData name="Horn, Joseph Francis" userId="f83a568a-c35c-4670-b5cc-f8da1f75de10" providerId="ADAL" clId="{C4AF7AE1-3E30-46B8-BDA7-523FB9CDE2AB}" dt="2022-02-02T18:56:50.804" v="5440" actId="6549"/>
        <pc:sldMkLst>
          <pc:docMk/>
          <pc:sldMk cId="0" sldId="275"/>
        </pc:sldMkLst>
        <pc:spChg chg="add mod">
          <ac:chgData name="Horn, Joseph Francis" userId="f83a568a-c35c-4670-b5cc-f8da1f75de10" providerId="ADAL" clId="{C4AF7AE1-3E30-46B8-BDA7-523FB9CDE2AB}" dt="2022-02-02T18:32:20.581" v="4219" actId="14100"/>
          <ac:spMkLst>
            <pc:docMk/>
            <pc:sldMk cId="0" sldId="275"/>
            <ac:spMk id="2" creationId="{37862182-9BCE-4A6D-B3C4-8884B9B92D03}"/>
          </ac:spMkLst>
        </pc:spChg>
        <pc:spChg chg="add mod">
          <ac:chgData name="Horn, Joseph Francis" userId="f83a568a-c35c-4670-b5cc-f8da1f75de10" providerId="ADAL" clId="{C4AF7AE1-3E30-46B8-BDA7-523FB9CDE2AB}" dt="2022-02-02T18:40:23.944" v="5104" actId="313"/>
          <ac:spMkLst>
            <pc:docMk/>
            <pc:sldMk cId="0" sldId="275"/>
            <ac:spMk id="3" creationId="{06889663-544D-4D11-BF47-6DED5ACCB28B}"/>
          </ac:spMkLst>
        </pc:spChg>
        <pc:spChg chg="add mod">
          <ac:chgData name="Horn, Joseph Francis" userId="f83a568a-c35c-4670-b5cc-f8da1f75de10" providerId="ADAL" clId="{C4AF7AE1-3E30-46B8-BDA7-523FB9CDE2AB}" dt="2022-02-02T18:38:20.245" v="4864" actId="1076"/>
          <ac:spMkLst>
            <pc:docMk/>
            <pc:sldMk cId="0" sldId="275"/>
            <ac:spMk id="8" creationId="{B34CC1B0-4146-4216-B604-005040085799}"/>
          </ac:spMkLst>
        </pc:spChg>
        <pc:spChg chg="add mod">
          <ac:chgData name="Horn, Joseph Francis" userId="f83a568a-c35c-4670-b5cc-f8da1f75de10" providerId="ADAL" clId="{C4AF7AE1-3E30-46B8-BDA7-523FB9CDE2AB}" dt="2022-02-02T18:32:53.677" v="4224" actId="208"/>
          <ac:spMkLst>
            <pc:docMk/>
            <pc:sldMk cId="0" sldId="275"/>
            <ac:spMk id="9" creationId="{ACC56EF1-7BEF-455B-9A94-D3203974F49B}"/>
          </ac:spMkLst>
        </pc:spChg>
        <pc:spChg chg="add mod">
          <ac:chgData name="Horn, Joseph Francis" userId="f83a568a-c35c-4670-b5cc-f8da1f75de10" providerId="ADAL" clId="{C4AF7AE1-3E30-46B8-BDA7-523FB9CDE2AB}" dt="2022-02-02T18:38:20.245" v="4864" actId="1076"/>
          <ac:spMkLst>
            <pc:docMk/>
            <pc:sldMk cId="0" sldId="275"/>
            <ac:spMk id="10" creationId="{F9AA174C-30E1-400A-A56C-8A9093223280}"/>
          </ac:spMkLst>
        </pc:spChg>
        <pc:spChg chg="add mod">
          <ac:chgData name="Horn, Joseph Francis" userId="f83a568a-c35c-4670-b5cc-f8da1f75de10" providerId="ADAL" clId="{C4AF7AE1-3E30-46B8-BDA7-523FB9CDE2AB}" dt="2022-02-02T18:56:50.804" v="5440" actId="6549"/>
          <ac:spMkLst>
            <pc:docMk/>
            <pc:sldMk cId="0" sldId="275"/>
            <ac:spMk id="12" creationId="{699979FC-E397-4BC5-B5F4-A83AB0159E58}"/>
          </ac:spMkLst>
        </pc:spChg>
        <pc:spChg chg="del mod">
          <ac:chgData name="Horn, Joseph Francis" userId="f83a568a-c35c-4670-b5cc-f8da1f75de10" providerId="ADAL" clId="{C4AF7AE1-3E30-46B8-BDA7-523FB9CDE2AB}" dt="2022-02-02T18:38:11.644" v="4862" actId="478"/>
          <ac:spMkLst>
            <pc:docMk/>
            <pc:sldMk cId="0" sldId="275"/>
            <ac:spMk id="25604" creationId="{00000000-0000-0000-0000-000000000000}"/>
          </ac:spMkLst>
        </pc:spChg>
        <pc:graphicFrameChg chg="add mod">
          <ac:chgData name="Horn, Joseph Francis" userId="f83a568a-c35c-4670-b5cc-f8da1f75de10" providerId="ADAL" clId="{C4AF7AE1-3E30-46B8-BDA7-523FB9CDE2AB}" dt="2022-02-02T18:31:54.736" v="4212"/>
          <ac:graphicFrameMkLst>
            <pc:docMk/>
            <pc:sldMk cId="0" sldId="275"/>
            <ac:graphicFrameMk id="5" creationId="{C43BCC80-40C7-49C5-B0F7-D4D38A035DDB}"/>
          </ac:graphicFrameMkLst>
        </pc:graphicFrameChg>
        <pc:graphicFrameChg chg="add mod">
          <ac:chgData name="Horn, Joseph Francis" userId="f83a568a-c35c-4670-b5cc-f8da1f75de10" providerId="ADAL" clId="{C4AF7AE1-3E30-46B8-BDA7-523FB9CDE2AB}" dt="2022-02-02T18:38:20.245" v="4864" actId="1076"/>
          <ac:graphicFrameMkLst>
            <pc:docMk/>
            <pc:sldMk cId="0" sldId="275"/>
            <ac:graphicFrameMk id="6" creationId="{77B62761-EE31-4B3D-8779-C9F7E8354B46}"/>
          </ac:graphicFrameMkLst>
        </pc:graphicFrameChg>
      </pc:sldChg>
      <pc:sldChg chg="addSp modSp mod">
        <pc:chgData name="Horn, Joseph Francis" userId="f83a568a-c35c-4670-b5cc-f8da1f75de10" providerId="ADAL" clId="{C4AF7AE1-3E30-46B8-BDA7-523FB9CDE2AB}" dt="2022-02-02T19:01:15.931" v="5446" actId="6549"/>
        <pc:sldMkLst>
          <pc:docMk/>
          <pc:sldMk cId="0" sldId="276"/>
        </pc:sldMkLst>
        <pc:spChg chg="add mod">
          <ac:chgData name="Horn, Joseph Francis" userId="f83a568a-c35c-4670-b5cc-f8da1f75de10" providerId="ADAL" clId="{C4AF7AE1-3E30-46B8-BDA7-523FB9CDE2AB}" dt="2022-02-02T18:46:13.913" v="5209" actId="1076"/>
          <ac:spMkLst>
            <pc:docMk/>
            <pc:sldMk cId="0" sldId="276"/>
            <ac:spMk id="2" creationId="{C9D27014-3DA9-482B-BE2C-A23AB63BC2B2}"/>
          </ac:spMkLst>
        </pc:spChg>
        <pc:spChg chg="add mod">
          <ac:chgData name="Horn, Joseph Francis" userId="f83a568a-c35c-4670-b5cc-f8da1f75de10" providerId="ADAL" clId="{C4AF7AE1-3E30-46B8-BDA7-523FB9CDE2AB}" dt="2022-02-02T18:46:05.631" v="5207" actId="1076"/>
          <ac:spMkLst>
            <pc:docMk/>
            <pc:sldMk cId="0" sldId="276"/>
            <ac:spMk id="3" creationId="{DA0953FF-A0E7-4A71-8E19-F4CB7141EBB2}"/>
          </ac:spMkLst>
        </pc:spChg>
        <pc:spChg chg="add mod">
          <ac:chgData name="Horn, Joseph Francis" userId="f83a568a-c35c-4670-b5cc-f8da1f75de10" providerId="ADAL" clId="{C4AF7AE1-3E30-46B8-BDA7-523FB9CDE2AB}" dt="2022-02-02T18:43:33.944" v="5125" actId="1076"/>
          <ac:spMkLst>
            <pc:docMk/>
            <pc:sldMk cId="0" sldId="276"/>
            <ac:spMk id="36" creationId="{F86FF162-0474-4F2D-864E-05E867852DF7}"/>
          </ac:spMkLst>
        </pc:spChg>
        <pc:spChg chg="add mod">
          <ac:chgData name="Horn, Joseph Francis" userId="f83a568a-c35c-4670-b5cc-f8da1f75de10" providerId="ADAL" clId="{C4AF7AE1-3E30-46B8-BDA7-523FB9CDE2AB}" dt="2022-02-02T18:43:55.120" v="5143" actId="1076"/>
          <ac:spMkLst>
            <pc:docMk/>
            <pc:sldMk cId="0" sldId="276"/>
            <ac:spMk id="37" creationId="{42869E3D-C81D-411E-AAEE-326B52452B5B}"/>
          </ac:spMkLst>
        </pc:spChg>
        <pc:spChg chg="add mod">
          <ac:chgData name="Horn, Joseph Francis" userId="f83a568a-c35c-4670-b5cc-f8da1f75de10" providerId="ADAL" clId="{C4AF7AE1-3E30-46B8-BDA7-523FB9CDE2AB}" dt="2022-02-02T18:44:21.112" v="5151" actId="1076"/>
          <ac:spMkLst>
            <pc:docMk/>
            <pc:sldMk cId="0" sldId="276"/>
            <ac:spMk id="38" creationId="{62247F27-8ACF-47F1-90D9-532F4269A59C}"/>
          </ac:spMkLst>
        </pc:spChg>
        <pc:spChg chg="add mod">
          <ac:chgData name="Horn, Joseph Francis" userId="f83a568a-c35c-4670-b5cc-f8da1f75de10" providerId="ADAL" clId="{C4AF7AE1-3E30-46B8-BDA7-523FB9CDE2AB}" dt="2022-02-02T18:46:02.004" v="5206" actId="1076"/>
          <ac:spMkLst>
            <pc:docMk/>
            <pc:sldMk cId="0" sldId="276"/>
            <ac:spMk id="40" creationId="{2336EC2D-EF2F-412E-B4CF-5DAD9092BD63}"/>
          </ac:spMkLst>
        </pc:spChg>
        <pc:spChg chg="mod">
          <ac:chgData name="Horn, Joseph Francis" userId="f83a568a-c35c-4670-b5cc-f8da1f75de10" providerId="ADAL" clId="{C4AF7AE1-3E30-46B8-BDA7-523FB9CDE2AB}" dt="2022-02-02T19:01:12.351" v="5445" actId="1076"/>
          <ac:spMkLst>
            <pc:docMk/>
            <pc:sldMk cId="0" sldId="276"/>
            <ac:spMk id="26637" creationId="{00000000-0000-0000-0000-000000000000}"/>
          </ac:spMkLst>
        </pc:spChg>
        <pc:spChg chg="mod">
          <ac:chgData name="Horn, Joseph Francis" userId="f83a568a-c35c-4670-b5cc-f8da1f75de10" providerId="ADAL" clId="{C4AF7AE1-3E30-46B8-BDA7-523FB9CDE2AB}" dt="2022-02-02T18:44:28.797" v="5168" actId="20577"/>
          <ac:spMkLst>
            <pc:docMk/>
            <pc:sldMk cId="0" sldId="276"/>
            <ac:spMk id="26638" creationId="{00000000-0000-0000-0000-000000000000}"/>
          </ac:spMkLst>
        </pc:spChg>
        <pc:spChg chg="mod">
          <ac:chgData name="Horn, Joseph Francis" userId="f83a568a-c35c-4670-b5cc-f8da1f75de10" providerId="ADAL" clId="{C4AF7AE1-3E30-46B8-BDA7-523FB9CDE2AB}" dt="2022-02-02T18:45:01.239" v="5193" actId="1076"/>
          <ac:spMkLst>
            <pc:docMk/>
            <pc:sldMk cId="0" sldId="276"/>
            <ac:spMk id="26640" creationId="{00000000-0000-0000-0000-000000000000}"/>
          </ac:spMkLst>
        </pc:spChg>
        <pc:spChg chg="mod">
          <ac:chgData name="Horn, Joseph Francis" userId="f83a568a-c35c-4670-b5cc-f8da1f75de10" providerId="ADAL" clId="{C4AF7AE1-3E30-46B8-BDA7-523FB9CDE2AB}" dt="2022-02-02T19:01:15.931" v="5446" actId="6549"/>
          <ac:spMkLst>
            <pc:docMk/>
            <pc:sldMk cId="0" sldId="276"/>
            <ac:spMk id="26643" creationId="{00000000-0000-0000-0000-000000000000}"/>
          </ac:spMkLst>
        </pc:spChg>
        <pc:spChg chg="mod">
          <ac:chgData name="Horn, Joseph Francis" userId="f83a568a-c35c-4670-b5cc-f8da1f75de10" providerId="ADAL" clId="{C4AF7AE1-3E30-46B8-BDA7-523FB9CDE2AB}" dt="2022-02-02T18:46:15.244" v="5210" actId="1076"/>
          <ac:spMkLst>
            <pc:docMk/>
            <pc:sldMk cId="0" sldId="276"/>
            <ac:spMk id="26648" creationId="{00000000-0000-0000-0000-000000000000}"/>
          </ac:spMkLst>
        </pc:spChg>
        <pc:spChg chg="mod">
          <ac:chgData name="Horn, Joseph Francis" userId="f83a568a-c35c-4670-b5cc-f8da1f75de10" providerId="ADAL" clId="{C4AF7AE1-3E30-46B8-BDA7-523FB9CDE2AB}" dt="2022-02-02T18:44:57.936" v="5192" actId="1076"/>
          <ac:spMkLst>
            <pc:docMk/>
            <pc:sldMk cId="0" sldId="276"/>
            <ac:spMk id="26653" creationId="{00000000-0000-0000-0000-000000000000}"/>
          </ac:spMkLst>
        </pc:spChg>
        <pc:spChg chg="mod">
          <ac:chgData name="Horn, Joseph Francis" userId="f83a568a-c35c-4670-b5cc-f8da1f75de10" providerId="ADAL" clId="{C4AF7AE1-3E30-46B8-BDA7-523FB9CDE2AB}" dt="2022-02-02T18:44:10.999" v="5147" actId="1076"/>
          <ac:spMkLst>
            <pc:docMk/>
            <pc:sldMk cId="0" sldId="276"/>
            <ac:spMk id="26654" creationId="{00000000-0000-0000-0000-000000000000}"/>
          </ac:spMkLst>
        </pc:spChg>
        <pc:spChg chg="mod">
          <ac:chgData name="Horn, Joseph Francis" userId="f83a568a-c35c-4670-b5cc-f8da1f75de10" providerId="ADAL" clId="{C4AF7AE1-3E30-46B8-BDA7-523FB9CDE2AB}" dt="2022-02-02T19:00:46.528" v="5442" actId="688"/>
          <ac:spMkLst>
            <pc:docMk/>
            <pc:sldMk cId="0" sldId="276"/>
            <ac:spMk id="26656" creationId="{00000000-0000-0000-0000-000000000000}"/>
          </ac:spMkLst>
        </pc:spChg>
        <pc:spChg chg="mod">
          <ac:chgData name="Horn, Joseph Francis" userId="f83a568a-c35c-4670-b5cc-f8da1f75de10" providerId="ADAL" clId="{C4AF7AE1-3E30-46B8-BDA7-523FB9CDE2AB}" dt="2022-02-02T19:00:46.528" v="5442" actId="688"/>
          <ac:spMkLst>
            <pc:docMk/>
            <pc:sldMk cId="0" sldId="276"/>
            <ac:spMk id="26657" creationId="{00000000-0000-0000-0000-000000000000}"/>
          </ac:spMkLst>
        </pc:spChg>
        <pc:spChg chg="mod">
          <ac:chgData name="Horn, Joseph Francis" userId="f83a568a-c35c-4670-b5cc-f8da1f75de10" providerId="ADAL" clId="{C4AF7AE1-3E30-46B8-BDA7-523FB9CDE2AB}" dt="2022-02-02T19:00:46.528" v="5442" actId="688"/>
          <ac:spMkLst>
            <pc:docMk/>
            <pc:sldMk cId="0" sldId="276"/>
            <ac:spMk id="26658" creationId="{00000000-0000-0000-0000-000000000000}"/>
          </ac:spMkLst>
        </pc:spChg>
        <pc:grpChg chg="mod">
          <ac:chgData name="Horn, Joseph Francis" userId="f83a568a-c35c-4670-b5cc-f8da1f75de10" providerId="ADAL" clId="{C4AF7AE1-3E30-46B8-BDA7-523FB9CDE2AB}" dt="2022-02-02T19:00:46.528" v="5442" actId="688"/>
          <ac:grpSpMkLst>
            <pc:docMk/>
            <pc:sldMk cId="0" sldId="276"/>
            <ac:grpSpMk id="26628" creationId="{00000000-0000-0000-0000-000000000000}"/>
          </ac:grpSpMkLst>
        </pc:grpChg>
        <pc:grpChg chg="mod">
          <ac:chgData name="Horn, Joseph Francis" userId="f83a568a-c35c-4670-b5cc-f8da1f75de10" providerId="ADAL" clId="{C4AF7AE1-3E30-46B8-BDA7-523FB9CDE2AB}" dt="2022-02-02T19:00:46.528" v="5442" actId="688"/>
          <ac:grpSpMkLst>
            <pc:docMk/>
            <pc:sldMk cId="0" sldId="276"/>
            <ac:grpSpMk id="26655" creationId="{00000000-0000-0000-0000-000000000000}"/>
          </ac:grpSpMkLst>
        </pc:grpChg>
      </pc:sldChg>
      <pc:sldChg chg="modSp mod">
        <pc:chgData name="Horn, Joseph Francis" userId="f83a568a-c35c-4670-b5cc-f8da1f75de10" providerId="ADAL" clId="{C4AF7AE1-3E30-46B8-BDA7-523FB9CDE2AB}" dt="2022-02-02T18:46:52.245" v="5213" actId="1076"/>
        <pc:sldMkLst>
          <pc:docMk/>
          <pc:sldMk cId="0" sldId="278"/>
        </pc:sldMkLst>
        <pc:graphicFrameChg chg="mod">
          <ac:chgData name="Horn, Joseph Francis" userId="f83a568a-c35c-4670-b5cc-f8da1f75de10" providerId="ADAL" clId="{C4AF7AE1-3E30-46B8-BDA7-523FB9CDE2AB}" dt="2022-02-02T18:46:52.245" v="5213" actId="1076"/>
          <ac:graphicFrameMkLst>
            <pc:docMk/>
            <pc:sldMk cId="0" sldId="278"/>
            <ac:graphicFrameMk id="28697" creationId="{00000000-0000-0000-0000-000000000000}"/>
          </ac:graphicFrameMkLst>
        </pc:graphicFrameChg>
      </pc:sldChg>
      <pc:sldChg chg="addSp modSp mod">
        <pc:chgData name="Horn, Joseph Francis" userId="f83a568a-c35c-4670-b5cc-f8da1f75de10" providerId="ADAL" clId="{C4AF7AE1-3E30-46B8-BDA7-523FB9CDE2AB}" dt="2022-02-01T20:01:26.382" v="1135" actId="1076"/>
        <pc:sldMkLst>
          <pc:docMk/>
          <pc:sldMk cId="0" sldId="282"/>
        </pc:sldMkLst>
        <pc:spChg chg="mod">
          <ac:chgData name="Horn, Joseph Francis" userId="f83a568a-c35c-4670-b5cc-f8da1f75de10" providerId="ADAL" clId="{C4AF7AE1-3E30-46B8-BDA7-523FB9CDE2AB}" dt="2022-02-01T20:01:15.279" v="1133" actId="6549"/>
          <ac:spMkLst>
            <pc:docMk/>
            <pc:sldMk cId="0" sldId="282"/>
            <ac:spMk id="7170" creationId="{00000000-0000-0000-0000-000000000000}"/>
          </ac:spMkLst>
        </pc:spChg>
        <pc:graphicFrameChg chg="add mod">
          <ac:chgData name="Horn, Joseph Francis" userId="f83a568a-c35c-4670-b5cc-f8da1f75de10" providerId="ADAL" clId="{C4AF7AE1-3E30-46B8-BDA7-523FB9CDE2AB}" dt="2022-02-01T19:52:09.719" v="971" actId="1076"/>
          <ac:graphicFrameMkLst>
            <pc:docMk/>
            <pc:sldMk cId="0" sldId="282"/>
            <ac:graphicFrameMk id="2" creationId="{21DA3FBF-1087-4989-90A7-0E0E6D17C568}"/>
          </ac:graphicFrameMkLst>
        </pc:graphicFrameChg>
        <pc:graphicFrameChg chg="add mod">
          <ac:chgData name="Horn, Joseph Francis" userId="f83a568a-c35c-4670-b5cc-f8da1f75de10" providerId="ADAL" clId="{C4AF7AE1-3E30-46B8-BDA7-523FB9CDE2AB}" dt="2022-02-01T19:30:11.451" v="602"/>
          <ac:graphicFrameMkLst>
            <pc:docMk/>
            <pc:sldMk cId="0" sldId="282"/>
            <ac:graphicFrameMk id="3" creationId="{761FCA40-44E2-441D-BA76-61F01EFD3283}"/>
          </ac:graphicFrameMkLst>
        </pc:graphicFrameChg>
        <pc:graphicFrameChg chg="add mod">
          <ac:chgData name="Horn, Joseph Francis" userId="f83a568a-c35c-4670-b5cc-f8da1f75de10" providerId="ADAL" clId="{C4AF7AE1-3E30-46B8-BDA7-523FB9CDE2AB}" dt="2022-02-01T19:52:26.179" v="984" actId="1035"/>
          <ac:graphicFrameMkLst>
            <pc:docMk/>
            <pc:sldMk cId="0" sldId="282"/>
            <ac:graphicFrameMk id="4" creationId="{901DD799-4293-498E-98BC-EFE59225249E}"/>
          </ac:graphicFrameMkLst>
        </pc:graphicFrameChg>
        <pc:graphicFrameChg chg="add mod">
          <ac:chgData name="Horn, Joseph Francis" userId="f83a568a-c35c-4670-b5cc-f8da1f75de10" providerId="ADAL" clId="{C4AF7AE1-3E30-46B8-BDA7-523FB9CDE2AB}" dt="2022-02-01T20:01:23.342" v="1134" actId="1076"/>
          <ac:graphicFrameMkLst>
            <pc:docMk/>
            <pc:sldMk cId="0" sldId="282"/>
            <ac:graphicFrameMk id="5" creationId="{503D62F8-F6D1-401E-BEAD-A0D1346AD9A1}"/>
          </ac:graphicFrameMkLst>
        </pc:graphicFrameChg>
        <pc:graphicFrameChg chg="add mod">
          <ac:chgData name="Horn, Joseph Francis" userId="f83a568a-c35c-4670-b5cc-f8da1f75de10" providerId="ADAL" clId="{C4AF7AE1-3E30-46B8-BDA7-523FB9CDE2AB}" dt="2022-02-01T20:01:26.382" v="1135" actId="1076"/>
          <ac:graphicFrameMkLst>
            <pc:docMk/>
            <pc:sldMk cId="0" sldId="282"/>
            <ac:graphicFrameMk id="7" creationId="{2CC22882-F602-4EE9-9A49-1ED374A887FE}"/>
          </ac:graphicFrameMkLst>
        </pc:graphicFrameChg>
      </pc:sldChg>
      <pc:sldChg chg="del">
        <pc:chgData name="Horn, Joseph Francis" userId="f83a568a-c35c-4670-b5cc-f8da1f75de10" providerId="ADAL" clId="{C4AF7AE1-3E30-46B8-BDA7-523FB9CDE2AB}" dt="2022-02-01T20:01:30.648" v="1136" actId="47"/>
        <pc:sldMkLst>
          <pc:docMk/>
          <pc:sldMk cId="0" sldId="283"/>
        </pc:sldMkLst>
      </pc:sldChg>
      <pc:sldChg chg="del">
        <pc:chgData name="Horn, Joseph Francis" userId="f83a568a-c35c-4670-b5cc-f8da1f75de10" providerId="ADAL" clId="{C4AF7AE1-3E30-46B8-BDA7-523FB9CDE2AB}" dt="2022-02-01T20:01:35.744" v="1137" actId="47"/>
        <pc:sldMkLst>
          <pc:docMk/>
          <pc:sldMk cId="0" sldId="284"/>
        </pc:sldMkLst>
      </pc:sldChg>
      <pc:sldChg chg="modSp mod">
        <pc:chgData name="Horn, Joseph Francis" userId="f83a568a-c35c-4670-b5cc-f8da1f75de10" providerId="ADAL" clId="{C4AF7AE1-3E30-46B8-BDA7-523FB9CDE2AB}" dt="2022-02-02T21:54:12.007" v="5449"/>
        <pc:sldMkLst>
          <pc:docMk/>
          <pc:sldMk cId="0" sldId="285"/>
        </pc:sldMkLst>
        <pc:spChg chg="mod">
          <ac:chgData name="Horn, Joseph Francis" userId="f83a568a-c35c-4670-b5cc-f8da1f75de10" providerId="ADAL" clId="{C4AF7AE1-3E30-46B8-BDA7-523FB9CDE2AB}" dt="2022-02-02T18:51:58.819" v="5252" actId="20577"/>
          <ac:spMkLst>
            <pc:docMk/>
            <pc:sldMk cId="0" sldId="285"/>
            <ac:spMk id="10244" creationId="{00000000-0000-0000-0000-000000000000}"/>
          </ac:spMkLst>
        </pc:spChg>
        <pc:graphicFrameChg chg="mod">
          <ac:chgData name="Horn, Joseph Francis" userId="f83a568a-c35c-4670-b5cc-f8da1f75de10" providerId="ADAL" clId="{C4AF7AE1-3E30-46B8-BDA7-523FB9CDE2AB}" dt="2022-02-01T20:09:59.238" v="1576" actId="1076"/>
          <ac:graphicFrameMkLst>
            <pc:docMk/>
            <pc:sldMk cId="0" sldId="285"/>
            <ac:graphicFrameMk id="10242" creationId="{00000000-0000-0000-0000-000000000000}"/>
          </ac:graphicFrameMkLst>
        </pc:graphicFrameChg>
        <pc:graphicFrameChg chg="mod">
          <ac:chgData name="Horn, Joseph Francis" userId="f83a568a-c35c-4670-b5cc-f8da1f75de10" providerId="ADAL" clId="{C4AF7AE1-3E30-46B8-BDA7-523FB9CDE2AB}" dt="2022-02-02T21:54:12.007" v="5449"/>
          <ac:graphicFrameMkLst>
            <pc:docMk/>
            <pc:sldMk cId="0" sldId="285"/>
            <ac:graphicFrameMk id="10245" creationId="{00000000-0000-0000-0000-000000000000}"/>
          </ac:graphicFrameMkLst>
        </pc:graphicFrameChg>
      </pc:sldChg>
      <pc:sldChg chg="modSp mod">
        <pc:chgData name="Horn, Joseph Francis" userId="f83a568a-c35c-4670-b5cc-f8da1f75de10" providerId="ADAL" clId="{C4AF7AE1-3E30-46B8-BDA7-523FB9CDE2AB}" dt="2022-02-01T20:10:52.617" v="1588" actId="1076"/>
        <pc:sldMkLst>
          <pc:docMk/>
          <pc:sldMk cId="0" sldId="286"/>
        </pc:sldMkLst>
        <pc:graphicFrameChg chg="mod">
          <ac:chgData name="Horn, Joseph Francis" userId="f83a568a-c35c-4670-b5cc-f8da1f75de10" providerId="ADAL" clId="{C4AF7AE1-3E30-46B8-BDA7-523FB9CDE2AB}" dt="2022-02-01T20:10:47.264" v="1585"/>
          <ac:graphicFrameMkLst>
            <pc:docMk/>
            <pc:sldMk cId="0" sldId="286"/>
            <ac:graphicFrameMk id="2" creationId="{00000000-0000-0000-0000-000000000000}"/>
          </ac:graphicFrameMkLst>
        </pc:graphicFrameChg>
        <pc:graphicFrameChg chg="mod">
          <ac:chgData name="Horn, Joseph Francis" userId="f83a568a-c35c-4670-b5cc-f8da1f75de10" providerId="ADAL" clId="{C4AF7AE1-3E30-46B8-BDA7-523FB9CDE2AB}" dt="2022-02-01T20:10:52.617" v="1588" actId="1076"/>
          <ac:graphicFrameMkLst>
            <pc:docMk/>
            <pc:sldMk cId="0" sldId="286"/>
            <ac:graphicFrameMk id="11268" creationId="{00000000-0000-0000-0000-000000000000}"/>
          </ac:graphicFrameMkLst>
        </pc:graphicFrameChg>
      </pc:sldChg>
      <pc:sldChg chg="modSp mod">
        <pc:chgData name="Horn, Joseph Francis" userId="f83a568a-c35c-4670-b5cc-f8da1f75de10" providerId="ADAL" clId="{C4AF7AE1-3E30-46B8-BDA7-523FB9CDE2AB}" dt="2022-02-02T18:53:13.599" v="5280" actId="20577"/>
        <pc:sldMkLst>
          <pc:docMk/>
          <pc:sldMk cId="0" sldId="287"/>
        </pc:sldMkLst>
        <pc:spChg chg="mod">
          <ac:chgData name="Horn, Joseph Francis" userId="f83a568a-c35c-4670-b5cc-f8da1f75de10" providerId="ADAL" clId="{C4AF7AE1-3E30-46B8-BDA7-523FB9CDE2AB}" dt="2022-02-02T18:53:04.961" v="5268" actId="20577"/>
          <ac:spMkLst>
            <pc:docMk/>
            <pc:sldMk cId="0" sldId="287"/>
            <ac:spMk id="12292" creationId="{00000000-0000-0000-0000-000000000000}"/>
          </ac:spMkLst>
        </pc:spChg>
        <pc:spChg chg="mod">
          <ac:chgData name="Horn, Joseph Francis" userId="f83a568a-c35c-4670-b5cc-f8da1f75de10" providerId="ADAL" clId="{C4AF7AE1-3E30-46B8-BDA7-523FB9CDE2AB}" dt="2022-02-02T18:53:13.599" v="5280" actId="20577"/>
          <ac:spMkLst>
            <pc:docMk/>
            <pc:sldMk cId="0" sldId="287"/>
            <ac:spMk id="12294" creationId="{00000000-0000-0000-0000-000000000000}"/>
          </ac:spMkLst>
        </pc:spChg>
      </pc:sldChg>
      <pc:sldChg chg="addSp delSp modSp mod">
        <pc:chgData name="Horn, Joseph Francis" userId="f83a568a-c35c-4670-b5cc-f8da1f75de10" providerId="ADAL" clId="{C4AF7AE1-3E30-46B8-BDA7-523FB9CDE2AB}" dt="2022-02-03T18:09:12.784" v="5462" actId="1076"/>
        <pc:sldMkLst>
          <pc:docMk/>
          <pc:sldMk cId="138935536" sldId="289"/>
        </pc:sldMkLst>
        <pc:spChg chg="mod">
          <ac:chgData name="Horn, Joseph Francis" userId="f83a568a-c35c-4670-b5cc-f8da1f75de10" providerId="ADAL" clId="{C4AF7AE1-3E30-46B8-BDA7-523FB9CDE2AB}" dt="2022-02-01T18:48:56.619" v="530" actId="1076"/>
          <ac:spMkLst>
            <pc:docMk/>
            <pc:sldMk cId="138935536" sldId="289"/>
            <ac:spMk id="4" creationId="{00000000-0000-0000-0000-000000000000}"/>
          </ac:spMkLst>
        </pc:spChg>
        <pc:spChg chg="mod">
          <ac:chgData name="Horn, Joseph Francis" userId="f83a568a-c35c-4670-b5cc-f8da1f75de10" providerId="ADAL" clId="{C4AF7AE1-3E30-46B8-BDA7-523FB9CDE2AB}" dt="2022-02-02T18:48:04.491" v="5217" actId="20577"/>
          <ac:spMkLst>
            <pc:docMk/>
            <pc:sldMk cId="138935536" sldId="289"/>
            <ac:spMk id="8" creationId="{00000000-0000-0000-0000-000000000000}"/>
          </ac:spMkLst>
        </pc:spChg>
        <pc:graphicFrameChg chg="mod">
          <ac:chgData name="Horn, Joseph Francis" userId="f83a568a-c35c-4670-b5cc-f8da1f75de10" providerId="ADAL" clId="{C4AF7AE1-3E30-46B8-BDA7-523FB9CDE2AB}" dt="2022-02-02T18:21:37.636" v="3967" actId="1076"/>
          <ac:graphicFrameMkLst>
            <pc:docMk/>
            <pc:sldMk cId="138935536" sldId="289"/>
            <ac:graphicFrameMk id="3" creationId="{00000000-0000-0000-0000-000000000000}"/>
          </ac:graphicFrameMkLst>
        </pc:graphicFrameChg>
        <pc:graphicFrameChg chg="mod">
          <ac:chgData name="Horn, Joseph Francis" userId="f83a568a-c35c-4670-b5cc-f8da1f75de10" providerId="ADAL" clId="{C4AF7AE1-3E30-46B8-BDA7-523FB9CDE2AB}" dt="2022-02-01T18:52:36.445" v="562" actId="1076"/>
          <ac:graphicFrameMkLst>
            <pc:docMk/>
            <pc:sldMk cId="138935536" sldId="289"/>
            <ac:graphicFrameMk id="6" creationId="{00000000-0000-0000-0000-000000000000}"/>
          </ac:graphicFrameMkLst>
        </pc:graphicFrameChg>
        <pc:graphicFrameChg chg="add del mod">
          <ac:chgData name="Horn, Joseph Francis" userId="f83a568a-c35c-4670-b5cc-f8da1f75de10" providerId="ADAL" clId="{C4AF7AE1-3E30-46B8-BDA7-523FB9CDE2AB}" dt="2022-02-01T18:38:14.089" v="514" actId="478"/>
          <ac:graphicFrameMkLst>
            <pc:docMk/>
            <pc:sldMk cId="138935536" sldId="289"/>
            <ac:graphicFrameMk id="7" creationId="{572B00A1-E2D5-4A8F-A283-D4F41C5CFEB2}"/>
          </ac:graphicFrameMkLst>
        </pc:graphicFrameChg>
        <pc:graphicFrameChg chg="add mod">
          <ac:chgData name="Horn, Joseph Francis" userId="f83a568a-c35c-4670-b5cc-f8da1f75de10" providerId="ADAL" clId="{C4AF7AE1-3E30-46B8-BDA7-523FB9CDE2AB}" dt="2022-02-03T18:09:09.604" v="5461" actId="14100"/>
          <ac:graphicFrameMkLst>
            <pc:docMk/>
            <pc:sldMk cId="138935536" sldId="289"/>
            <ac:graphicFrameMk id="9" creationId="{2EEC8356-09A5-4B86-B13C-CC2DB5F421E2}"/>
          </ac:graphicFrameMkLst>
        </pc:graphicFrameChg>
        <pc:graphicFrameChg chg="add mod">
          <ac:chgData name="Horn, Joseph Francis" userId="f83a568a-c35c-4670-b5cc-f8da1f75de10" providerId="ADAL" clId="{C4AF7AE1-3E30-46B8-BDA7-523FB9CDE2AB}" dt="2022-02-03T18:09:12.784" v="5462" actId="1076"/>
          <ac:graphicFrameMkLst>
            <pc:docMk/>
            <pc:sldMk cId="138935536" sldId="289"/>
            <ac:graphicFrameMk id="10" creationId="{8D41EA04-3D9A-4DA7-9E4C-C76EDCF7A4A0}"/>
          </ac:graphicFrameMkLst>
        </pc:graphicFrameChg>
      </pc:sldChg>
      <pc:sldChg chg="addSp delSp modSp mod">
        <pc:chgData name="Horn, Joseph Francis" userId="f83a568a-c35c-4670-b5cc-f8da1f75de10" providerId="ADAL" clId="{C4AF7AE1-3E30-46B8-BDA7-523FB9CDE2AB}" dt="2022-02-01T20:28:18.023" v="2153" actId="6549"/>
        <pc:sldMkLst>
          <pc:docMk/>
          <pc:sldMk cId="1485602419" sldId="291"/>
        </pc:sldMkLst>
        <pc:spChg chg="del">
          <ac:chgData name="Horn, Joseph Francis" userId="f83a568a-c35c-4670-b5cc-f8da1f75de10" providerId="ADAL" clId="{C4AF7AE1-3E30-46B8-BDA7-523FB9CDE2AB}" dt="2022-02-01T18:34:12.233" v="507" actId="478"/>
          <ac:spMkLst>
            <pc:docMk/>
            <pc:sldMk cId="1485602419" sldId="291"/>
            <ac:spMk id="7" creationId="{00000000-0000-0000-0000-000000000000}"/>
          </ac:spMkLst>
        </pc:spChg>
        <pc:spChg chg="mod">
          <ac:chgData name="Horn, Joseph Francis" userId="f83a568a-c35c-4670-b5cc-f8da1f75de10" providerId="ADAL" clId="{C4AF7AE1-3E30-46B8-BDA7-523FB9CDE2AB}" dt="2022-02-01T15:00:48.969" v="128" actId="1076"/>
          <ac:spMkLst>
            <pc:docMk/>
            <pc:sldMk cId="1485602419" sldId="291"/>
            <ac:spMk id="11" creationId="{00000000-0000-0000-0000-000000000000}"/>
          </ac:spMkLst>
        </pc:spChg>
        <pc:spChg chg="mod">
          <ac:chgData name="Horn, Joseph Francis" userId="f83a568a-c35c-4670-b5cc-f8da1f75de10" providerId="ADAL" clId="{C4AF7AE1-3E30-46B8-BDA7-523FB9CDE2AB}" dt="2022-02-01T20:28:18.023" v="2153" actId="6549"/>
          <ac:spMkLst>
            <pc:docMk/>
            <pc:sldMk cId="1485602419" sldId="291"/>
            <ac:spMk id="12" creationId="{00000000-0000-0000-0000-000000000000}"/>
          </ac:spMkLst>
        </pc:spChg>
        <pc:graphicFrameChg chg="mod">
          <ac:chgData name="Horn, Joseph Francis" userId="f83a568a-c35c-4670-b5cc-f8da1f75de10" providerId="ADAL" clId="{C4AF7AE1-3E30-46B8-BDA7-523FB9CDE2AB}" dt="2022-02-01T18:53:56.724" v="566"/>
          <ac:graphicFrameMkLst>
            <pc:docMk/>
            <pc:sldMk cId="1485602419" sldId="291"/>
            <ac:graphicFrameMk id="2" creationId="{00000000-0000-0000-0000-000000000000}"/>
          </ac:graphicFrameMkLst>
        </pc:graphicFrameChg>
        <pc:graphicFrameChg chg="add mod">
          <ac:chgData name="Horn, Joseph Francis" userId="f83a568a-c35c-4670-b5cc-f8da1f75de10" providerId="ADAL" clId="{C4AF7AE1-3E30-46B8-BDA7-523FB9CDE2AB}" dt="2022-02-01T20:18:00.574" v="1724" actId="1076"/>
          <ac:graphicFrameMkLst>
            <pc:docMk/>
            <pc:sldMk cId="1485602419" sldId="291"/>
            <ac:graphicFrameMk id="5" creationId="{73DC1512-0B9F-4B5A-B5F6-8BBB86D947D5}"/>
          </ac:graphicFrameMkLst>
        </pc:graphicFrameChg>
        <pc:graphicFrameChg chg="mod">
          <ac:chgData name="Horn, Joseph Francis" userId="f83a568a-c35c-4670-b5cc-f8da1f75de10" providerId="ADAL" clId="{C4AF7AE1-3E30-46B8-BDA7-523FB9CDE2AB}" dt="2022-02-01T15:00:48.969" v="128" actId="1076"/>
          <ac:graphicFrameMkLst>
            <pc:docMk/>
            <pc:sldMk cId="1485602419" sldId="291"/>
            <ac:graphicFrameMk id="9" creationId="{00000000-0000-0000-0000-000000000000}"/>
          </ac:graphicFrameMkLst>
        </pc:graphicFrameChg>
      </pc:sldChg>
      <pc:sldChg chg="addSp delSp modSp new mod ord modClrScheme chgLayout">
        <pc:chgData name="Horn, Joseph Francis" userId="f83a568a-c35c-4670-b5cc-f8da1f75de10" providerId="ADAL" clId="{C4AF7AE1-3E30-46B8-BDA7-523FB9CDE2AB}" dt="2022-02-01T20:27:25.168" v="2148" actId="20577"/>
        <pc:sldMkLst>
          <pc:docMk/>
          <pc:sldMk cId="1665775644" sldId="292"/>
        </pc:sldMkLst>
        <pc:spChg chg="add del mod">
          <ac:chgData name="Horn, Joseph Francis" userId="f83a568a-c35c-4670-b5cc-f8da1f75de10" providerId="ADAL" clId="{C4AF7AE1-3E30-46B8-BDA7-523FB9CDE2AB}" dt="2022-02-01T20:14:57.187" v="1589" actId="700"/>
          <ac:spMkLst>
            <pc:docMk/>
            <pc:sldMk cId="1665775644" sldId="292"/>
            <ac:spMk id="2" creationId="{8E33BA36-C334-4842-A410-8A9D91C01C99}"/>
          </ac:spMkLst>
        </pc:spChg>
        <pc:spChg chg="add mod">
          <ac:chgData name="Horn, Joseph Francis" userId="f83a568a-c35c-4670-b5cc-f8da1f75de10" providerId="ADAL" clId="{C4AF7AE1-3E30-46B8-BDA7-523FB9CDE2AB}" dt="2022-02-01T20:27:25.168" v="2148" actId="20577"/>
          <ac:spMkLst>
            <pc:docMk/>
            <pc:sldMk cId="1665775644" sldId="292"/>
            <ac:spMk id="4" creationId="{534BE642-29E7-4E77-A958-157735CED65D}"/>
          </ac:spMkLst>
        </pc:spChg>
        <pc:spChg chg="add mod">
          <ac:chgData name="Horn, Joseph Francis" userId="f83a568a-c35c-4670-b5cc-f8da1f75de10" providerId="ADAL" clId="{C4AF7AE1-3E30-46B8-BDA7-523FB9CDE2AB}" dt="2022-02-01T20:15:49.361" v="1653" actId="1076"/>
          <ac:spMkLst>
            <pc:docMk/>
            <pc:sldMk cId="1665775644" sldId="292"/>
            <ac:spMk id="5" creationId="{038F70B8-1828-484B-8A5F-B6B95BF8682D}"/>
          </ac:spMkLst>
        </pc:spChg>
        <pc:spChg chg="add mod">
          <ac:chgData name="Horn, Joseph Francis" userId="f83a568a-c35c-4670-b5cc-f8da1f75de10" providerId="ADAL" clId="{C4AF7AE1-3E30-46B8-BDA7-523FB9CDE2AB}" dt="2022-02-01T20:19:51.985" v="1816" actId="571"/>
          <ac:spMkLst>
            <pc:docMk/>
            <pc:sldMk cId="1665775644" sldId="292"/>
            <ac:spMk id="8" creationId="{86643D41-DD4D-423A-B056-3C79006525B3}"/>
          </ac:spMkLst>
        </pc:spChg>
        <pc:graphicFrameChg chg="add mod">
          <ac:chgData name="Horn, Joseph Francis" userId="f83a568a-c35c-4670-b5cc-f8da1f75de10" providerId="ADAL" clId="{C4AF7AE1-3E30-46B8-BDA7-523FB9CDE2AB}" dt="2022-02-01T20:27:02.627" v="2140" actId="1076"/>
          <ac:graphicFrameMkLst>
            <pc:docMk/>
            <pc:sldMk cId="1665775644" sldId="292"/>
            <ac:graphicFrameMk id="3" creationId="{60FC0674-ED83-4910-A813-29E15FCB5021}"/>
          </ac:graphicFrameMkLst>
        </pc:graphicFrameChg>
        <pc:graphicFrameChg chg="add del mod">
          <ac:chgData name="Horn, Joseph Francis" userId="f83a568a-c35c-4670-b5cc-f8da1f75de10" providerId="ADAL" clId="{C4AF7AE1-3E30-46B8-BDA7-523FB9CDE2AB}" dt="2022-02-01T20:18:05.986" v="1726" actId="478"/>
          <ac:graphicFrameMkLst>
            <pc:docMk/>
            <pc:sldMk cId="1665775644" sldId="292"/>
            <ac:graphicFrameMk id="6" creationId="{82A2EF63-649E-41E7-8CF4-262C853BF9CF}"/>
          </ac:graphicFrameMkLst>
        </pc:graphicFrameChg>
        <pc:graphicFrameChg chg="add mod">
          <ac:chgData name="Horn, Joseph Francis" userId="f83a568a-c35c-4670-b5cc-f8da1f75de10" providerId="ADAL" clId="{C4AF7AE1-3E30-46B8-BDA7-523FB9CDE2AB}" dt="2022-02-01T20:23:56.152" v="1897" actId="1076"/>
          <ac:graphicFrameMkLst>
            <pc:docMk/>
            <pc:sldMk cId="1665775644" sldId="292"/>
            <ac:graphicFrameMk id="7" creationId="{07F9C8D8-B83E-4F0E-8983-4E769FCC6C3B}"/>
          </ac:graphicFrameMkLst>
        </pc:graphicFrameChg>
        <pc:graphicFrameChg chg="add del mod">
          <ac:chgData name="Horn, Joseph Francis" userId="f83a568a-c35c-4670-b5cc-f8da1f75de10" providerId="ADAL" clId="{C4AF7AE1-3E30-46B8-BDA7-523FB9CDE2AB}" dt="2022-02-01T20:19:50.944" v="1815"/>
          <ac:graphicFrameMkLst>
            <pc:docMk/>
            <pc:sldMk cId="1665775644" sldId="292"/>
            <ac:graphicFrameMk id="9" creationId="{2D5F9201-4A0E-4106-8BB3-5AD57EFDCFCB}"/>
          </ac:graphicFrameMkLst>
        </pc:graphicFrameChg>
        <pc:graphicFrameChg chg="add mod">
          <ac:chgData name="Horn, Joseph Francis" userId="f83a568a-c35c-4670-b5cc-f8da1f75de10" providerId="ADAL" clId="{C4AF7AE1-3E30-46B8-BDA7-523FB9CDE2AB}" dt="2022-02-01T20:23:58.491" v="1898" actId="1076"/>
          <ac:graphicFrameMkLst>
            <pc:docMk/>
            <pc:sldMk cId="1665775644" sldId="292"/>
            <ac:graphicFrameMk id="10" creationId="{C25E1CC2-4FCB-4E03-99D1-FBB946B4CFFC}"/>
          </ac:graphicFrameMkLst>
        </pc:graphicFrameChg>
      </pc:sldChg>
      <pc:sldChg chg="addSp delSp modSp add mod">
        <pc:chgData name="Horn, Joseph Francis" userId="f83a568a-c35c-4670-b5cc-f8da1f75de10" providerId="ADAL" clId="{C4AF7AE1-3E30-46B8-BDA7-523FB9CDE2AB}" dt="2022-02-01T20:00:19.692" v="1131" actId="1076"/>
        <pc:sldMkLst>
          <pc:docMk/>
          <pc:sldMk cId="861673927" sldId="293"/>
        </pc:sldMkLst>
        <pc:spChg chg="mod">
          <ac:chgData name="Horn, Joseph Francis" userId="f83a568a-c35c-4670-b5cc-f8da1f75de10" providerId="ADAL" clId="{C4AF7AE1-3E30-46B8-BDA7-523FB9CDE2AB}" dt="2022-02-01T20:00:16.714" v="1130" actId="6549"/>
          <ac:spMkLst>
            <pc:docMk/>
            <pc:sldMk cId="861673927" sldId="293"/>
            <ac:spMk id="7170" creationId="{00000000-0000-0000-0000-000000000000}"/>
          </ac:spMkLst>
        </pc:spChg>
        <pc:graphicFrameChg chg="add mod">
          <ac:chgData name="Horn, Joseph Francis" userId="f83a568a-c35c-4670-b5cc-f8da1f75de10" providerId="ADAL" clId="{C4AF7AE1-3E30-46B8-BDA7-523FB9CDE2AB}" dt="2022-02-01T20:00:19.692" v="1131" actId="1076"/>
          <ac:graphicFrameMkLst>
            <pc:docMk/>
            <pc:sldMk cId="861673927" sldId="293"/>
            <ac:graphicFrameMk id="2" creationId="{1D635F0E-87AB-495B-B50D-1655AC0C22DB}"/>
          </ac:graphicFrameMkLst>
        </pc:graphicFrameChg>
        <pc:graphicFrameChg chg="del mod">
          <ac:chgData name="Horn, Joseph Francis" userId="f83a568a-c35c-4670-b5cc-f8da1f75de10" providerId="ADAL" clId="{C4AF7AE1-3E30-46B8-BDA7-523FB9CDE2AB}" dt="2022-02-01T19:38:33.845" v="813" actId="478"/>
          <ac:graphicFrameMkLst>
            <pc:docMk/>
            <pc:sldMk cId="861673927" sldId="293"/>
            <ac:graphicFrameMk id="2" creationId="{21DA3FBF-1087-4989-90A7-0E0E6D17C568}"/>
          </ac:graphicFrameMkLst>
        </pc:graphicFrameChg>
        <pc:graphicFrameChg chg="add mod">
          <ac:chgData name="Horn, Joseph Francis" userId="f83a568a-c35c-4670-b5cc-f8da1f75de10" providerId="ADAL" clId="{C4AF7AE1-3E30-46B8-BDA7-523FB9CDE2AB}" dt="2022-02-01T19:32:59.634" v="798" actId="1076"/>
          <ac:graphicFrameMkLst>
            <pc:docMk/>
            <pc:sldMk cId="861673927" sldId="293"/>
            <ac:graphicFrameMk id="4" creationId="{18E48D7F-9509-468C-9C55-43B411F9ACE7}"/>
          </ac:graphicFrameMkLst>
        </pc:graphicFrameChg>
        <pc:graphicFrameChg chg="add mod">
          <ac:chgData name="Horn, Joseph Francis" userId="f83a568a-c35c-4670-b5cc-f8da1f75de10" providerId="ADAL" clId="{C4AF7AE1-3E30-46B8-BDA7-523FB9CDE2AB}" dt="2022-02-01T19:40:28.911" v="820" actId="1076"/>
          <ac:graphicFrameMkLst>
            <pc:docMk/>
            <pc:sldMk cId="861673927" sldId="293"/>
            <ac:graphicFrameMk id="5" creationId="{3E0435A4-D69E-4303-9CEF-CF46EE93657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AA5FB3-B3E2-463E-B19A-6B6687BEA7FE}" type="slidenum">
              <a:rPr lang="en-US" altLang="en-US"/>
              <a:pPr/>
              <a:t>‹#›</a:t>
            </a:fld>
            <a:endParaRPr lang="en-US" altLang="en-US"/>
          </a:p>
        </p:txBody>
      </p:sp>
    </p:spTree>
    <p:extLst>
      <p:ext uri="{BB962C8B-B14F-4D97-AF65-F5344CB8AC3E}">
        <p14:creationId xmlns:p14="http://schemas.microsoft.com/office/powerpoint/2010/main" val="277438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FBD271-C234-4FE6-A490-F01935B1E869}" type="slidenum">
              <a:rPr lang="en-US" altLang="en-US"/>
              <a:pPr/>
              <a:t>‹#›</a:t>
            </a:fld>
            <a:endParaRPr lang="en-US" altLang="en-US"/>
          </a:p>
        </p:txBody>
      </p:sp>
    </p:spTree>
    <p:extLst>
      <p:ext uri="{BB962C8B-B14F-4D97-AF65-F5344CB8AC3E}">
        <p14:creationId xmlns:p14="http://schemas.microsoft.com/office/powerpoint/2010/main" val="337338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2B5083F-F776-4A42-9C8C-2E89A77815E1}" type="slidenum">
              <a:rPr lang="en-US" altLang="en-US"/>
              <a:pPr/>
              <a:t>‹#›</a:t>
            </a:fld>
            <a:endParaRPr lang="en-US" altLang="en-US"/>
          </a:p>
        </p:txBody>
      </p:sp>
    </p:spTree>
    <p:extLst>
      <p:ext uri="{BB962C8B-B14F-4D97-AF65-F5344CB8AC3E}">
        <p14:creationId xmlns:p14="http://schemas.microsoft.com/office/powerpoint/2010/main" val="3123321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8ACE502-A788-4B38-BE56-AB36AB027F61}" type="slidenum">
              <a:rPr lang="en-US" altLang="en-US"/>
              <a:pPr/>
              <a:t>‹#›</a:t>
            </a:fld>
            <a:endParaRPr lang="en-US" altLang="en-US"/>
          </a:p>
        </p:txBody>
      </p:sp>
    </p:spTree>
    <p:extLst>
      <p:ext uri="{BB962C8B-B14F-4D97-AF65-F5344CB8AC3E}">
        <p14:creationId xmlns:p14="http://schemas.microsoft.com/office/powerpoint/2010/main" val="393672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0BCA10D-5340-473C-BB26-E7B0D180AF70}" type="slidenum">
              <a:rPr lang="en-US" altLang="en-US"/>
              <a:pPr/>
              <a:t>‹#›</a:t>
            </a:fld>
            <a:endParaRPr lang="en-US" altLang="en-US"/>
          </a:p>
        </p:txBody>
      </p:sp>
    </p:spTree>
    <p:extLst>
      <p:ext uri="{BB962C8B-B14F-4D97-AF65-F5344CB8AC3E}">
        <p14:creationId xmlns:p14="http://schemas.microsoft.com/office/powerpoint/2010/main" val="187936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D9594C-29BD-414E-853C-063E61F9AFFD}" type="slidenum">
              <a:rPr lang="en-US" altLang="en-US"/>
              <a:pPr/>
              <a:t>‹#›</a:t>
            </a:fld>
            <a:endParaRPr lang="en-US" altLang="en-US"/>
          </a:p>
        </p:txBody>
      </p:sp>
    </p:spTree>
    <p:extLst>
      <p:ext uri="{BB962C8B-B14F-4D97-AF65-F5344CB8AC3E}">
        <p14:creationId xmlns:p14="http://schemas.microsoft.com/office/powerpoint/2010/main" val="242537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3B9DBC9-7F64-413A-9CEE-15A2FBD20F82}" type="slidenum">
              <a:rPr lang="en-US" altLang="en-US"/>
              <a:pPr/>
              <a:t>‹#›</a:t>
            </a:fld>
            <a:endParaRPr lang="en-US" altLang="en-US"/>
          </a:p>
        </p:txBody>
      </p:sp>
    </p:spTree>
    <p:extLst>
      <p:ext uri="{BB962C8B-B14F-4D97-AF65-F5344CB8AC3E}">
        <p14:creationId xmlns:p14="http://schemas.microsoft.com/office/powerpoint/2010/main" val="202055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0DC9155-2BE2-493C-91FE-FCAA080B16E9}" type="slidenum">
              <a:rPr lang="en-US" altLang="en-US"/>
              <a:pPr/>
              <a:t>‹#›</a:t>
            </a:fld>
            <a:endParaRPr lang="en-US" altLang="en-US"/>
          </a:p>
        </p:txBody>
      </p:sp>
    </p:spTree>
    <p:extLst>
      <p:ext uri="{BB962C8B-B14F-4D97-AF65-F5344CB8AC3E}">
        <p14:creationId xmlns:p14="http://schemas.microsoft.com/office/powerpoint/2010/main" val="283356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1031DAB-0B13-4E3B-903B-FA5BC2DEDE85}" type="slidenum">
              <a:rPr lang="en-US" altLang="en-US"/>
              <a:pPr/>
              <a:t>‹#›</a:t>
            </a:fld>
            <a:endParaRPr lang="en-US" altLang="en-US"/>
          </a:p>
        </p:txBody>
      </p:sp>
    </p:spTree>
    <p:extLst>
      <p:ext uri="{BB962C8B-B14F-4D97-AF65-F5344CB8AC3E}">
        <p14:creationId xmlns:p14="http://schemas.microsoft.com/office/powerpoint/2010/main" val="277457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3F8CD6B-C954-4E74-BC73-E70A6DCF74FA}" type="slidenum">
              <a:rPr lang="en-US" altLang="en-US"/>
              <a:pPr/>
              <a:t>‹#›</a:t>
            </a:fld>
            <a:endParaRPr lang="en-US" altLang="en-US"/>
          </a:p>
        </p:txBody>
      </p:sp>
    </p:spTree>
    <p:extLst>
      <p:ext uri="{BB962C8B-B14F-4D97-AF65-F5344CB8AC3E}">
        <p14:creationId xmlns:p14="http://schemas.microsoft.com/office/powerpoint/2010/main" val="386090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3AB3B1F-2D60-41A7-B36C-4BE159D3DFCB}" type="slidenum">
              <a:rPr lang="en-US" altLang="en-US"/>
              <a:pPr/>
              <a:t>‹#›</a:t>
            </a:fld>
            <a:endParaRPr lang="en-US" altLang="en-US"/>
          </a:p>
        </p:txBody>
      </p:sp>
    </p:spTree>
    <p:extLst>
      <p:ext uri="{BB962C8B-B14F-4D97-AF65-F5344CB8AC3E}">
        <p14:creationId xmlns:p14="http://schemas.microsoft.com/office/powerpoint/2010/main" val="366266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C052FBE-3FFC-47E6-82DC-0B6D2A49CAE2}" type="slidenum">
              <a:rPr lang="en-US" altLang="en-US"/>
              <a:pPr/>
              <a:t>‹#›</a:t>
            </a:fld>
            <a:endParaRPr lang="en-US" altLang="en-US"/>
          </a:p>
        </p:txBody>
      </p:sp>
    </p:spTree>
    <p:extLst>
      <p:ext uri="{BB962C8B-B14F-4D97-AF65-F5344CB8AC3E}">
        <p14:creationId xmlns:p14="http://schemas.microsoft.com/office/powerpoint/2010/main" val="277320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038FEC1-7A6E-4C20-986E-98480BED094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25.bin"/><Relationship Id="rId5" Type="http://schemas.openxmlformats.org/officeDocument/2006/relationships/image" Target="../media/image25.emf"/><Relationship Id="rId4" Type="http://schemas.openxmlformats.org/officeDocument/2006/relationships/oleObject" Target="../embeddings/oleObject24.bin"/><Relationship Id="rId9"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28.wmf"/><Relationship Id="rId7" Type="http://schemas.openxmlformats.org/officeDocument/2006/relationships/image" Target="../media/image29.w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11" Type="http://schemas.openxmlformats.org/officeDocument/2006/relationships/image" Target="../media/image31.wmf"/><Relationship Id="rId5" Type="http://schemas.openxmlformats.org/officeDocument/2006/relationships/image" Target="../media/image24.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0.wmf"/></Relationships>
</file>

<file path=ppt/slides/_rels/slide1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2.bin"/><Relationship Id="rId1" Type="http://schemas.openxmlformats.org/officeDocument/2006/relationships/slideLayout" Target="../slideLayouts/slideLayout7.xml"/><Relationship Id="rId5" Type="http://schemas.openxmlformats.org/officeDocument/2006/relationships/image" Target="../media/image33.wmf"/><Relationship Id="rId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5" Type="http://schemas.openxmlformats.org/officeDocument/2006/relationships/image" Target="../media/image35.wmf"/><Relationship Id="rId4"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38.wmf"/><Relationship Id="rId4"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11" Type="http://schemas.openxmlformats.org/officeDocument/2006/relationships/image" Target="../media/image39.wmf"/><Relationship Id="rId5" Type="http://schemas.openxmlformats.org/officeDocument/2006/relationships/image" Target="../media/image4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5" Type="http://schemas.openxmlformats.org/officeDocument/2006/relationships/image" Target="../media/image45.wmf"/><Relationship Id="rId4" Type="http://schemas.openxmlformats.org/officeDocument/2006/relationships/oleObject" Target="../embeddings/oleObject46.bin"/><Relationship Id="rId9"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9.bin"/><Relationship Id="rId1" Type="http://schemas.openxmlformats.org/officeDocument/2006/relationships/slideLayout" Target="../slideLayouts/slideLayout7.xml"/><Relationship Id="rId6" Type="http://schemas.openxmlformats.org/officeDocument/2006/relationships/oleObject" Target="../embeddings/oleObject51.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1.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6.wmf"/></Relationships>
</file>

<file path=ppt/slides/_rels/slide1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image" Target="../media/image60.emf"/><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2.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66.wmf"/><Relationship Id="rId4"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68.bin"/><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70.bin"/><Relationship Id="rId1" Type="http://schemas.openxmlformats.org/officeDocument/2006/relationships/slideLayout" Target="../slideLayouts/slideLayout2.xml"/><Relationship Id="rId6" Type="http://schemas.openxmlformats.org/officeDocument/2006/relationships/oleObject" Target="../embeddings/oleObject72.bin"/><Relationship Id="rId5" Type="http://schemas.openxmlformats.org/officeDocument/2006/relationships/image" Target="../media/image71.wmf"/><Relationship Id="rId4" Type="http://schemas.openxmlformats.org/officeDocument/2006/relationships/oleObject" Target="../embeddings/oleObject71.bin"/><Relationship Id="rId9" Type="http://schemas.openxmlformats.org/officeDocument/2006/relationships/image" Target="../media/image7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75.wmf"/><Relationship Id="rId4" Type="http://schemas.openxmlformats.org/officeDocument/2006/relationships/oleObject" Target="../embeddings/oleObject75.bin"/></Relationships>
</file>

<file path=ppt/slides/_rels/slide27.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77.bin"/><Relationship Id="rId1" Type="http://schemas.openxmlformats.org/officeDocument/2006/relationships/slideLayout" Target="../slideLayouts/slideLayout2.xml"/><Relationship Id="rId5" Type="http://schemas.openxmlformats.org/officeDocument/2006/relationships/image" Target="../media/image78.wmf"/><Relationship Id="rId4" Type="http://schemas.openxmlformats.org/officeDocument/2006/relationships/oleObject" Target="../embeddings/oleObject7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oleObject" Target="../embeddings/oleObject79.bin"/><Relationship Id="rId1" Type="http://schemas.openxmlformats.org/officeDocument/2006/relationships/slideLayout" Target="../slideLayouts/slideLayout2.xml"/><Relationship Id="rId5" Type="http://schemas.openxmlformats.org/officeDocument/2006/relationships/image" Target="../media/image80.wmf"/><Relationship Id="rId4" Type="http://schemas.openxmlformats.org/officeDocument/2006/relationships/oleObject" Target="../embeddings/oleObject8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image" Target="../media/image81.emf"/><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9.bin"/><Relationship Id="rId1" Type="http://schemas.openxmlformats.org/officeDocument/2006/relationships/slideLayout" Target="../slideLayouts/slideLayout12.xml"/><Relationship Id="rId6" Type="http://schemas.openxmlformats.org/officeDocument/2006/relationships/oleObject" Target="../embeddings/oleObject21.bin"/><Relationship Id="rId5" Type="http://schemas.openxmlformats.org/officeDocument/2006/relationships/image" Target="../media/image21.wmf"/><Relationship Id="rId4" Type="http://schemas.openxmlformats.org/officeDocument/2006/relationships/oleObject" Target="../embeddings/oleObject20.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2394998" y="86005"/>
            <a:ext cx="5400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latin typeface="+mj-lt"/>
              </a:rPr>
              <a:t>Rotorcraft Dynamic Model Part 2</a:t>
            </a:r>
          </a:p>
        </p:txBody>
      </p:sp>
      <p:sp>
        <p:nvSpPr>
          <p:cNvPr id="53253" name="Text Box 5"/>
          <p:cNvSpPr txBox="1">
            <a:spLocks noChangeArrowheads="1"/>
          </p:cNvSpPr>
          <p:nvPr/>
        </p:nvSpPr>
        <p:spPr bwMode="auto">
          <a:xfrm>
            <a:off x="316767" y="564923"/>
            <a:ext cx="78613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r>
              <a:rPr lang="en-US" u="sng" dirty="0"/>
              <a:t>Outline</a:t>
            </a:r>
          </a:p>
          <a:p>
            <a:pPr>
              <a:buFontTx/>
              <a:buAutoNum type="romanUcPeriod"/>
            </a:pPr>
            <a:r>
              <a:rPr lang="en-US" sz="1600" dirty="0"/>
              <a:t>Review of Rigid Body Dynamics and 6DOF Equations of Motion</a:t>
            </a:r>
          </a:p>
          <a:p>
            <a:pPr lvl="1">
              <a:buFontTx/>
              <a:buAutoNum type="alphaUcPeriod"/>
            </a:pPr>
            <a:r>
              <a:rPr lang="en-US" sz="1600" dirty="0"/>
              <a:t>Reference Frames / Notation</a:t>
            </a:r>
          </a:p>
          <a:p>
            <a:pPr lvl="1">
              <a:buFontTx/>
              <a:buAutoNum type="alphaUcPeriod"/>
            </a:pPr>
            <a:r>
              <a:rPr lang="en-US" sz="1600" dirty="0"/>
              <a:t>Useful kinematical equations</a:t>
            </a:r>
          </a:p>
          <a:p>
            <a:pPr lvl="1">
              <a:buFontTx/>
              <a:buAutoNum type="alphaUcPeriod"/>
            </a:pPr>
            <a:r>
              <a:rPr lang="en-US" sz="1600" dirty="0"/>
              <a:t>Translational and Rotational Dynamics</a:t>
            </a:r>
          </a:p>
          <a:p>
            <a:pPr lvl="1">
              <a:buFontTx/>
              <a:buAutoNum type="alphaUcPeriod"/>
            </a:pPr>
            <a:r>
              <a:rPr lang="en-US" sz="1600" dirty="0"/>
              <a:t>Euler Angles / Kinematics</a:t>
            </a:r>
          </a:p>
          <a:p>
            <a:pPr>
              <a:buFontTx/>
              <a:buAutoNum type="romanUcPeriod"/>
            </a:pPr>
            <a:r>
              <a:rPr lang="en-US" sz="1600" dirty="0"/>
              <a:t>Simple Helicopter Model</a:t>
            </a:r>
          </a:p>
          <a:p>
            <a:pPr lvl="1">
              <a:buFontTx/>
              <a:buAutoNum type="alphaUcPeriod"/>
            </a:pPr>
            <a:r>
              <a:rPr lang="en-US" sz="1600" dirty="0"/>
              <a:t>Model structure</a:t>
            </a:r>
          </a:p>
          <a:p>
            <a:pPr lvl="1">
              <a:buFont typeface="+mj-lt"/>
              <a:buAutoNum type="alphaUcPeriod"/>
            </a:pPr>
            <a:r>
              <a:rPr lang="en-US" sz="1600" dirty="0"/>
              <a:t>Simple Aero Model</a:t>
            </a:r>
          </a:p>
          <a:p>
            <a:pPr>
              <a:buFont typeface="+mj-lt"/>
              <a:buAutoNum type="romanUcPeriod"/>
            </a:pPr>
            <a:r>
              <a:rPr lang="en-US" sz="1600" dirty="0"/>
              <a:t>Simulation functions Illustrated via the Simple </a:t>
            </a:r>
            <a:r>
              <a:rPr lang="en-US" sz="1600" dirty="0" err="1"/>
              <a:t>Helo</a:t>
            </a:r>
            <a:r>
              <a:rPr lang="en-US" sz="1600" dirty="0"/>
              <a:t> Model </a:t>
            </a:r>
          </a:p>
          <a:p>
            <a:pPr lvl="1">
              <a:buFont typeface="+mj-lt"/>
              <a:buAutoNum type="alphaUcPeriod"/>
            </a:pPr>
            <a:r>
              <a:rPr lang="en-US" sz="1600" dirty="0"/>
              <a:t>Numerical Integration</a:t>
            </a:r>
          </a:p>
          <a:p>
            <a:pPr lvl="1">
              <a:buFont typeface="+mj-lt"/>
              <a:buAutoNum type="alphaUcPeriod"/>
            </a:pPr>
            <a:r>
              <a:rPr lang="en-US" sz="1600" dirty="0"/>
              <a:t>Numerical Linearization</a:t>
            </a:r>
          </a:p>
          <a:p>
            <a:pPr lvl="1">
              <a:buFont typeface="+mj-lt"/>
              <a:buAutoNum type="alphaUcPeriod"/>
            </a:pPr>
            <a:r>
              <a:rPr lang="en-US" sz="1600" dirty="0"/>
              <a:t>Trim </a:t>
            </a:r>
          </a:p>
          <a:p>
            <a:pPr>
              <a:buFontTx/>
              <a:buAutoNum type="romanUcPeriod"/>
            </a:pPr>
            <a:r>
              <a:rPr lang="en-US" sz="1600" b="1" dirty="0">
                <a:solidFill>
                  <a:srgbClr val="0070C0"/>
                </a:solidFill>
              </a:rPr>
              <a:t>Rotor Dynamic Model</a:t>
            </a:r>
          </a:p>
          <a:p>
            <a:pPr lvl="1">
              <a:buFontTx/>
              <a:buAutoNum type="alphaUcPeriod"/>
            </a:pPr>
            <a:r>
              <a:rPr lang="en-US" sz="1600" dirty="0"/>
              <a:t>Flapping Equations of Motion</a:t>
            </a:r>
          </a:p>
          <a:p>
            <a:pPr lvl="1">
              <a:buFontTx/>
              <a:buAutoNum type="alphaUcPeriod"/>
            </a:pPr>
            <a:r>
              <a:rPr lang="en-US" sz="1600" b="1" dirty="0">
                <a:solidFill>
                  <a:srgbClr val="0070C0"/>
                </a:solidFill>
              </a:rPr>
              <a:t>Multi-blade Coordinates</a:t>
            </a:r>
          </a:p>
          <a:p>
            <a:pPr lvl="1">
              <a:buFontTx/>
              <a:buAutoNum type="alphaUcPeriod"/>
            </a:pPr>
            <a:r>
              <a:rPr lang="en-US" sz="1600" dirty="0"/>
              <a:t>Rotor Forces and Moments</a:t>
            </a:r>
          </a:p>
          <a:p>
            <a:pPr lvl="1">
              <a:buFontTx/>
              <a:buAutoNum type="alphaUcPeriod"/>
            </a:pPr>
            <a:r>
              <a:rPr lang="en-US" sz="1600" dirty="0"/>
              <a:t>Dynamic Inflow</a:t>
            </a:r>
          </a:p>
          <a:p>
            <a:pPr>
              <a:buFontTx/>
              <a:buAutoNum type="romanUcPeriod"/>
            </a:pPr>
            <a:r>
              <a:rPr lang="en-US" sz="1600" dirty="0"/>
              <a:t>Complete Modular Rotorcraft Simulation Model</a:t>
            </a:r>
          </a:p>
          <a:p>
            <a:pPr lvl="1">
              <a:buFontTx/>
              <a:buAutoNum type="alphaUcPeriod"/>
            </a:pPr>
            <a:r>
              <a:rPr lang="en-US" sz="1600" dirty="0"/>
              <a:t>Tail Rotor</a:t>
            </a:r>
          </a:p>
          <a:p>
            <a:pPr lvl="1">
              <a:buFontTx/>
              <a:buAutoNum type="alphaUcPeriod"/>
            </a:pPr>
            <a:r>
              <a:rPr lang="en-US" sz="1600" dirty="0"/>
              <a:t>Fuselage and Empennage Aerodynamics</a:t>
            </a:r>
          </a:p>
          <a:p>
            <a:pPr lvl="1">
              <a:buFontTx/>
              <a:buAutoNum type="alphaUcPeriod"/>
            </a:pPr>
            <a:r>
              <a:rPr lang="en-US" sz="1600" dirty="0"/>
              <a:t>Engine Dynamics</a:t>
            </a:r>
          </a:p>
          <a:p>
            <a:pPr lvl="1">
              <a:buFontTx/>
              <a:buAutoNum type="alphaUcPeriod"/>
            </a:pPr>
            <a:r>
              <a:rPr lang="en-US" sz="1600" dirty="0"/>
              <a:t>Flight Controls</a:t>
            </a:r>
          </a:p>
          <a:p>
            <a:pPr lvl="1">
              <a:buFontTx/>
              <a:buAutoNum type="alphaUcPeriod"/>
            </a:pPr>
            <a:r>
              <a:rPr lang="en-US" sz="1600" dirty="0"/>
              <a:t>Integrated Simulation Model</a:t>
            </a:r>
          </a:p>
          <a:p>
            <a:pPr lvl="1">
              <a:buFontTx/>
              <a:buAutoNum type="alphaUcPeriod"/>
            </a:pPr>
            <a:r>
              <a:rPr lang="en-US" sz="1600" dirty="0"/>
              <a:t>Other Configurations (tandem rotors, tilt-rotors, compounds, multi-copters)</a:t>
            </a:r>
          </a:p>
        </p:txBody>
      </p:sp>
    </p:spTree>
    <p:extLst>
      <p:ext uri="{BB962C8B-B14F-4D97-AF65-F5344CB8AC3E}">
        <p14:creationId xmlns:p14="http://schemas.microsoft.com/office/powerpoint/2010/main" val="351674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228600" y="152400"/>
            <a:ext cx="8915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Next step is to transform flapping equations of motion from IBC to MBC.</a:t>
            </a:r>
          </a:p>
          <a:p>
            <a:pPr eaLnBrk="1" hangingPunct="1"/>
            <a:r>
              <a:rPr lang="en-US" altLang="en-US" dirty="0"/>
              <a:t>Individual blade flapping equation:</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The IBC equations can be written in matrix form: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For evenly spaced rotors, the individual blade azimuths are related by:</a:t>
            </a:r>
          </a:p>
        </p:txBody>
      </p:sp>
      <p:graphicFrame>
        <p:nvGraphicFramePr>
          <p:cNvPr id="3" name="Object 2">
            <a:extLst>
              <a:ext uri="{FF2B5EF4-FFF2-40B4-BE49-F238E27FC236}">
                <a16:creationId xmlns:a16="http://schemas.microsoft.com/office/drawing/2014/main" id="{761FCA40-44E2-441D-BA76-61F01EFD3283}"/>
              </a:ext>
            </a:extLst>
          </p:cNvPr>
          <p:cNvGraphicFramePr>
            <a:graphicFrameLocks noChangeAspect="1"/>
          </p:cNvGraphicFramePr>
          <p:nvPr/>
        </p:nvGraphicFramePr>
        <p:xfrm>
          <a:off x="4902200" y="26924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3" name="Object 2">
                        <a:extLst>
                          <a:ext uri="{FF2B5EF4-FFF2-40B4-BE49-F238E27FC236}">
                            <a16:creationId xmlns:a16="http://schemas.microsoft.com/office/drawing/2014/main" id="{761FCA40-44E2-441D-BA76-61F01EFD3283}"/>
                          </a:ext>
                        </a:extLst>
                      </p:cNvPr>
                      <p:cNvPicPr/>
                      <p:nvPr/>
                    </p:nvPicPr>
                    <p:blipFill>
                      <a:blip r:embed="rId3"/>
                      <a:stretch>
                        <a:fillRect/>
                      </a:stretch>
                    </p:blipFill>
                    <p:spPr>
                      <a:xfrm>
                        <a:off x="4902200" y="2692400"/>
                        <a:ext cx="914400" cy="19843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8E48D7F-9509-468C-9C55-43B411F9ACE7}"/>
              </a:ext>
            </a:extLst>
          </p:cNvPr>
          <p:cNvGraphicFramePr>
            <a:graphicFrameLocks noChangeAspect="1"/>
          </p:cNvGraphicFramePr>
          <p:nvPr>
            <p:extLst>
              <p:ext uri="{D42A27DB-BD31-4B8C-83A1-F6EECF244321}">
                <p14:modId xmlns:p14="http://schemas.microsoft.com/office/powerpoint/2010/main" val="2294247163"/>
              </p:ext>
            </p:extLst>
          </p:nvPr>
        </p:nvGraphicFramePr>
        <p:xfrm>
          <a:off x="762000" y="799668"/>
          <a:ext cx="7100888" cy="982663"/>
        </p:xfrm>
        <a:graphic>
          <a:graphicData uri="http://schemas.openxmlformats.org/presentationml/2006/ole">
            <mc:AlternateContent xmlns:mc="http://schemas.openxmlformats.org/markup-compatibility/2006">
              <mc:Choice xmlns:v="urn:schemas-microsoft-com:vml" Requires="v">
                <p:oleObj name="Equation" r:id="rId4" imgW="7100591" imgH="983127" progId="Equation.DSMT4">
                  <p:embed/>
                </p:oleObj>
              </mc:Choice>
              <mc:Fallback>
                <p:oleObj name="Equation" r:id="rId4" imgW="7100591" imgH="983127" progId="Equation.DSMT4">
                  <p:embed/>
                  <p:pic>
                    <p:nvPicPr>
                      <p:cNvPr id="4" name="Object 3">
                        <a:extLst>
                          <a:ext uri="{FF2B5EF4-FFF2-40B4-BE49-F238E27FC236}">
                            <a16:creationId xmlns:a16="http://schemas.microsoft.com/office/drawing/2014/main" id="{18E48D7F-9509-468C-9C55-43B411F9ACE7}"/>
                          </a:ext>
                        </a:extLst>
                      </p:cNvPr>
                      <p:cNvPicPr/>
                      <p:nvPr/>
                    </p:nvPicPr>
                    <p:blipFill>
                      <a:blip r:embed="rId5"/>
                      <a:stretch>
                        <a:fillRect/>
                      </a:stretch>
                    </p:blipFill>
                    <p:spPr>
                      <a:xfrm>
                        <a:off x="762000" y="799668"/>
                        <a:ext cx="7100888" cy="98266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E0435A4-D69E-4303-9CEF-CF46EE936574}"/>
              </a:ext>
            </a:extLst>
          </p:cNvPr>
          <p:cNvGraphicFramePr>
            <a:graphicFrameLocks noChangeAspect="1"/>
          </p:cNvGraphicFramePr>
          <p:nvPr>
            <p:extLst>
              <p:ext uri="{D42A27DB-BD31-4B8C-83A1-F6EECF244321}">
                <p14:modId xmlns:p14="http://schemas.microsoft.com/office/powerpoint/2010/main" val="408592954"/>
              </p:ext>
            </p:extLst>
          </p:nvPr>
        </p:nvGraphicFramePr>
        <p:xfrm>
          <a:off x="685800" y="2322084"/>
          <a:ext cx="7043738" cy="3157538"/>
        </p:xfrm>
        <a:graphic>
          <a:graphicData uri="http://schemas.openxmlformats.org/presentationml/2006/ole">
            <mc:AlternateContent xmlns:mc="http://schemas.openxmlformats.org/markup-compatibility/2006">
              <mc:Choice xmlns:v="urn:schemas-microsoft-com:vml" Requires="v">
                <p:oleObj name="Equation" r:id="rId6" imgW="5295600" imgH="2374560" progId="Equation.DSMT4">
                  <p:embed/>
                </p:oleObj>
              </mc:Choice>
              <mc:Fallback>
                <p:oleObj name="Equation" r:id="rId6" imgW="5295600" imgH="2374560" progId="Equation.DSMT4">
                  <p:embed/>
                  <p:pic>
                    <p:nvPicPr>
                      <p:cNvPr id="5" name="Object 4">
                        <a:extLst>
                          <a:ext uri="{FF2B5EF4-FFF2-40B4-BE49-F238E27FC236}">
                            <a16:creationId xmlns:a16="http://schemas.microsoft.com/office/drawing/2014/main" id="{3E0435A4-D69E-4303-9CEF-CF46EE936574}"/>
                          </a:ext>
                        </a:extLst>
                      </p:cNvPr>
                      <p:cNvPicPr/>
                      <p:nvPr/>
                    </p:nvPicPr>
                    <p:blipFill>
                      <a:blip r:embed="rId7"/>
                      <a:stretch>
                        <a:fillRect/>
                      </a:stretch>
                    </p:blipFill>
                    <p:spPr>
                      <a:xfrm>
                        <a:off x="685800" y="2322084"/>
                        <a:ext cx="7043738" cy="3157538"/>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1D635F0E-87AB-495B-B50D-1655AC0C22DB}"/>
              </a:ext>
            </a:extLst>
          </p:cNvPr>
          <p:cNvGraphicFramePr>
            <a:graphicFrameLocks noChangeAspect="1"/>
          </p:cNvGraphicFramePr>
          <p:nvPr>
            <p:extLst>
              <p:ext uri="{D42A27DB-BD31-4B8C-83A1-F6EECF244321}">
                <p14:modId xmlns:p14="http://schemas.microsoft.com/office/powerpoint/2010/main" val="4139417122"/>
              </p:ext>
            </p:extLst>
          </p:nvPr>
        </p:nvGraphicFramePr>
        <p:xfrm>
          <a:off x="1600200" y="5863343"/>
          <a:ext cx="4425070" cy="608076"/>
        </p:xfrm>
        <a:graphic>
          <a:graphicData uri="http://schemas.openxmlformats.org/presentationml/2006/ole">
            <mc:AlternateContent xmlns:mc="http://schemas.openxmlformats.org/markup-compatibility/2006">
              <mc:Choice xmlns:v="urn:schemas-microsoft-com:vml" Requires="v">
                <p:oleObj name="Equation" r:id="rId8" imgW="3327120" imgH="457200" progId="Equation.DSMT4">
                  <p:embed/>
                </p:oleObj>
              </mc:Choice>
              <mc:Fallback>
                <p:oleObj name="Equation" r:id="rId8" imgW="3327120" imgH="457200" progId="Equation.DSMT4">
                  <p:embed/>
                  <p:pic>
                    <p:nvPicPr>
                      <p:cNvPr id="2" name="Object 1">
                        <a:extLst>
                          <a:ext uri="{FF2B5EF4-FFF2-40B4-BE49-F238E27FC236}">
                            <a16:creationId xmlns:a16="http://schemas.microsoft.com/office/drawing/2014/main" id="{1D635F0E-87AB-495B-B50D-1655AC0C22DB}"/>
                          </a:ext>
                        </a:extLst>
                      </p:cNvPr>
                      <p:cNvPicPr/>
                      <p:nvPr/>
                    </p:nvPicPr>
                    <p:blipFill>
                      <a:blip r:embed="rId9"/>
                      <a:stretch>
                        <a:fillRect/>
                      </a:stretch>
                    </p:blipFill>
                    <p:spPr>
                      <a:xfrm>
                        <a:off x="1600200" y="5863343"/>
                        <a:ext cx="4425070" cy="608076"/>
                      </a:xfrm>
                      <a:prstGeom prst="rect">
                        <a:avLst/>
                      </a:prstGeom>
                    </p:spPr>
                  </p:pic>
                </p:oleObj>
              </mc:Fallback>
            </mc:AlternateContent>
          </a:graphicData>
        </a:graphic>
      </p:graphicFrame>
    </p:spTree>
    <p:extLst>
      <p:ext uri="{BB962C8B-B14F-4D97-AF65-F5344CB8AC3E}">
        <p14:creationId xmlns:p14="http://schemas.microsoft.com/office/powerpoint/2010/main" val="86167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228600" y="152400"/>
            <a:ext cx="8915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Next step is to transform flapping equations of motion from IBC to MBC</a:t>
            </a:r>
          </a:p>
          <a:p>
            <a:pPr eaLnBrk="1" hangingPunct="1"/>
            <a:r>
              <a:rPr lang="en-US" altLang="en-US" dirty="0"/>
              <a:t>IBCs and MBCs are functions of time. Will use non-dimensional derivatives:</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MBC Transformation matrices are functions of blade azimuth, and therefore are also functions of time.  Will use 1</a:t>
            </a:r>
            <a:r>
              <a:rPr lang="en-US" altLang="en-US" baseline="30000" dirty="0"/>
              <a:t>st</a:t>
            </a:r>
            <a:r>
              <a:rPr lang="en-US" altLang="en-US" dirty="0"/>
              <a:t> and 2</a:t>
            </a:r>
            <a:r>
              <a:rPr lang="en-US" altLang="en-US" baseline="30000" dirty="0"/>
              <a:t>nd</a:t>
            </a:r>
            <a:r>
              <a:rPr lang="en-US" altLang="en-US" dirty="0"/>
              <a:t> non-dimensional derivatives for </a:t>
            </a:r>
            <a:r>
              <a:rPr lang="en-US" altLang="en-US" b="1" dirty="0" err="1">
                <a:latin typeface="Times New Roman" panose="02020603050405020304" pitchFamily="18" charset="0"/>
              </a:rPr>
              <a:t>L</a:t>
            </a:r>
            <a:r>
              <a:rPr lang="en-US" altLang="en-US" b="1" baseline="-25000" dirty="0" err="1">
                <a:latin typeface="Symbol" panose="05050102010706020507" pitchFamily="18" charset="2"/>
              </a:rPr>
              <a:t>b</a:t>
            </a:r>
            <a:r>
              <a:rPr lang="en-US" altLang="en-US" dirty="0"/>
              <a:t>:</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Now convert 1</a:t>
            </a:r>
            <a:r>
              <a:rPr lang="en-US" altLang="en-US" baseline="30000" dirty="0"/>
              <a:t>st</a:t>
            </a:r>
            <a:r>
              <a:rPr lang="en-US" altLang="en-US" dirty="0"/>
              <a:t> and 2</a:t>
            </a:r>
            <a:r>
              <a:rPr lang="en-US" altLang="en-US" baseline="30000" dirty="0"/>
              <a:t>nd</a:t>
            </a:r>
            <a:r>
              <a:rPr lang="en-US" altLang="en-US" dirty="0"/>
              <a:t> derivatives of IBC flapping vector to MBC:</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Substituting into flapping dynamics equation:</a:t>
            </a:r>
          </a:p>
          <a:p>
            <a:pPr eaLnBrk="1" hangingPunct="1"/>
            <a:endParaRPr lang="en-US" altLang="en-US" dirty="0"/>
          </a:p>
          <a:p>
            <a:pPr eaLnBrk="1" hangingPunct="1"/>
            <a:endParaRPr lang="en-US" altLang="en-US" dirty="0"/>
          </a:p>
          <a:p>
            <a:pPr eaLnBrk="1" hangingPunct="1"/>
            <a:endParaRPr lang="en-US" altLang="en-US" dirty="0"/>
          </a:p>
        </p:txBody>
      </p:sp>
      <p:graphicFrame>
        <p:nvGraphicFramePr>
          <p:cNvPr id="2" name="Object 1">
            <a:extLst>
              <a:ext uri="{FF2B5EF4-FFF2-40B4-BE49-F238E27FC236}">
                <a16:creationId xmlns:a16="http://schemas.microsoft.com/office/drawing/2014/main" id="{21DA3FBF-1087-4989-90A7-0E0E6D17C568}"/>
              </a:ext>
            </a:extLst>
          </p:cNvPr>
          <p:cNvGraphicFramePr>
            <a:graphicFrameLocks noChangeAspect="1"/>
          </p:cNvGraphicFramePr>
          <p:nvPr>
            <p:extLst>
              <p:ext uri="{D42A27DB-BD31-4B8C-83A1-F6EECF244321}">
                <p14:modId xmlns:p14="http://schemas.microsoft.com/office/powerpoint/2010/main" val="4140607949"/>
              </p:ext>
            </p:extLst>
          </p:nvPr>
        </p:nvGraphicFramePr>
        <p:xfrm>
          <a:off x="1227667" y="914400"/>
          <a:ext cx="3259137" cy="557212"/>
        </p:xfrm>
        <a:graphic>
          <a:graphicData uri="http://schemas.openxmlformats.org/presentationml/2006/ole">
            <mc:AlternateContent xmlns:mc="http://schemas.openxmlformats.org/markup-compatibility/2006">
              <mc:Choice xmlns:v="urn:schemas-microsoft-com:vml" Requires="v">
                <p:oleObj name="Equation" r:id="rId2" imgW="2450880" imgH="419040" progId="Equation.DSMT4">
                  <p:embed/>
                </p:oleObj>
              </mc:Choice>
              <mc:Fallback>
                <p:oleObj name="Equation" r:id="rId2" imgW="2450880" imgH="419040" progId="Equation.DSMT4">
                  <p:embed/>
                  <p:pic>
                    <p:nvPicPr>
                      <p:cNvPr id="2" name="Object 1">
                        <a:extLst>
                          <a:ext uri="{FF2B5EF4-FFF2-40B4-BE49-F238E27FC236}">
                            <a16:creationId xmlns:a16="http://schemas.microsoft.com/office/drawing/2014/main" id="{21DA3FBF-1087-4989-90A7-0E0E6D17C568}"/>
                          </a:ext>
                        </a:extLst>
                      </p:cNvPr>
                      <p:cNvPicPr/>
                      <p:nvPr/>
                    </p:nvPicPr>
                    <p:blipFill>
                      <a:blip r:embed="rId3"/>
                      <a:stretch>
                        <a:fillRect/>
                      </a:stretch>
                    </p:blipFill>
                    <p:spPr>
                      <a:xfrm>
                        <a:off x="1227667" y="914400"/>
                        <a:ext cx="3259137" cy="55721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761FCA40-44E2-441D-BA76-61F01EFD3283}"/>
              </a:ext>
            </a:extLst>
          </p:cNvPr>
          <p:cNvGraphicFramePr>
            <a:graphicFrameLocks noChangeAspect="1"/>
          </p:cNvGraphicFramePr>
          <p:nvPr>
            <p:extLst>
              <p:ext uri="{D42A27DB-BD31-4B8C-83A1-F6EECF244321}">
                <p14:modId xmlns:p14="http://schemas.microsoft.com/office/powerpoint/2010/main" val="923033472"/>
              </p:ext>
            </p:extLst>
          </p:nvPr>
        </p:nvGraphicFramePr>
        <p:xfrm>
          <a:off x="4902200" y="26924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3" name="Object 2">
                        <a:extLst>
                          <a:ext uri="{FF2B5EF4-FFF2-40B4-BE49-F238E27FC236}">
                            <a16:creationId xmlns:a16="http://schemas.microsoft.com/office/drawing/2014/main" id="{761FCA40-44E2-441D-BA76-61F01EFD3283}"/>
                          </a:ext>
                        </a:extLst>
                      </p:cNvPr>
                      <p:cNvPicPr/>
                      <p:nvPr/>
                    </p:nvPicPr>
                    <p:blipFill>
                      <a:blip r:embed="rId5"/>
                      <a:stretch>
                        <a:fillRect/>
                      </a:stretch>
                    </p:blipFill>
                    <p:spPr>
                      <a:xfrm>
                        <a:off x="4902200" y="2692400"/>
                        <a:ext cx="914400" cy="19843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901DD799-4293-498E-98BC-EFE59225249E}"/>
              </a:ext>
            </a:extLst>
          </p:cNvPr>
          <p:cNvGraphicFramePr>
            <a:graphicFrameLocks noChangeAspect="1"/>
          </p:cNvGraphicFramePr>
          <p:nvPr>
            <p:extLst>
              <p:ext uri="{D42A27DB-BD31-4B8C-83A1-F6EECF244321}">
                <p14:modId xmlns:p14="http://schemas.microsoft.com/office/powerpoint/2010/main" val="1697400965"/>
              </p:ext>
            </p:extLst>
          </p:nvPr>
        </p:nvGraphicFramePr>
        <p:xfrm>
          <a:off x="1227667" y="2209800"/>
          <a:ext cx="1824038" cy="606425"/>
        </p:xfrm>
        <a:graphic>
          <a:graphicData uri="http://schemas.openxmlformats.org/presentationml/2006/ole">
            <mc:AlternateContent xmlns:mc="http://schemas.openxmlformats.org/markup-compatibility/2006">
              <mc:Choice xmlns:v="urn:schemas-microsoft-com:vml" Requires="v">
                <p:oleObj name="Equation" r:id="rId6" imgW="1371600" imgH="457200" progId="Equation.DSMT4">
                  <p:embed/>
                </p:oleObj>
              </mc:Choice>
              <mc:Fallback>
                <p:oleObj name="Equation" r:id="rId6" imgW="1371600" imgH="457200" progId="Equation.DSMT4">
                  <p:embed/>
                  <p:pic>
                    <p:nvPicPr>
                      <p:cNvPr id="4" name="Object 3">
                        <a:extLst>
                          <a:ext uri="{FF2B5EF4-FFF2-40B4-BE49-F238E27FC236}">
                            <a16:creationId xmlns:a16="http://schemas.microsoft.com/office/drawing/2014/main" id="{901DD799-4293-498E-98BC-EFE59225249E}"/>
                          </a:ext>
                        </a:extLst>
                      </p:cNvPr>
                      <p:cNvPicPr/>
                      <p:nvPr/>
                    </p:nvPicPr>
                    <p:blipFill>
                      <a:blip r:embed="rId7"/>
                      <a:stretch>
                        <a:fillRect/>
                      </a:stretch>
                    </p:blipFill>
                    <p:spPr>
                      <a:xfrm>
                        <a:off x="1227667" y="2209800"/>
                        <a:ext cx="1824038" cy="6064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03D62F8-F6D1-401E-BEAD-A0D1346AD9A1}"/>
              </a:ext>
            </a:extLst>
          </p:cNvPr>
          <p:cNvGraphicFramePr>
            <a:graphicFrameLocks noChangeAspect="1"/>
          </p:cNvGraphicFramePr>
          <p:nvPr>
            <p:extLst>
              <p:ext uri="{D42A27DB-BD31-4B8C-83A1-F6EECF244321}">
                <p14:modId xmlns:p14="http://schemas.microsoft.com/office/powerpoint/2010/main" val="4294823833"/>
              </p:ext>
            </p:extLst>
          </p:nvPr>
        </p:nvGraphicFramePr>
        <p:xfrm>
          <a:off x="1219200" y="3257480"/>
          <a:ext cx="4846638" cy="1284287"/>
        </p:xfrm>
        <a:graphic>
          <a:graphicData uri="http://schemas.openxmlformats.org/presentationml/2006/ole">
            <mc:AlternateContent xmlns:mc="http://schemas.openxmlformats.org/markup-compatibility/2006">
              <mc:Choice xmlns:v="urn:schemas-microsoft-com:vml" Requires="v">
                <p:oleObj name="Equation" r:id="rId8" imgW="3644640" imgH="965160" progId="Equation.DSMT4">
                  <p:embed/>
                </p:oleObj>
              </mc:Choice>
              <mc:Fallback>
                <p:oleObj name="Equation" r:id="rId8" imgW="3644640" imgH="965160" progId="Equation.DSMT4">
                  <p:embed/>
                  <p:pic>
                    <p:nvPicPr>
                      <p:cNvPr id="5" name="Object 4">
                        <a:extLst>
                          <a:ext uri="{FF2B5EF4-FFF2-40B4-BE49-F238E27FC236}">
                            <a16:creationId xmlns:a16="http://schemas.microsoft.com/office/drawing/2014/main" id="{503D62F8-F6D1-401E-BEAD-A0D1346AD9A1}"/>
                          </a:ext>
                        </a:extLst>
                      </p:cNvPr>
                      <p:cNvPicPr/>
                      <p:nvPr/>
                    </p:nvPicPr>
                    <p:blipFill>
                      <a:blip r:embed="rId9"/>
                      <a:stretch>
                        <a:fillRect/>
                      </a:stretch>
                    </p:blipFill>
                    <p:spPr>
                      <a:xfrm>
                        <a:off x="1219200" y="3257480"/>
                        <a:ext cx="4846638" cy="128428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CC22882-F602-4EE9-9A49-1ED374A887FE}"/>
              </a:ext>
            </a:extLst>
          </p:cNvPr>
          <p:cNvGraphicFramePr>
            <a:graphicFrameLocks noChangeAspect="1"/>
          </p:cNvGraphicFramePr>
          <p:nvPr>
            <p:extLst>
              <p:ext uri="{D42A27DB-BD31-4B8C-83A1-F6EECF244321}">
                <p14:modId xmlns:p14="http://schemas.microsoft.com/office/powerpoint/2010/main" val="370453195"/>
              </p:ext>
            </p:extLst>
          </p:nvPr>
        </p:nvGraphicFramePr>
        <p:xfrm>
          <a:off x="1210998" y="4969919"/>
          <a:ext cx="6551612" cy="1098550"/>
        </p:xfrm>
        <a:graphic>
          <a:graphicData uri="http://schemas.openxmlformats.org/presentationml/2006/ole">
            <mc:AlternateContent xmlns:mc="http://schemas.openxmlformats.org/markup-compatibility/2006">
              <mc:Choice xmlns:v="urn:schemas-microsoft-com:vml" Requires="v">
                <p:oleObj name="Equation" r:id="rId10" imgW="4927320" imgH="825480" progId="Equation.DSMT4">
                  <p:embed/>
                </p:oleObj>
              </mc:Choice>
              <mc:Fallback>
                <p:oleObj name="Equation" r:id="rId10" imgW="4927320" imgH="825480" progId="Equation.DSMT4">
                  <p:embed/>
                  <p:pic>
                    <p:nvPicPr>
                      <p:cNvPr id="7" name="Object 6">
                        <a:extLst>
                          <a:ext uri="{FF2B5EF4-FFF2-40B4-BE49-F238E27FC236}">
                            <a16:creationId xmlns:a16="http://schemas.microsoft.com/office/drawing/2014/main" id="{2CC22882-F602-4EE9-9A49-1ED374A887FE}"/>
                          </a:ext>
                        </a:extLst>
                      </p:cNvPr>
                      <p:cNvPicPr/>
                      <p:nvPr/>
                    </p:nvPicPr>
                    <p:blipFill>
                      <a:blip r:embed="rId11"/>
                      <a:stretch>
                        <a:fillRect/>
                      </a:stretch>
                    </p:blipFill>
                    <p:spPr>
                      <a:xfrm>
                        <a:off x="1210998" y="4969919"/>
                        <a:ext cx="6551612" cy="109855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extLst>
              <p:ext uri="{D42A27DB-BD31-4B8C-83A1-F6EECF244321}">
                <p14:modId xmlns:p14="http://schemas.microsoft.com/office/powerpoint/2010/main" val="889913783"/>
              </p:ext>
            </p:extLst>
          </p:nvPr>
        </p:nvGraphicFramePr>
        <p:xfrm>
          <a:off x="609600" y="762000"/>
          <a:ext cx="5364163" cy="1533525"/>
        </p:xfrm>
        <a:graphic>
          <a:graphicData uri="http://schemas.openxmlformats.org/presentationml/2006/ole">
            <mc:AlternateContent xmlns:mc="http://schemas.openxmlformats.org/markup-compatibility/2006">
              <mc:Choice xmlns:v="urn:schemas-microsoft-com:vml" Requires="v">
                <p:oleObj name="Equation" r:id="rId2" imgW="3822480" imgH="1091880" progId="Equation.DSMT4">
                  <p:embed/>
                </p:oleObj>
              </mc:Choice>
              <mc:Fallback>
                <p:oleObj name="Equation" r:id="rId2" imgW="3822480" imgH="1091880" progId="Equation.DSMT4">
                  <p:embed/>
                  <p:pic>
                    <p:nvPicPr>
                      <p:cNvPr id="10242" name="Object 4"/>
                      <p:cNvPicPr>
                        <a:picLocks noChangeAspect="1" noChangeArrowheads="1"/>
                      </p:cNvPicPr>
                      <p:nvPr/>
                    </p:nvPicPr>
                    <p:blipFill>
                      <a:blip r:embed="rId3"/>
                      <a:srcRect/>
                      <a:stretch>
                        <a:fillRect/>
                      </a:stretch>
                    </p:blipFill>
                    <p:spPr bwMode="auto">
                      <a:xfrm>
                        <a:off x="609600" y="762000"/>
                        <a:ext cx="5364163" cy="15335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3" name="Text Box 5"/>
          <p:cNvSpPr txBox="1">
            <a:spLocks noChangeArrowheads="1"/>
          </p:cNvSpPr>
          <p:nvPr/>
        </p:nvSpPr>
        <p:spPr bwMode="auto">
          <a:xfrm>
            <a:off x="365125" y="265113"/>
            <a:ext cx="220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 can write this as:</a:t>
            </a:r>
          </a:p>
        </p:txBody>
      </p:sp>
      <p:sp>
        <p:nvSpPr>
          <p:cNvPr id="10244" name="Text Box 6"/>
          <p:cNvSpPr txBox="1">
            <a:spLocks noChangeArrowheads="1"/>
          </p:cNvSpPr>
          <p:nvPr/>
        </p:nvSpPr>
        <p:spPr bwMode="auto">
          <a:xfrm>
            <a:off x="190500" y="2307166"/>
            <a:ext cx="8763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Note that the damping matrix, stiffness matrix, and forcing function are all functions of azimuth angle.  When evaluated, many of the terms reduce to 0 or a constant value, but there are several trigonometric functions in </a:t>
            </a:r>
            <a:r>
              <a:rPr lang="en-US" altLang="en-US" i="1" dirty="0">
                <a:latin typeface="Symbol" panose="05050102010706020507" pitchFamily="18" charset="2"/>
              </a:rPr>
              <a:t>y</a:t>
            </a:r>
            <a:r>
              <a:rPr lang="en-US" altLang="en-US" dirty="0"/>
              <a:t>  left.  This implies the matrices are time-varying and periodic.  However, we can often neglect the time varying terms for flight dynamics.   We will now demonstrate with a 4-bladed rotor.</a:t>
            </a:r>
          </a:p>
          <a:p>
            <a:pPr eaLnBrk="1" hangingPunct="1"/>
            <a:r>
              <a:rPr lang="en-US" altLang="en-US" dirty="0"/>
              <a:t>Consider the damping :</a:t>
            </a:r>
          </a:p>
        </p:txBody>
      </p:sp>
      <p:graphicFrame>
        <p:nvGraphicFramePr>
          <p:cNvPr id="10245" name="Object 7"/>
          <p:cNvGraphicFramePr>
            <a:graphicFrameLocks noChangeAspect="1"/>
          </p:cNvGraphicFramePr>
          <p:nvPr>
            <p:extLst>
              <p:ext uri="{D42A27DB-BD31-4B8C-83A1-F6EECF244321}">
                <p14:modId xmlns:p14="http://schemas.microsoft.com/office/powerpoint/2010/main" val="2272711033"/>
              </p:ext>
            </p:extLst>
          </p:nvPr>
        </p:nvGraphicFramePr>
        <p:xfrm>
          <a:off x="914400" y="3970866"/>
          <a:ext cx="6994525" cy="2643188"/>
        </p:xfrm>
        <a:graphic>
          <a:graphicData uri="http://schemas.openxmlformats.org/presentationml/2006/ole">
            <mc:AlternateContent xmlns:mc="http://schemas.openxmlformats.org/markup-compatibility/2006">
              <mc:Choice xmlns:v="urn:schemas-microsoft-com:vml" Requires="v">
                <p:oleObj name="Equation" r:id="rId4" imgW="4978080" imgH="1879560" progId="Equation.DSMT4">
                  <p:embed/>
                </p:oleObj>
              </mc:Choice>
              <mc:Fallback>
                <p:oleObj name="Equation" r:id="rId4" imgW="4978080" imgH="1879560" progId="Equation.DSMT4">
                  <p:embed/>
                  <p:pic>
                    <p:nvPicPr>
                      <p:cNvPr id="10245" name="Object 7"/>
                      <p:cNvPicPr>
                        <a:picLocks noChangeAspect="1" noChangeArrowheads="1"/>
                      </p:cNvPicPr>
                      <p:nvPr/>
                    </p:nvPicPr>
                    <p:blipFill>
                      <a:blip r:embed="rId5"/>
                      <a:srcRect/>
                      <a:stretch>
                        <a:fillRect/>
                      </a:stretch>
                    </p:blipFill>
                    <p:spPr bwMode="auto">
                      <a:xfrm>
                        <a:off x="914400" y="3970866"/>
                        <a:ext cx="6994525" cy="264318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8" name="Object 6"/>
          <p:cNvGraphicFramePr>
            <a:graphicFrameLocks noChangeAspect="1"/>
          </p:cNvGraphicFramePr>
          <p:nvPr>
            <p:extLst>
              <p:ext uri="{D42A27DB-BD31-4B8C-83A1-F6EECF244321}">
                <p14:modId xmlns:p14="http://schemas.microsoft.com/office/powerpoint/2010/main" val="3943817716"/>
              </p:ext>
            </p:extLst>
          </p:nvPr>
        </p:nvGraphicFramePr>
        <p:xfrm>
          <a:off x="762000" y="4572000"/>
          <a:ext cx="2514600" cy="996950"/>
        </p:xfrm>
        <a:graphic>
          <a:graphicData uri="http://schemas.openxmlformats.org/presentationml/2006/ole">
            <mc:AlternateContent xmlns:mc="http://schemas.openxmlformats.org/markup-compatibility/2006">
              <mc:Choice xmlns:v="urn:schemas-microsoft-com:vml" Requires="v">
                <p:oleObj name="Equation" r:id="rId2" imgW="1790700" imgH="711200" progId="Equation.3">
                  <p:embed/>
                </p:oleObj>
              </mc:Choice>
              <mc:Fallback>
                <p:oleObj name="Equation" r:id="rId2" imgW="1790700" imgH="711200" progId="Equation.3">
                  <p:embed/>
                  <p:pic>
                    <p:nvPicPr>
                      <p:cNvPr id="1126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0"/>
                        <a:ext cx="25146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7"/>
          <p:cNvGraphicFramePr>
            <a:graphicFrameLocks noChangeAspect="1"/>
          </p:cNvGraphicFramePr>
          <p:nvPr>
            <p:extLst>
              <p:ext uri="{D42A27DB-BD31-4B8C-83A1-F6EECF244321}">
                <p14:modId xmlns:p14="http://schemas.microsoft.com/office/powerpoint/2010/main" val="2877164902"/>
              </p:ext>
            </p:extLst>
          </p:nvPr>
        </p:nvGraphicFramePr>
        <p:xfrm>
          <a:off x="4114800" y="4572000"/>
          <a:ext cx="2605088" cy="996950"/>
        </p:xfrm>
        <a:graphic>
          <a:graphicData uri="http://schemas.openxmlformats.org/presentationml/2006/ole">
            <mc:AlternateContent xmlns:mc="http://schemas.openxmlformats.org/markup-compatibility/2006">
              <mc:Choice xmlns:v="urn:schemas-microsoft-com:vml" Requires="v">
                <p:oleObj name="Equation" r:id="rId4" imgW="1854200" imgH="711200" progId="Equation.3">
                  <p:embed/>
                </p:oleObj>
              </mc:Choice>
              <mc:Fallback>
                <p:oleObj name="Equation" r:id="rId4" imgW="1854200" imgH="711200" progId="Equation.3">
                  <p:embed/>
                  <p:pic>
                    <p:nvPicPr>
                      <p:cNvPr id="1126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572000"/>
                        <a:ext cx="2605088"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11042862"/>
              </p:ext>
            </p:extLst>
          </p:nvPr>
        </p:nvGraphicFramePr>
        <p:xfrm>
          <a:off x="228600" y="304800"/>
          <a:ext cx="8559048" cy="3618410"/>
        </p:xfrm>
        <a:graphic>
          <a:graphicData uri="http://schemas.openxmlformats.org/presentationml/2006/ole">
            <mc:AlternateContent xmlns:mc="http://schemas.openxmlformats.org/markup-compatibility/2006">
              <mc:Choice xmlns:v="urn:schemas-microsoft-com:vml" Requires="v">
                <p:oleObj name="Equation" r:id="rId6" imgW="5016240" imgH="2120760" progId="Equation.DSMT4">
                  <p:embed/>
                </p:oleObj>
              </mc:Choice>
              <mc:Fallback>
                <p:oleObj name="Equation" r:id="rId6" imgW="5016240" imgH="2120760" progId="Equation.DSMT4">
                  <p:embed/>
                  <p:pic>
                    <p:nvPicPr>
                      <p:cNvPr id="2" name="Object 1"/>
                      <p:cNvPicPr/>
                      <p:nvPr/>
                    </p:nvPicPr>
                    <p:blipFill>
                      <a:blip r:embed="rId7"/>
                      <a:stretch>
                        <a:fillRect/>
                      </a:stretch>
                    </p:blipFill>
                    <p:spPr>
                      <a:xfrm>
                        <a:off x="228600" y="304800"/>
                        <a:ext cx="8559048" cy="361841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5"/>
          <p:cNvSpPr txBox="1">
            <a:spLocks noChangeArrowheads="1"/>
          </p:cNvSpPr>
          <p:nvPr/>
        </p:nvSpPr>
        <p:spPr bwMode="auto">
          <a:xfrm>
            <a:off x="317500" y="166688"/>
            <a:ext cx="624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Evaluate the expression and use the following trig identities:</a:t>
            </a:r>
          </a:p>
        </p:txBody>
      </p:sp>
      <p:sp>
        <p:nvSpPr>
          <p:cNvPr id="12292" name="Text Box 6"/>
          <p:cNvSpPr txBox="1">
            <a:spLocks noChangeArrowheads="1"/>
          </p:cNvSpPr>
          <p:nvPr/>
        </p:nvSpPr>
        <p:spPr bwMode="auto">
          <a:xfrm>
            <a:off x="165100" y="2909888"/>
            <a:ext cx="79946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We get four terms that represent 2 per rev harmonics that come into play in forward flight </a:t>
            </a:r>
            <a:r>
              <a:rPr lang="en-US" altLang="en-US" dirty="0">
                <a:latin typeface="+mj-lt"/>
              </a:rPr>
              <a:t>(</a:t>
            </a:r>
            <a:r>
              <a:rPr lang="en-US" altLang="en-US" i="1" dirty="0">
                <a:latin typeface="Symbol" panose="05050102010706020507" pitchFamily="18" charset="2"/>
              </a:rPr>
              <a:t>m</a:t>
            </a:r>
            <a:r>
              <a:rPr lang="en-US" altLang="en-US" dirty="0"/>
              <a:t> &gt; 0</a:t>
            </a:r>
            <a:r>
              <a:rPr lang="en-US" altLang="en-US" dirty="0">
                <a:latin typeface="+mj-lt"/>
              </a:rPr>
              <a:t>)</a:t>
            </a:r>
            <a:r>
              <a:rPr lang="en-US" altLang="en-US" i="1" dirty="0">
                <a:latin typeface="+mj-lt"/>
              </a:rPr>
              <a:t>.</a:t>
            </a:r>
            <a:r>
              <a:rPr lang="en-US" altLang="en-US" dirty="0"/>
              <a:t>  These terms are typically not important for flight dynamics / handling qualities (forces associated with the terms average to 0 over one rotor revolution). Neglecting these terms and we can derive a constant matrix:</a:t>
            </a:r>
          </a:p>
        </p:txBody>
      </p:sp>
      <p:sp>
        <p:nvSpPr>
          <p:cNvPr id="12294" name="Text Box 5"/>
          <p:cNvSpPr txBox="1">
            <a:spLocks noChangeArrowheads="1"/>
          </p:cNvSpPr>
          <p:nvPr/>
        </p:nvSpPr>
        <p:spPr bwMode="auto">
          <a:xfrm>
            <a:off x="165100" y="6288088"/>
            <a:ext cx="8686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Similar analysis can be done for </a:t>
            </a:r>
            <a:r>
              <a:rPr lang="en-US" altLang="en-US" b="1" dirty="0">
                <a:latin typeface="Times New Roman" panose="02020603050405020304" pitchFamily="18" charset="0"/>
              </a:rPr>
              <a:t>D</a:t>
            </a:r>
            <a:r>
              <a:rPr lang="en-US" altLang="en-US" b="1" baseline="-25000" dirty="0">
                <a:latin typeface="Times New Roman" panose="02020603050405020304" pitchFamily="18" charset="0"/>
              </a:rPr>
              <a:t>M</a:t>
            </a:r>
            <a:r>
              <a:rPr lang="en-US" altLang="en-US" dirty="0"/>
              <a:t> and </a:t>
            </a:r>
            <a:r>
              <a:rPr lang="en-US" altLang="en-US" b="1" dirty="0">
                <a:latin typeface="Times New Roman" panose="02020603050405020304" pitchFamily="18" charset="0"/>
              </a:rPr>
              <a:t>H</a:t>
            </a:r>
            <a:r>
              <a:rPr lang="en-US" altLang="en-US" b="1" baseline="-25000" dirty="0">
                <a:latin typeface="Times New Roman" panose="02020603050405020304" pitchFamily="18" charset="0"/>
              </a:rPr>
              <a:t>M</a:t>
            </a:r>
            <a:r>
              <a:rPr lang="en-US" altLang="en-US" dirty="0"/>
              <a:t>.  </a:t>
            </a:r>
          </a:p>
        </p:txBody>
      </p:sp>
      <p:graphicFrame>
        <p:nvGraphicFramePr>
          <p:cNvPr id="2" name="Object 1"/>
          <p:cNvGraphicFramePr>
            <a:graphicFrameLocks noChangeAspect="1"/>
          </p:cNvGraphicFramePr>
          <p:nvPr>
            <p:extLst>
              <p:ext uri="{D42A27DB-BD31-4B8C-83A1-F6EECF244321}">
                <p14:modId xmlns:p14="http://schemas.microsoft.com/office/powerpoint/2010/main" val="993002659"/>
              </p:ext>
            </p:extLst>
          </p:nvPr>
        </p:nvGraphicFramePr>
        <p:xfrm>
          <a:off x="685800" y="617538"/>
          <a:ext cx="7106823" cy="403224"/>
        </p:xfrm>
        <a:graphic>
          <a:graphicData uri="http://schemas.openxmlformats.org/presentationml/2006/ole">
            <mc:AlternateContent xmlns:mc="http://schemas.openxmlformats.org/markup-compatibility/2006">
              <mc:Choice xmlns:v="urn:schemas-microsoft-com:vml" Requires="v">
                <p:oleObj name="Equation" r:id="rId2" imgW="3581280" imgH="203040" progId="Equation.DSMT4">
                  <p:embed/>
                </p:oleObj>
              </mc:Choice>
              <mc:Fallback>
                <p:oleObj name="Equation" r:id="rId2" imgW="3581280" imgH="203040" progId="Equation.DSMT4">
                  <p:embed/>
                  <p:pic>
                    <p:nvPicPr>
                      <p:cNvPr id="2" name="Object 1"/>
                      <p:cNvPicPr/>
                      <p:nvPr/>
                    </p:nvPicPr>
                    <p:blipFill>
                      <a:blip r:embed="rId3"/>
                      <a:stretch>
                        <a:fillRect/>
                      </a:stretch>
                    </p:blipFill>
                    <p:spPr>
                      <a:xfrm>
                        <a:off x="685800" y="617538"/>
                        <a:ext cx="7106823" cy="40322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21543005"/>
              </p:ext>
            </p:extLst>
          </p:nvPr>
        </p:nvGraphicFramePr>
        <p:xfrm>
          <a:off x="611981" y="1262021"/>
          <a:ext cx="7793038" cy="1219200"/>
        </p:xfrm>
        <a:graphic>
          <a:graphicData uri="http://schemas.openxmlformats.org/presentationml/2006/ole">
            <mc:AlternateContent xmlns:mc="http://schemas.openxmlformats.org/markup-compatibility/2006">
              <mc:Choice xmlns:v="urn:schemas-microsoft-com:vml" Requires="v">
                <p:oleObj name="Equation" r:id="rId4" imgW="4952880" imgH="774360" progId="Equation.DSMT4">
                  <p:embed/>
                </p:oleObj>
              </mc:Choice>
              <mc:Fallback>
                <p:oleObj name="Equation" r:id="rId4" imgW="4952880" imgH="774360" progId="Equation.DSMT4">
                  <p:embed/>
                  <p:pic>
                    <p:nvPicPr>
                      <p:cNvPr id="4" name="Object 3"/>
                      <p:cNvPicPr/>
                      <p:nvPr/>
                    </p:nvPicPr>
                    <p:blipFill>
                      <a:blip r:embed="rId5"/>
                      <a:stretch>
                        <a:fillRect/>
                      </a:stretch>
                    </p:blipFill>
                    <p:spPr>
                      <a:xfrm>
                        <a:off x="611981" y="1262021"/>
                        <a:ext cx="7793038" cy="1219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47315260"/>
              </p:ext>
            </p:extLst>
          </p:nvPr>
        </p:nvGraphicFramePr>
        <p:xfrm>
          <a:off x="1893887" y="4281404"/>
          <a:ext cx="4537075" cy="1819275"/>
        </p:xfrm>
        <a:graphic>
          <a:graphicData uri="http://schemas.openxmlformats.org/presentationml/2006/ole">
            <mc:AlternateContent xmlns:mc="http://schemas.openxmlformats.org/markup-compatibility/2006">
              <mc:Choice xmlns:v="urn:schemas-microsoft-com:vml" Requires="v">
                <p:oleObj name="Equation" r:id="rId6" imgW="2882880" imgH="1155600" progId="Equation.DSMT4">
                  <p:embed/>
                </p:oleObj>
              </mc:Choice>
              <mc:Fallback>
                <p:oleObj name="Equation" r:id="rId6" imgW="2882880" imgH="1155600" progId="Equation.DSMT4">
                  <p:embed/>
                  <p:pic>
                    <p:nvPicPr>
                      <p:cNvPr id="10" name="Object 9"/>
                      <p:cNvPicPr/>
                      <p:nvPr/>
                    </p:nvPicPr>
                    <p:blipFill>
                      <a:blip r:embed="rId7"/>
                      <a:stretch>
                        <a:fillRect/>
                      </a:stretch>
                    </p:blipFill>
                    <p:spPr>
                      <a:xfrm>
                        <a:off x="1893887" y="4281404"/>
                        <a:ext cx="4537075" cy="181927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13"/>
          <p:cNvGraphicFramePr>
            <a:graphicFrameLocks noChangeAspect="1"/>
          </p:cNvGraphicFramePr>
          <p:nvPr/>
        </p:nvGraphicFramePr>
        <p:xfrm>
          <a:off x="2209800" y="685800"/>
          <a:ext cx="4027488" cy="1128713"/>
        </p:xfrm>
        <a:graphic>
          <a:graphicData uri="http://schemas.openxmlformats.org/presentationml/2006/ole">
            <mc:AlternateContent xmlns:mc="http://schemas.openxmlformats.org/markup-compatibility/2006">
              <mc:Choice xmlns:v="urn:schemas-microsoft-com:vml" Requires="v">
                <p:oleObj name="Equation" r:id="rId2" imgW="3352800" imgH="939800" progId="Equation.3">
                  <p:embed/>
                </p:oleObj>
              </mc:Choice>
              <mc:Fallback>
                <p:oleObj name="Equation" r:id="rId2" imgW="3352800" imgH="939800" progId="Equation.3">
                  <p:embed/>
                  <p:pic>
                    <p:nvPicPr>
                      <p:cNvPr id="13314"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85800"/>
                        <a:ext cx="4027488" cy="1128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10"/>
          <p:cNvGraphicFramePr>
            <a:graphicFrameLocks noChangeAspect="1"/>
          </p:cNvGraphicFramePr>
          <p:nvPr>
            <p:extLst>
              <p:ext uri="{D42A27DB-BD31-4B8C-83A1-F6EECF244321}">
                <p14:modId xmlns:p14="http://schemas.microsoft.com/office/powerpoint/2010/main" val="1260118993"/>
              </p:ext>
            </p:extLst>
          </p:nvPr>
        </p:nvGraphicFramePr>
        <p:xfrm>
          <a:off x="152400" y="2058321"/>
          <a:ext cx="4584700" cy="1731963"/>
        </p:xfrm>
        <a:graphic>
          <a:graphicData uri="http://schemas.openxmlformats.org/presentationml/2006/ole">
            <mc:AlternateContent xmlns:mc="http://schemas.openxmlformats.org/markup-compatibility/2006">
              <mc:Choice xmlns:v="urn:schemas-microsoft-com:vml" Requires="v">
                <p:oleObj name="Equation" r:id="rId4" imgW="4775200" imgH="1803400" progId="Equation.3">
                  <p:embed/>
                </p:oleObj>
              </mc:Choice>
              <mc:Fallback>
                <p:oleObj name="Equation" r:id="rId4" imgW="4775200" imgH="1803400" progId="Equation.3">
                  <p:embed/>
                  <p:pic>
                    <p:nvPicPr>
                      <p:cNvPr id="1331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058321"/>
                        <a:ext cx="4584700" cy="17319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9"/>
          <p:cNvGraphicFramePr>
            <a:graphicFrameLocks noChangeAspect="1"/>
          </p:cNvGraphicFramePr>
          <p:nvPr/>
        </p:nvGraphicFramePr>
        <p:xfrm>
          <a:off x="914400" y="4038600"/>
          <a:ext cx="7388225" cy="1738313"/>
        </p:xfrm>
        <a:graphic>
          <a:graphicData uri="http://schemas.openxmlformats.org/presentationml/2006/ole">
            <mc:AlternateContent xmlns:mc="http://schemas.openxmlformats.org/markup-compatibility/2006">
              <mc:Choice xmlns:v="urn:schemas-microsoft-com:vml" Requires="v">
                <p:oleObj name="Equation" r:id="rId6" imgW="6159500" imgH="1447800" progId="Equation.3">
                  <p:embed/>
                </p:oleObj>
              </mc:Choice>
              <mc:Fallback>
                <p:oleObj name="Equation" r:id="rId6" imgW="6159500" imgH="1447800" progId="Equation.3">
                  <p:embed/>
                  <p:pic>
                    <p:nvPicPr>
                      <p:cNvPr id="1331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38600"/>
                        <a:ext cx="7388225" cy="1738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Rectangle 14"/>
          <p:cNvSpPr>
            <a:spLocks noChangeArrowheads="1"/>
          </p:cNvSpPr>
          <p:nvPr/>
        </p:nvSpPr>
        <p:spPr bwMode="auto">
          <a:xfrm>
            <a:off x="685800" y="687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19" name="Rectangle 22"/>
          <p:cNvSpPr>
            <a:spLocks noChangeArrowheads="1"/>
          </p:cNvSpPr>
          <p:nvPr/>
        </p:nvSpPr>
        <p:spPr bwMode="auto">
          <a:xfrm>
            <a:off x="0" y="6811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0" name="Rectangle 23"/>
          <p:cNvSpPr>
            <a:spLocks noChangeArrowheads="1"/>
          </p:cNvSpPr>
          <p:nvPr/>
        </p:nvSpPr>
        <p:spPr bwMode="auto">
          <a:xfrm>
            <a:off x="0" y="861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1" name="Text Box 24"/>
          <p:cNvSpPr txBox="1">
            <a:spLocks noChangeArrowheads="1"/>
          </p:cNvSpPr>
          <p:nvPr/>
        </p:nvSpPr>
        <p:spPr bwMode="auto">
          <a:xfrm>
            <a:off x="0" y="90488"/>
            <a:ext cx="8375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Summary of Flapping Dynamics of 4-bladed rotor in MBC for hinge offset model:</a:t>
            </a:r>
          </a:p>
        </p:txBody>
      </p:sp>
      <p:graphicFrame>
        <p:nvGraphicFramePr>
          <p:cNvPr id="13322" name="Object 26"/>
          <p:cNvGraphicFramePr>
            <a:graphicFrameLocks noChangeAspect="1"/>
          </p:cNvGraphicFramePr>
          <p:nvPr/>
        </p:nvGraphicFramePr>
        <p:xfrm>
          <a:off x="990600" y="5943600"/>
          <a:ext cx="7115175" cy="609600"/>
        </p:xfrm>
        <a:graphic>
          <a:graphicData uri="http://schemas.openxmlformats.org/presentationml/2006/ole">
            <mc:AlternateContent xmlns:mc="http://schemas.openxmlformats.org/markup-compatibility/2006">
              <mc:Choice xmlns:v="urn:schemas-microsoft-com:vml" Requires="v">
                <p:oleObj name="Equation" r:id="rId8" imgW="5930900" imgH="508000" progId="Equation.3">
                  <p:embed/>
                </p:oleObj>
              </mc:Choice>
              <mc:Fallback>
                <p:oleObj name="Equation" r:id="rId8" imgW="5930900" imgH="508000" progId="Equation.3">
                  <p:embed/>
                  <p:pic>
                    <p:nvPicPr>
                      <p:cNvPr id="13322"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5943600"/>
                        <a:ext cx="7115175" cy="609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84312443"/>
              </p:ext>
            </p:extLst>
          </p:nvPr>
        </p:nvGraphicFramePr>
        <p:xfrm>
          <a:off x="4876800" y="2119229"/>
          <a:ext cx="3994475" cy="1601704"/>
        </p:xfrm>
        <a:graphic>
          <a:graphicData uri="http://schemas.openxmlformats.org/presentationml/2006/ole">
            <mc:AlternateContent xmlns:mc="http://schemas.openxmlformats.org/markup-compatibility/2006">
              <mc:Choice xmlns:v="urn:schemas-microsoft-com:vml" Requires="v">
                <p:oleObj name="Equation" r:id="rId10" imgW="2882880" imgH="1155600" progId="Equation.DSMT4">
                  <p:embed/>
                </p:oleObj>
              </mc:Choice>
              <mc:Fallback>
                <p:oleObj name="Equation" r:id="rId10" imgW="2882880" imgH="1155600" progId="Equation.DSMT4">
                  <p:embed/>
                  <p:pic>
                    <p:nvPicPr>
                      <p:cNvPr id="11" name="Object 10"/>
                      <p:cNvPicPr/>
                      <p:nvPr/>
                    </p:nvPicPr>
                    <p:blipFill>
                      <a:blip r:embed="rId11"/>
                      <a:stretch>
                        <a:fillRect/>
                      </a:stretch>
                    </p:blipFill>
                    <p:spPr>
                      <a:xfrm>
                        <a:off x="4876800" y="2119229"/>
                        <a:ext cx="3994475" cy="1601704"/>
                      </a:xfrm>
                      <a:prstGeom prst="rect">
                        <a:avLst/>
                      </a:prstGeom>
                      <a:solidFill>
                        <a:srgbClr val="FFFF99"/>
                      </a:solid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6225" y="381000"/>
            <a:ext cx="5845175" cy="506413"/>
          </a:xfrm>
        </p:spPr>
        <p:txBody>
          <a:bodyPr/>
          <a:lstStyle/>
          <a:p>
            <a:pPr eaLnBrk="1" hangingPunct="1"/>
            <a:r>
              <a:rPr lang="en-US" altLang="en-US"/>
              <a:t>Center Spring Approximation</a:t>
            </a:r>
          </a:p>
        </p:txBody>
      </p:sp>
      <p:graphicFrame>
        <p:nvGraphicFramePr>
          <p:cNvPr id="14339" name="Object 3"/>
          <p:cNvGraphicFramePr>
            <a:graphicFrameLocks noChangeAspect="1"/>
          </p:cNvGraphicFramePr>
          <p:nvPr>
            <p:extLst>
              <p:ext uri="{D42A27DB-BD31-4B8C-83A1-F6EECF244321}">
                <p14:modId xmlns:p14="http://schemas.microsoft.com/office/powerpoint/2010/main" val="3053707808"/>
              </p:ext>
            </p:extLst>
          </p:nvPr>
        </p:nvGraphicFramePr>
        <p:xfrm>
          <a:off x="838200" y="1652588"/>
          <a:ext cx="4664075" cy="1014412"/>
        </p:xfrm>
        <a:graphic>
          <a:graphicData uri="http://schemas.openxmlformats.org/presentationml/2006/ole">
            <mc:AlternateContent xmlns:mc="http://schemas.openxmlformats.org/markup-compatibility/2006">
              <mc:Choice xmlns:v="urn:schemas-microsoft-com:vml" Requires="v">
                <p:oleObj name="Equation" r:id="rId2" imgW="2336800" imgH="508000" progId="Equation.DSMT4">
                  <p:embed/>
                </p:oleObj>
              </mc:Choice>
              <mc:Fallback>
                <p:oleObj name="Equation" r:id="rId2" imgW="2336800" imgH="508000" progId="Equation.DSMT4">
                  <p:embed/>
                  <p:pic>
                    <p:nvPicPr>
                      <p:cNvPr id="143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52588"/>
                        <a:ext cx="4664075" cy="1014412"/>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811213" y="3608388"/>
          <a:ext cx="3679825" cy="447675"/>
        </p:xfrm>
        <a:graphic>
          <a:graphicData uri="http://schemas.openxmlformats.org/presentationml/2006/ole">
            <mc:AlternateContent xmlns:mc="http://schemas.openxmlformats.org/markup-compatibility/2006">
              <mc:Choice xmlns:v="urn:schemas-microsoft-com:vml" Requires="v">
                <p:oleObj name="Equation" r:id="rId4" imgW="2298700" imgH="279400" progId="Equation.3">
                  <p:embed/>
                </p:oleObj>
              </mc:Choice>
              <mc:Fallback>
                <p:oleObj name="Equation" r:id="rId4" imgW="2298700" imgH="279400" progId="Equation.3">
                  <p:embed/>
                  <p:pic>
                    <p:nvPicPr>
                      <p:cNvPr id="143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3" y="3608388"/>
                        <a:ext cx="36798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5"/>
          <p:cNvSpPr txBox="1">
            <a:spLocks noChangeArrowheads="1"/>
          </p:cNvSpPr>
          <p:nvPr/>
        </p:nvSpPr>
        <p:spPr bwMode="auto">
          <a:xfrm>
            <a:off x="254000" y="2932113"/>
            <a:ext cx="8518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Derive center spring stiffness that produces same flapping frequency as hinge offset model:</a:t>
            </a:r>
          </a:p>
        </p:txBody>
      </p:sp>
      <p:sp>
        <p:nvSpPr>
          <p:cNvPr id="14342" name="Text Box 6"/>
          <p:cNvSpPr txBox="1">
            <a:spLocks noChangeArrowheads="1"/>
          </p:cNvSpPr>
          <p:nvPr/>
        </p:nvSpPr>
        <p:spPr bwMode="auto">
          <a:xfrm>
            <a:off x="361950" y="4187825"/>
            <a:ext cx="4860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Use  this spring constant and </a:t>
            </a:r>
            <a:r>
              <a:rPr lang="en-US" altLang="en-US" i="1">
                <a:latin typeface="Times New Roman" panose="02020603050405020304" pitchFamily="18" charset="0"/>
              </a:rPr>
              <a:t>e</a:t>
            </a:r>
            <a:r>
              <a:rPr lang="en-US" altLang="en-US"/>
              <a:t> = 0.</a:t>
            </a:r>
          </a:p>
        </p:txBody>
      </p:sp>
      <p:sp>
        <p:nvSpPr>
          <p:cNvPr id="14343" name="Line 7"/>
          <p:cNvSpPr>
            <a:spLocks noChangeShapeType="1"/>
          </p:cNvSpPr>
          <p:nvPr/>
        </p:nvSpPr>
        <p:spPr bwMode="auto">
          <a:xfrm>
            <a:off x="1312863" y="5786438"/>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44" name="Group 8"/>
          <p:cNvGrpSpPr>
            <a:grpSpLocks/>
          </p:cNvGrpSpPr>
          <p:nvPr/>
        </p:nvGrpSpPr>
        <p:grpSpPr bwMode="auto">
          <a:xfrm rot="-1032555">
            <a:off x="1106488" y="5603875"/>
            <a:ext cx="381000" cy="357188"/>
            <a:chOff x="1728" y="2736"/>
            <a:chExt cx="1152" cy="1078"/>
          </a:xfrm>
        </p:grpSpPr>
        <p:sp>
          <p:nvSpPr>
            <p:cNvPr id="14352" name="Arc 9"/>
            <p:cNvSpPr>
              <a:spLocks/>
            </p:cNvSpPr>
            <p:nvPr/>
          </p:nvSpPr>
          <p:spPr bwMode="auto">
            <a:xfrm>
              <a:off x="1729" y="2736"/>
              <a:ext cx="1151" cy="576"/>
            </a:xfrm>
            <a:custGeom>
              <a:avLst/>
              <a:gdLst>
                <a:gd name="T0" fmla="*/ 0 w 43173"/>
                <a:gd name="T1" fmla="*/ 547 h 21600"/>
                <a:gd name="T2" fmla="*/ 1151 w 43173"/>
                <a:gd name="T3" fmla="*/ 576 h 21600"/>
                <a:gd name="T4" fmla="*/ 575 w 43173"/>
                <a:gd name="T5" fmla="*/ 576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Arc 10"/>
            <p:cNvSpPr>
              <a:spLocks/>
            </p:cNvSpPr>
            <p:nvPr/>
          </p:nvSpPr>
          <p:spPr bwMode="auto">
            <a:xfrm flipH="1" flipV="1">
              <a:off x="1728" y="3264"/>
              <a:ext cx="1008" cy="550"/>
            </a:xfrm>
            <a:custGeom>
              <a:avLst/>
              <a:gdLst>
                <a:gd name="T0" fmla="*/ 0 w 43173"/>
                <a:gd name="T1" fmla="*/ 522 h 21600"/>
                <a:gd name="T2" fmla="*/ 1008 w 43173"/>
                <a:gd name="T3" fmla="*/ 550 h 21600"/>
                <a:gd name="T4" fmla="*/ 504 w 43173"/>
                <a:gd name="T5" fmla="*/ 550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Arc 11"/>
            <p:cNvSpPr>
              <a:spLocks/>
            </p:cNvSpPr>
            <p:nvPr/>
          </p:nvSpPr>
          <p:spPr bwMode="auto">
            <a:xfrm flipH="1">
              <a:off x="1872" y="2836"/>
              <a:ext cx="864" cy="472"/>
            </a:xfrm>
            <a:custGeom>
              <a:avLst/>
              <a:gdLst>
                <a:gd name="T0" fmla="*/ 0 w 43173"/>
                <a:gd name="T1" fmla="*/ 448 h 21600"/>
                <a:gd name="T2" fmla="*/ 864 w 43173"/>
                <a:gd name="T3" fmla="*/ 472 h 21600"/>
                <a:gd name="T4" fmla="*/ 432 w 43173"/>
                <a:gd name="T5" fmla="*/ 472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Arc 12"/>
            <p:cNvSpPr>
              <a:spLocks/>
            </p:cNvSpPr>
            <p:nvPr/>
          </p:nvSpPr>
          <p:spPr bwMode="auto">
            <a:xfrm flipH="1" flipV="1">
              <a:off x="1872" y="3264"/>
              <a:ext cx="720" cy="393"/>
            </a:xfrm>
            <a:custGeom>
              <a:avLst/>
              <a:gdLst>
                <a:gd name="T0" fmla="*/ 0 w 43173"/>
                <a:gd name="T1" fmla="*/ 373 h 21600"/>
                <a:gd name="T2" fmla="*/ 720 w 43173"/>
                <a:gd name="T3" fmla="*/ 393 h 21600"/>
                <a:gd name="T4" fmla="*/ 360 w 43173"/>
                <a:gd name="T5" fmla="*/ 393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Arc 13"/>
            <p:cNvSpPr>
              <a:spLocks/>
            </p:cNvSpPr>
            <p:nvPr/>
          </p:nvSpPr>
          <p:spPr bwMode="auto">
            <a:xfrm flipH="1">
              <a:off x="2016" y="2989"/>
              <a:ext cx="576" cy="315"/>
            </a:xfrm>
            <a:custGeom>
              <a:avLst/>
              <a:gdLst>
                <a:gd name="T0" fmla="*/ 0 w 43173"/>
                <a:gd name="T1" fmla="*/ 299 h 21600"/>
                <a:gd name="T2" fmla="*/ 576 w 43173"/>
                <a:gd name="T3" fmla="*/ 315 h 21600"/>
                <a:gd name="T4" fmla="*/ 288 w 43173"/>
                <a:gd name="T5" fmla="*/ 315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Arc 14"/>
            <p:cNvSpPr>
              <a:spLocks/>
            </p:cNvSpPr>
            <p:nvPr/>
          </p:nvSpPr>
          <p:spPr bwMode="auto">
            <a:xfrm flipH="1" flipV="1">
              <a:off x="2016" y="3312"/>
              <a:ext cx="432" cy="236"/>
            </a:xfrm>
            <a:custGeom>
              <a:avLst/>
              <a:gdLst>
                <a:gd name="T0" fmla="*/ 0 w 43173"/>
                <a:gd name="T1" fmla="*/ 224 h 21600"/>
                <a:gd name="T2" fmla="*/ 432 w 43173"/>
                <a:gd name="T3" fmla="*/ 236 h 21600"/>
                <a:gd name="T4" fmla="*/ 216 w 43173"/>
                <a:gd name="T5" fmla="*/ 236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Arc 15"/>
            <p:cNvSpPr>
              <a:spLocks/>
            </p:cNvSpPr>
            <p:nvPr/>
          </p:nvSpPr>
          <p:spPr bwMode="auto">
            <a:xfrm flipH="1">
              <a:off x="2160" y="3181"/>
              <a:ext cx="288" cy="158"/>
            </a:xfrm>
            <a:custGeom>
              <a:avLst/>
              <a:gdLst>
                <a:gd name="T0" fmla="*/ 0 w 43173"/>
                <a:gd name="T1" fmla="*/ 150 h 21600"/>
                <a:gd name="T2" fmla="*/ 288 w 43173"/>
                <a:gd name="T3" fmla="*/ 158 h 21600"/>
                <a:gd name="T4" fmla="*/ 144 w 43173"/>
                <a:gd name="T5" fmla="*/ 158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Arc 16"/>
            <p:cNvSpPr>
              <a:spLocks/>
            </p:cNvSpPr>
            <p:nvPr/>
          </p:nvSpPr>
          <p:spPr bwMode="auto">
            <a:xfrm flipH="1" flipV="1">
              <a:off x="2160" y="3312"/>
              <a:ext cx="144" cy="79"/>
            </a:xfrm>
            <a:custGeom>
              <a:avLst/>
              <a:gdLst>
                <a:gd name="T0" fmla="*/ 0 w 43173"/>
                <a:gd name="T1" fmla="*/ 75 h 21600"/>
                <a:gd name="T2" fmla="*/ 144 w 43173"/>
                <a:gd name="T3" fmla="*/ 79 h 21600"/>
                <a:gd name="T4" fmla="*/ 72 w 43173"/>
                <a:gd name="T5" fmla="*/ 79 h 21600"/>
                <a:gd name="T6" fmla="*/ 0 60000 65536"/>
                <a:gd name="T7" fmla="*/ 0 60000 65536"/>
                <a:gd name="T8" fmla="*/ 0 60000 65536"/>
              </a:gdLst>
              <a:ahLst/>
              <a:cxnLst>
                <a:cxn ang="T6">
                  <a:pos x="T0" y="T1"/>
                </a:cxn>
                <a:cxn ang="T7">
                  <a:pos x="T2" y="T3"/>
                </a:cxn>
                <a:cxn ang="T8">
                  <a:pos x="T4" y="T5"/>
                </a:cxn>
              </a:cxnLst>
              <a:rect l="0" t="0" r="r" b="b"/>
              <a:pathLst>
                <a:path w="43173" h="21600" fill="none" extrusionOk="0">
                  <a:moveTo>
                    <a:pt x="0" y="20514"/>
                  </a:moveTo>
                  <a:cubicBezTo>
                    <a:pt x="578" y="9021"/>
                    <a:pt x="10065" y="0"/>
                    <a:pt x="21573" y="0"/>
                  </a:cubicBezTo>
                  <a:cubicBezTo>
                    <a:pt x="33502" y="0"/>
                    <a:pt x="43173" y="9670"/>
                    <a:pt x="43173" y="21600"/>
                  </a:cubicBezTo>
                </a:path>
                <a:path w="43173" h="21600" stroke="0" extrusionOk="0">
                  <a:moveTo>
                    <a:pt x="0" y="20514"/>
                  </a:moveTo>
                  <a:cubicBezTo>
                    <a:pt x="578" y="9021"/>
                    <a:pt x="10065" y="0"/>
                    <a:pt x="21573" y="0"/>
                  </a:cubicBezTo>
                  <a:cubicBezTo>
                    <a:pt x="33502" y="0"/>
                    <a:pt x="43173" y="9670"/>
                    <a:pt x="43173" y="21600"/>
                  </a:cubicBezTo>
                  <a:lnTo>
                    <a:pt x="21573" y="21600"/>
                  </a:lnTo>
                  <a:lnTo>
                    <a:pt x="0" y="20514"/>
                  </a:lnTo>
                  <a:close/>
                </a:path>
              </a:pathLst>
            </a:custGeom>
            <a:noFill/>
            <a:ln w="1905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45" name="Line 17"/>
          <p:cNvSpPr>
            <a:spLocks noChangeShapeType="1"/>
          </p:cNvSpPr>
          <p:nvPr/>
        </p:nvSpPr>
        <p:spPr bwMode="auto">
          <a:xfrm flipV="1">
            <a:off x="1312863" y="5024438"/>
            <a:ext cx="1752600" cy="762000"/>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8"/>
          <p:cNvSpPr>
            <a:spLocks noChangeShapeType="1"/>
          </p:cNvSpPr>
          <p:nvPr/>
        </p:nvSpPr>
        <p:spPr bwMode="auto">
          <a:xfrm>
            <a:off x="1550988" y="5813425"/>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Arc 19"/>
          <p:cNvSpPr>
            <a:spLocks/>
          </p:cNvSpPr>
          <p:nvPr/>
        </p:nvSpPr>
        <p:spPr bwMode="auto">
          <a:xfrm>
            <a:off x="1017588" y="5248275"/>
            <a:ext cx="1676400" cy="565150"/>
          </a:xfrm>
          <a:custGeom>
            <a:avLst/>
            <a:gdLst>
              <a:gd name="T0" fmla="*/ 1578532 w 21600"/>
              <a:gd name="T1" fmla="*/ 0 h 7273"/>
              <a:gd name="T2" fmla="*/ 1676400 w 21600"/>
              <a:gd name="T3" fmla="*/ 565150 h 7273"/>
              <a:gd name="T4" fmla="*/ 0 w 21600"/>
              <a:gd name="T5" fmla="*/ 565150 h 7273"/>
              <a:gd name="T6" fmla="*/ 0 60000 65536"/>
              <a:gd name="T7" fmla="*/ 0 60000 65536"/>
              <a:gd name="T8" fmla="*/ 0 60000 65536"/>
            </a:gdLst>
            <a:ahLst/>
            <a:cxnLst>
              <a:cxn ang="T6">
                <a:pos x="T0" y="T1"/>
              </a:cxn>
              <a:cxn ang="T7">
                <a:pos x="T2" y="T3"/>
              </a:cxn>
              <a:cxn ang="T8">
                <a:pos x="T4" y="T5"/>
              </a:cxn>
            </a:cxnLst>
            <a:rect l="0" t="0" r="r" b="b"/>
            <a:pathLst>
              <a:path w="21600" h="7273" fill="none" extrusionOk="0">
                <a:moveTo>
                  <a:pt x="20338" y="0"/>
                </a:moveTo>
                <a:cubicBezTo>
                  <a:pt x="21173" y="2334"/>
                  <a:pt x="21600" y="4794"/>
                  <a:pt x="21600" y="7273"/>
                </a:cubicBezTo>
              </a:path>
              <a:path w="21600" h="7273" stroke="0" extrusionOk="0">
                <a:moveTo>
                  <a:pt x="20338" y="0"/>
                </a:moveTo>
                <a:cubicBezTo>
                  <a:pt x="21173" y="2334"/>
                  <a:pt x="21600" y="4794"/>
                  <a:pt x="21600" y="7273"/>
                </a:cubicBezTo>
                <a:lnTo>
                  <a:pt x="0" y="7273"/>
                </a:lnTo>
                <a:lnTo>
                  <a:pt x="20338" y="0"/>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Text Box 20"/>
          <p:cNvSpPr txBox="1">
            <a:spLocks noChangeArrowheads="1"/>
          </p:cNvSpPr>
          <p:nvPr/>
        </p:nvSpPr>
        <p:spPr bwMode="auto">
          <a:xfrm>
            <a:off x="2693988" y="528002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latin typeface="Symbol" panose="05050102010706020507" pitchFamily="18" charset="2"/>
              </a:rPr>
              <a:t>b</a:t>
            </a:r>
          </a:p>
        </p:txBody>
      </p:sp>
      <p:graphicFrame>
        <p:nvGraphicFramePr>
          <p:cNvPr id="14349" name="Object 21"/>
          <p:cNvGraphicFramePr>
            <a:graphicFrameLocks noChangeAspect="1"/>
          </p:cNvGraphicFramePr>
          <p:nvPr/>
        </p:nvGraphicFramePr>
        <p:xfrm>
          <a:off x="744538" y="5062538"/>
          <a:ext cx="569912" cy="427037"/>
        </p:xfrm>
        <a:graphic>
          <a:graphicData uri="http://schemas.openxmlformats.org/presentationml/2006/ole">
            <mc:AlternateContent xmlns:mc="http://schemas.openxmlformats.org/markup-compatibility/2006">
              <mc:Choice xmlns:v="urn:schemas-microsoft-com:vml" Requires="v">
                <p:oleObj name="Equation" r:id="rId6" imgW="355292" imgH="266469" progId="Equation.3">
                  <p:embed/>
                </p:oleObj>
              </mc:Choice>
              <mc:Fallback>
                <p:oleObj name="Equation" r:id="rId6" imgW="355292" imgH="266469" progId="Equation.3">
                  <p:embed/>
                  <p:pic>
                    <p:nvPicPr>
                      <p:cNvPr id="14349"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8" y="5062538"/>
                        <a:ext cx="569912"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22"/>
          <p:cNvGraphicFramePr>
            <a:graphicFrameLocks noChangeAspect="1"/>
          </p:cNvGraphicFramePr>
          <p:nvPr/>
        </p:nvGraphicFramePr>
        <p:xfrm>
          <a:off x="4395788" y="5260975"/>
          <a:ext cx="4035425" cy="552450"/>
        </p:xfrm>
        <a:graphic>
          <a:graphicData uri="http://schemas.openxmlformats.org/presentationml/2006/ole">
            <mc:AlternateContent xmlns:mc="http://schemas.openxmlformats.org/markup-compatibility/2006">
              <mc:Choice xmlns:v="urn:schemas-microsoft-com:vml" Requires="v">
                <p:oleObj name="Equation" r:id="rId8" imgW="2882900" imgH="393700" progId="Equation.3">
                  <p:embed/>
                </p:oleObj>
              </mc:Choice>
              <mc:Fallback>
                <p:oleObj name="Equation" r:id="rId8" imgW="2882900" imgH="393700" progId="Equation.3">
                  <p:embed/>
                  <p:pic>
                    <p:nvPicPr>
                      <p:cNvPr id="1435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5788" y="5260975"/>
                        <a:ext cx="4035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1" name="Text Box 23"/>
          <p:cNvSpPr txBox="1">
            <a:spLocks noChangeArrowheads="1"/>
          </p:cNvSpPr>
          <p:nvPr/>
        </p:nvSpPr>
        <p:spPr bwMode="auto">
          <a:xfrm>
            <a:off x="4279900" y="4838700"/>
            <a:ext cx="436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Simplifies constants in flapping equations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4"/>
          <p:cNvGraphicFramePr>
            <a:graphicFrameLocks noChangeAspect="1"/>
          </p:cNvGraphicFramePr>
          <p:nvPr/>
        </p:nvGraphicFramePr>
        <p:xfrm>
          <a:off x="2286000" y="1143000"/>
          <a:ext cx="1720850" cy="319088"/>
        </p:xfrm>
        <a:graphic>
          <a:graphicData uri="http://schemas.openxmlformats.org/presentationml/2006/ole">
            <mc:AlternateContent xmlns:mc="http://schemas.openxmlformats.org/markup-compatibility/2006">
              <mc:Choice xmlns:v="urn:schemas-microsoft-com:vml" Requires="v">
                <p:oleObj name="Equation" r:id="rId2" imgW="1434477" imgH="266584" progId="Equation.3">
                  <p:embed/>
                </p:oleObj>
              </mc:Choice>
              <mc:Fallback>
                <p:oleObj name="Equation" r:id="rId2" imgW="1434477" imgH="266584" progId="Equation.3">
                  <p:embed/>
                  <p:pic>
                    <p:nvPicPr>
                      <p:cNvPr id="1536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43000"/>
                        <a:ext cx="17208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Object 5"/>
          <p:cNvGraphicFramePr>
            <a:graphicFrameLocks noChangeAspect="1"/>
          </p:cNvGraphicFramePr>
          <p:nvPr/>
        </p:nvGraphicFramePr>
        <p:xfrm>
          <a:off x="4648200" y="838200"/>
          <a:ext cx="2771775" cy="1127125"/>
        </p:xfrm>
        <a:graphic>
          <a:graphicData uri="http://schemas.openxmlformats.org/presentationml/2006/ole">
            <mc:AlternateContent xmlns:mc="http://schemas.openxmlformats.org/markup-compatibility/2006">
              <mc:Choice xmlns:v="urn:schemas-microsoft-com:vml" Requires="v">
                <p:oleObj name="Equation" r:id="rId4" imgW="2311400" imgH="939800" progId="Equation.3">
                  <p:embed/>
                </p:oleObj>
              </mc:Choice>
              <mc:Fallback>
                <p:oleObj name="Equation" r:id="rId4" imgW="2311400" imgH="939800" progId="Equation.3">
                  <p:embed/>
                  <p:pic>
                    <p:nvPicPr>
                      <p:cNvPr id="1536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838200"/>
                        <a:ext cx="27717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7"/>
          <p:cNvGraphicFramePr>
            <a:graphicFrameLocks noChangeAspect="1"/>
          </p:cNvGraphicFramePr>
          <p:nvPr/>
        </p:nvGraphicFramePr>
        <p:xfrm>
          <a:off x="4160838" y="2286000"/>
          <a:ext cx="4433887" cy="2163763"/>
        </p:xfrm>
        <a:graphic>
          <a:graphicData uri="http://schemas.openxmlformats.org/presentationml/2006/ole">
            <mc:AlternateContent xmlns:mc="http://schemas.openxmlformats.org/markup-compatibility/2006">
              <mc:Choice xmlns:v="urn:schemas-microsoft-com:vml" Requires="v">
                <p:oleObj name="Equation" r:id="rId6" imgW="3695700" imgH="1803400" progId="Equation.3">
                  <p:embed/>
                </p:oleObj>
              </mc:Choice>
              <mc:Fallback>
                <p:oleObj name="Equation" r:id="rId6" imgW="3695700" imgH="1803400" progId="Equation.3">
                  <p:embed/>
                  <p:pic>
                    <p:nvPicPr>
                      <p:cNvPr id="1536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0838" y="2286000"/>
                        <a:ext cx="4433887" cy="2163763"/>
                      </a:xfrm>
                      <a:prstGeom prst="rect">
                        <a:avLst/>
                      </a:prstGeom>
                      <a:solidFill>
                        <a:srgbClr val="FFFF99"/>
                      </a:solidFill>
                      <a:ln>
                        <a:noFill/>
                      </a:ln>
                    </p:spPr>
                  </p:pic>
                </p:oleObj>
              </mc:Fallback>
            </mc:AlternateContent>
          </a:graphicData>
        </a:graphic>
      </p:graphicFrame>
      <p:sp>
        <p:nvSpPr>
          <p:cNvPr id="15367" name="Text Box 10"/>
          <p:cNvSpPr txBox="1">
            <a:spLocks noChangeArrowheads="1"/>
          </p:cNvSpPr>
          <p:nvPr/>
        </p:nvSpPr>
        <p:spPr bwMode="auto">
          <a:xfrm>
            <a:off x="304800" y="152400"/>
            <a:ext cx="86100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Summary of Flapping Dynamics of 4-bladed rotor in MBC for Center Spring Model:</a:t>
            </a:r>
          </a:p>
        </p:txBody>
      </p:sp>
      <p:graphicFrame>
        <p:nvGraphicFramePr>
          <p:cNvPr id="8" name="Object 7"/>
          <p:cNvGraphicFramePr>
            <a:graphicFrameLocks noChangeAspect="1"/>
          </p:cNvGraphicFramePr>
          <p:nvPr>
            <p:extLst>
              <p:ext uri="{D42A27DB-BD31-4B8C-83A1-F6EECF244321}">
                <p14:modId xmlns:p14="http://schemas.microsoft.com/office/powerpoint/2010/main" val="1169869023"/>
              </p:ext>
            </p:extLst>
          </p:nvPr>
        </p:nvGraphicFramePr>
        <p:xfrm>
          <a:off x="685800" y="2438400"/>
          <a:ext cx="2608263" cy="1873069"/>
        </p:xfrm>
        <a:graphic>
          <a:graphicData uri="http://schemas.openxmlformats.org/presentationml/2006/ole">
            <mc:AlternateContent xmlns:mc="http://schemas.openxmlformats.org/markup-compatibility/2006">
              <mc:Choice xmlns:v="urn:schemas-microsoft-com:vml" Requires="v">
                <p:oleObj name="Equation" r:id="rId8" imgW="1574640" imgH="1130040" progId="Equation.DSMT4">
                  <p:embed/>
                </p:oleObj>
              </mc:Choice>
              <mc:Fallback>
                <p:oleObj name="Equation" r:id="rId8" imgW="1574640" imgH="1130040" progId="Equation.DSMT4">
                  <p:embed/>
                  <p:pic>
                    <p:nvPicPr>
                      <p:cNvPr id="8" name="Object 7"/>
                      <p:cNvPicPr/>
                      <p:nvPr/>
                    </p:nvPicPr>
                    <p:blipFill>
                      <a:blip r:embed="rId9"/>
                      <a:stretch>
                        <a:fillRect/>
                      </a:stretch>
                    </p:blipFill>
                    <p:spPr>
                      <a:xfrm>
                        <a:off x="685800" y="2438400"/>
                        <a:ext cx="2608263" cy="1873069"/>
                      </a:xfrm>
                      <a:prstGeom prst="rect">
                        <a:avLst/>
                      </a:prstGeom>
                      <a:solidFill>
                        <a:srgbClr val="FFFF99"/>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20734494"/>
              </p:ext>
            </p:extLst>
          </p:nvPr>
        </p:nvGraphicFramePr>
        <p:xfrm>
          <a:off x="1444625" y="4572000"/>
          <a:ext cx="5995988" cy="2159000"/>
        </p:xfrm>
        <a:graphic>
          <a:graphicData uri="http://schemas.openxmlformats.org/presentationml/2006/ole">
            <mc:AlternateContent xmlns:mc="http://schemas.openxmlformats.org/markup-compatibility/2006">
              <mc:Choice xmlns:v="urn:schemas-microsoft-com:vml" Requires="v">
                <p:oleObj name="Equation" r:id="rId10" imgW="4406760" imgH="1587240" progId="Equation.DSMT4">
                  <p:embed/>
                </p:oleObj>
              </mc:Choice>
              <mc:Fallback>
                <p:oleObj name="Equation" r:id="rId10" imgW="4406760" imgH="1587240" progId="Equation.DSMT4">
                  <p:embed/>
                  <p:pic>
                    <p:nvPicPr>
                      <p:cNvPr id="9" name="Object 8"/>
                      <p:cNvPicPr/>
                      <p:nvPr/>
                    </p:nvPicPr>
                    <p:blipFill>
                      <a:blip r:embed="rId11"/>
                      <a:stretch>
                        <a:fillRect/>
                      </a:stretch>
                    </p:blipFill>
                    <p:spPr>
                      <a:xfrm>
                        <a:off x="1444625" y="4572000"/>
                        <a:ext cx="5995988" cy="2159000"/>
                      </a:xfrm>
                      <a:prstGeom prst="rect">
                        <a:avLst/>
                      </a:prstGeom>
                      <a:solidFill>
                        <a:srgbClr val="FFFF99"/>
                      </a:solid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23900" y="274638"/>
            <a:ext cx="7718425" cy="1143000"/>
          </a:xfrm>
        </p:spPr>
        <p:txBody>
          <a:bodyPr/>
          <a:lstStyle/>
          <a:p>
            <a:pPr eaLnBrk="1" hangingPunct="1"/>
            <a:r>
              <a:rPr lang="en-US" altLang="en-US"/>
              <a:t>Flapping Dynamics in MBC</a:t>
            </a:r>
          </a:p>
        </p:txBody>
      </p:sp>
      <p:graphicFrame>
        <p:nvGraphicFramePr>
          <p:cNvPr id="16387" name="Object 3"/>
          <p:cNvGraphicFramePr>
            <a:graphicFrameLocks noChangeAspect="1"/>
          </p:cNvGraphicFramePr>
          <p:nvPr/>
        </p:nvGraphicFramePr>
        <p:xfrm>
          <a:off x="806450" y="1843088"/>
          <a:ext cx="3070225" cy="366712"/>
        </p:xfrm>
        <a:graphic>
          <a:graphicData uri="http://schemas.openxmlformats.org/presentationml/2006/ole">
            <mc:AlternateContent xmlns:mc="http://schemas.openxmlformats.org/markup-compatibility/2006">
              <mc:Choice xmlns:v="urn:schemas-microsoft-com:vml" Requires="v">
                <p:oleObj name="Equation" r:id="rId2" imgW="1917700" imgH="228600" progId="Equation.3">
                  <p:embed/>
                </p:oleObj>
              </mc:Choice>
              <mc:Fallback>
                <p:oleObj name="Equation" r:id="rId2" imgW="1917700" imgH="228600" progId="Equation.3">
                  <p:embed/>
                  <p:pic>
                    <p:nvPicPr>
                      <p:cNvPr id="1638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1843088"/>
                        <a:ext cx="307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4"/>
          <p:cNvGraphicFramePr>
            <a:graphicFrameLocks noChangeAspect="1"/>
          </p:cNvGraphicFramePr>
          <p:nvPr/>
        </p:nvGraphicFramePr>
        <p:xfrm>
          <a:off x="4559300" y="1416050"/>
          <a:ext cx="1185863" cy="1144588"/>
        </p:xfrm>
        <a:graphic>
          <a:graphicData uri="http://schemas.openxmlformats.org/presentationml/2006/ole">
            <mc:AlternateContent xmlns:mc="http://schemas.openxmlformats.org/markup-compatibility/2006">
              <mc:Choice xmlns:v="urn:schemas-microsoft-com:vml" Requires="v">
                <p:oleObj name="Equation" r:id="rId4" imgW="736600" imgH="711200" progId="Equation.3">
                  <p:embed/>
                </p:oleObj>
              </mc:Choice>
              <mc:Fallback>
                <p:oleObj name="Equation" r:id="rId4" imgW="736600" imgH="711200" progId="Equation.3">
                  <p:embed/>
                  <p:pic>
                    <p:nvPicPr>
                      <p:cNvPr id="163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1416050"/>
                        <a:ext cx="1185863" cy="1144588"/>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5"/>
          <p:cNvGraphicFramePr>
            <a:graphicFrameLocks noChangeAspect="1"/>
          </p:cNvGraphicFramePr>
          <p:nvPr/>
        </p:nvGraphicFramePr>
        <p:xfrm>
          <a:off x="1109663" y="3071813"/>
          <a:ext cx="1763712" cy="365125"/>
        </p:xfrm>
        <a:graphic>
          <a:graphicData uri="http://schemas.openxmlformats.org/presentationml/2006/ole">
            <mc:AlternateContent xmlns:mc="http://schemas.openxmlformats.org/markup-compatibility/2006">
              <mc:Choice xmlns:v="urn:schemas-microsoft-com:vml" Requires="v">
                <p:oleObj name="Equation" r:id="rId6" imgW="1104900" imgH="228600" progId="Equation.3">
                  <p:embed/>
                </p:oleObj>
              </mc:Choice>
              <mc:Fallback>
                <p:oleObj name="Equation" r:id="rId6" imgW="1104900" imgH="228600" progId="Equation.3">
                  <p:embed/>
                  <p:pic>
                    <p:nvPicPr>
                      <p:cNvPr id="163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63" y="3071813"/>
                        <a:ext cx="17637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6"/>
          <p:cNvSpPr txBox="1">
            <a:spLocks noChangeArrowheads="1"/>
          </p:cNvSpPr>
          <p:nvPr/>
        </p:nvSpPr>
        <p:spPr bwMode="auto">
          <a:xfrm>
            <a:off x="3408363" y="2798763"/>
            <a:ext cx="5230812" cy="925512"/>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Matrices are function of airspeed (flight condition).  If we assume it varies slowly then left hand side of equation represents linear ODE’s</a:t>
            </a:r>
          </a:p>
        </p:txBody>
      </p:sp>
      <p:graphicFrame>
        <p:nvGraphicFramePr>
          <p:cNvPr id="16391" name="Object 7"/>
          <p:cNvGraphicFramePr>
            <a:graphicFrameLocks noChangeAspect="1"/>
          </p:cNvGraphicFramePr>
          <p:nvPr/>
        </p:nvGraphicFramePr>
        <p:xfrm>
          <a:off x="1889125" y="4921250"/>
          <a:ext cx="4922838" cy="365125"/>
        </p:xfrm>
        <a:graphic>
          <a:graphicData uri="http://schemas.openxmlformats.org/presentationml/2006/ole">
            <mc:AlternateContent xmlns:mc="http://schemas.openxmlformats.org/markup-compatibility/2006">
              <mc:Choice xmlns:v="urn:schemas-microsoft-com:vml" Requires="v">
                <p:oleObj name="Equation" r:id="rId8" imgW="3086100" imgH="228600" progId="Equation.3">
                  <p:embed/>
                </p:oleObj>
              </mc:Choice>
              <mc:Fallback>
                <p:oleObj name="Equation" r:id="rId8" imgW="3086100" imgH="228600" progId="Equation.3">
                  <p:embed/>
                  <p:pic>
                    <p:nvPicPr>
                      <p:cNvPr id="1639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921250"/>
                        <a:ext cx="49228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8"/>
          <p:cNvSpPr txBox="1">
            <a:spLocks noChangeArrowheads="1"/>
          </p:cNvSpPr>
          <p:nvPr/>
        </p:nvSpPr>
        <p:spPr bwMode="auto">
          <a:xfrm>
            <a:off x="231775" y="4037013"/>
            <a:ext cx="837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Forcing terms on right hand side are a function of the control inputs, inflow, and the motion of the aircraft:</a:t>
            </a:r>
          </a:p>
        </p:txBody>
      </p:sp>
      <p:sp>
        <p:nvSpPr>
          <p:cNvPr id="16393" name="Text Box 9"/>
          <p:cNvSpPr txBox="1">
            <a:spLocks noChangeArrowheads="1"/>
          </p:cNvSpPr>
          <p:nvPr/>
        </p:nvSpPr>
        <p:spPr bwMode="auto">
          <a:xfrm>
            <a:off x="328613" y="5349875"/>
            <a:ext cx="837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If the rotor tip path plane reaches a quasi-steady-state (multi-blade coordinates are approximately constant):</a:t>
            </a:r>
          </a:p>
        </p:txBody>
      </p:sp>
      <p:graphicFrame>
        <p:nvGraphicFramePr>
          <p:cNvPr id="16394" name="Object 10"/>
          <p:cNvGraphicFramePr>
            <a:graphicFrameLocks noChangeAspect="1"/>
          </p:cNvGraphicFramePr>
          <p:nvPr/>
        </p:nvGraphicFramePr>
        <p:xfrm>
          <a:off x="3051175" y="6091238"/>
          <a:ext cx="1873250" cy="428625"/>
        </p:xfrm>
        <a:graphic>
          <a:graphicData uri="http://schemas.openxmlformats.org/presentationml/2006/ole">
            <mc:AlternateContent xmlns:mc="http://schemas.openxmlformats.org/markup-compatibility/2006">
              <mc:Choice xmlns:v="urn:schemas-microsoft-com:vml" Requires="v">
                <p:oleObj name="Equation" r:id="rId10" imgW="1167893" imgH="266584" progId="Equation.3">
                  <p:embed/>
                </p:oleObj>
              </mc:Choice>
              <mc:Fallback>
                <p:oleObj name="Equation" r:id="rId10" imgW="1167893" imgH="266584" progId="Equation.3">
                  <p:embed/>
                  <p:pic>
                    <p:nvPicPr>
                      <p:cNvPr id="16394"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1175" y="6091238"/>
                        <a:ext cx="1873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57400" y="0"/>
            <a:ext cx="6230938" cy="920750"/>
          </a:xfrm>
        </p:spPr>
        <p:txBody>
          <a:bodyPr/>
          <a:lstStyle/>
          <a:p>
            <a:pPr eaLnBrk="1" hangingPunct="1"/>
            <a:r>
              <a:rPr lang="en-US" altLang="en-US" sz="2400" dirty="0"/>
              <a:t>Simplified Flapping Dynamics in MBC</a:t>
            </a:r>
          </a:p>
        </p:txBody>
      </p:sp>
      <p:sp>
        <p:nvSpPr>
          <p:cNvPr id="17411" name="Rectangle 3"/>
          <p:cNvSpPr>
            <a:spLocks noChangeArrowheads="1"/>
          </p:cNvSpPr>
          <p:nvPr/>
        </p:nvSpPr>
        <p:spPr bwMode="auto">
          <a:xfrm>
            <a:off x="0" y="2833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13" name="Text Box 5"/>
          <p:cNvSpPr txBox="1">
            <a:spLocks noChangeArrowheads="1"/>
          </p:cNvSpPr>
          <p:nvPr/>
        </p:nvSpPr>
        <p:spPr bwMode="auto">
          <a:xfrm>
            <a:off x="228600" y="685800"/>
            <a:ext cx="8610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Note that differential coning state is decoupled from rest of flapping dynamics and forcing term is 0. Called “reactionless” mode, since it produces no steady force or moment on the aircraft, so it can be dropped for flight dynamics analysis. Also dropping variable rotor speed in this form:</a:t>
            </a:r>
          </a:p>
        </p:txBody>
      </p:sp>
      <p:graphicFrame>
        <p:nvGraphicFramePr>
          <p:cNvPr id="7" name="Object 6"/>
          <p:cNvGraphicFramePr>
            <a:graphicFrameLocks noChangeAspect="1"/>
          </p:cNvGraphicFramePr>
          <p:nvPr>
            <p:extLst>
              <p:ext uri="{D42A27DB-BD31-4B8C-83A1-F6EECF244321}">
                <p14:modId xmlns:p14="http://schemas.microsoft.com/office/powerpoint/2010/main" val="89178464"/>
              </p:ext>
            </p:extLst>
          </p:nvPr>
        </p:nvGraphicFramePr>
        <p:xfrm>
          <a:off x="1316831" y="2133600"/>
          <a:ext cx="6434138" cy="4225925"/>
        </p:xfrm>
        <a:graphic>
          <a:graphicData uri="http://schemas.openxmlformats.org/presentationml/2006/ole">
            <mc:AlternateContent xmlns:mc="http://schemas.openxmlformats.org/markup-compatibility/2006">
              <mc:Choice xmlns:v="urn:schemas-microsoft-com:vml" Requires="v">
                <p:oleObj name="Equation" r:id="rId2" imgW="3886200" imgH="2552400" progId="Equation.DSMT4">
                  <p:embed/>
                </p:oleObj>
              </mc:Choice>
              <mc:Fallback>
                <p:oleObj name="Equation" r:id="rId2" imgW="3886200" imgH="2552400" progId="Equation.DSMT4">
                  <p:embed/>
                  <p:pic>
                    <p:nvPicPr>
                      <p:cNvPr id="7" name="Object 6"/>
                      <p:cNvPicPr/>
                      <p:nvPr/>
                    </p:nvPicPr>
                    <p:blipFill>
                      <a:blip r:embed="rId3"/>
                      <a:stretch>
                        <a:fillRect/>
                      </a:stretch>
                    </p:blipFill>
                    <p:spPr>
                      <a:xfrm>
                        <a:off x="1316831" y="2133600"/>
                        <a:ext cx="6434138" cy="4225925"/>
                      </a:xfrm>
                      <a:prstGeom prst="rect">
                        <a:avLst/>
                      </a:prstGeom>
                      <a:no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81000" y="76200"/>
            <a:ext cx="52308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t>Rotor Flapping Dynamics Part II</a:t>
            </a:r>
          </a:p>
          <a:p>
            <a:pPr eaLnBrk="1" hangingPunct="1"/>
            <a:endParaRPr lang="en-US" altLang="en-US" sz="1200"/>
          </a:p>
          <a:p>
            <a:pPr eaLnBrk="1" hangingPunct="1"/>
            <a:r>
              <a:rPr lang="en-US" altLang="en-US" sz="2400" u="sng"/>
              <a:t>Multi-Blade Coordinates</a:t>
            </a:r>
          </a:p>
        </p:txBody>
      </p:sp>
      <p:sp>
        <p:nvSpPr>
          <p:cNvPr id="2051" name="Text Box 5"/>
          <p:cNvSpPr txBox="1">
            <a:spLocks noChangeArrowheads="1"/>
          </p:cNvSpPr>
          <p:nvPr/>
        </p:nvSpPr>
        <p:spPr bwMode="auto">
          <a:xfrm>
            <a:off x="457200" y="1066800"/>
            <a:ext cx="694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Flapping Equation for an individual blade ( blade</a:t>
            </a:r>
            <a:r>
              <a:rPr lang="en-US" altLang="en-US">
                <a:latin typeface="Times New Roman" panose="02020603050405020304" pitchFamily="18" charset="0"/>
              </a:rPr>
              <a:t> </a:t>
            </a:r>
            <a:r>
              <a:rPr lang="en-US" altLang="en-US" i="1">
                <a:latin typeface="Times New Roman" panose="02020603050405020304" pitchFamily="18" charset="0"/>
              </a:rPr>
              <a:t>i </a:t>
            </a:r>
            <a:r>
              <a:rPr lang="en-US" altLang="en-US"/>
              <a:t>) are of the form:</a:t>
            </a:r>
          </a:p>
        </p:txBody>
      </p:sp>
      <p:sp>
        <p:nvSpPr>
          <p:cNvPr id="2052" name="Text Box 7"/>
          <p:cNvSpPr txBox="1">
            <a:spLocks noChangeArrowheads="1"/>
          </p:cNvSpPr>
          <p:nvPr/>
        </p:nvSpPr>
        <p:spPr bwMode="auto">
          <a:xfrm>
            <a:off x="304800" y="4572000"/>
            <a:ext cx="564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a:t>Individual Blade Coordinates (IBC) for 4 bladed Rotor:</a:t>
            </a:r>
          </a:p>
        </p:txBody>
      </p:sp>
      <p:graphicFrame>
        <p:nvGraphicFramePr>
          <p:cNvPr id="2053" name="Object 8"/>
          <p:cNvGraphicFramePr>
            <a:graphicFrameLocks noChangeAspect="1"/>
          </p:cNvGraphicFramePr>
          <p:nvPr>
            <p:extLst>
              <p:ext uri="{D42A27DB-BD31-4B8C-83A1-F6EECF244321}">
                <p14:modId xmlns:p14="http://schemas.microsoft.com/office/powerpoint/2010/main" val="3849765918"/>
              </p:ext>
            </p:extLst>
          </p:nvPr>
        </p:nvGraphicFramePr>
        <p:xfrm>
          <a:off x="329406" y="4965628"/>
          <a:ext cx="4405313" cy="1509713"/>
        </p:xfrm>
        <a:graphic>
          <a:graphicData uri="http://schemas.openxmlformats.org/presentationml/2006/ole">
            <mc:AlternateContent xmlns:mc="http://schemas.openxmlformats.org/markup-compatibility/2006">
              <mc:Choice xmlns:v="urn:schemas-microsoft-com:vml" Requires="v">
                <p:oleObj name="Equation" r:id="rId2" imgW="2743200" imgH="939800" progId="Equation.3">
                  <p:embed/>
                </p:oleObj>
              </mc:Choice>
              <mc:Fallback>
                <p:oleObj name="Equation" r:id="rId2" imgW="2743200" imgH="939800" progId="Equation.3">
                  <p:embed/>
                  <p:pic>
                    <p:nvPicPr>
                      <p:cNvPr id="2053"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06" y="4965628"/>
                        <a:ext cx="4405313"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
          <p:cNvGraphicFramePr>
            <a:graphicFrameLocks noChangeAspect="1"/>
          </p:cNvGraphicFramePr>
          <p:nvPr>
            <p:extLst>
              <p:ext uri="{D42A27DB-BD31-4B8C-83A1-F6EECF244321}">
                <p14:modId xmlns:p14="http://schemas.microsoft.com/office/powerpoint/2010/main" val="4206696114"/>
              </p:ext>
            </p:extLst>
          </p:nvPr>
        </p:nvGraphicFramePr>
        <p:xfrm>
          <a:off x="685800" y="1499192"/>
          <a:ext cx="7100888" cy="982663"/>
        </p:xfrm>
        <a:graphic>
          <a:graphicData uri="http://schemas.openxmlformats.org/presentationml/2006/ole">
            <mc:AlternateContent xmlns:mc="http://schemas.openxmlformats.org/markup-compatibility/2006">
              <mc:Choice xmlns:v="urn:schemas-microsoft-com:vml" Requires="v">
                <p:oleObj name="Equation" r:id="rId4" imgW="4584600" imgH="634680" progId="Equation.DSMT4">
                  <p:embed/>
                </p:oleObj>
              </mc:Choice>
              <mc:Fallback>
                <p:oleObj name="Equation" r:id="rId4" imgW="4584600" imgH="634680" progId="Equation.DSMT4">
                  <p:embed/>
                  <p:pic>
                    <p:nvPicPr>
                      <p:cNvPr id="6" name="Object 1"/>
                      <p:cNvPicPr>
                        <a:picLocks noChangeAspect="1" noChangeArrowheads="1"/>
                      </p:cNvPicPr>
                      <p:nvPr/>
                    </p:nvPicPr>
                    <p:blipFill>
                      <a:blip r:embed="rId5"/>
                      <a:srcRect/>
                      <a:stretch>
                        <a:fillRect/>
                      </a:stretch>
                    </p:blipFill>
                    <p:spPr bwMode="auto">
                      <a:xfrm>
                        <a:off x="685800" y="1499192"/>
                        <a:ext cx="710088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411532743"/>
              </p:ext>
            </p:extLst>
          </p:nvPr>
        </p:nvGraphicFramePr>
        <p:xfrm>
          <a:off x="738188" y="2578100"/>
          <a:ext cx="7246937" cy="1711325"/>
        </p:xfrm>
        <a:graphic>
          <a:graphicData uri="http://schemas.openxmlformats.org/presentationml/2006/ole">
            <mc:AlternateContent xmlns:mc="http://schemas.openxmlformats.org/markup-compatibility/2006">
              <mc:Choice xmlns:v="urn:schemas-microsoft-com:vml" Requires="v">
                <p:oleObj name="Equation" r:id="rId6" imgW="5638680" imgH="1333440" progId="Equation.DSMT4">
                  <p:embed/>
                </p:oleObj>
              </mc:Choice>
              <mc:Fallback>
                <p:oleObj name="Equation" r:id="rId6" imgW="5638680" imgH="1333440" progId="Equation.DSMT4">
                  <p:embed/>
                  <p:pic>
                    <p:nvPicPr>
                      <p:cNvPr id="7" name="Object 2"/>
                      <p:cNvPicPr>
                        <a:picLocks noChangeAspect="1" noChangeArrowheads="1"/>
                      </p:cNvPicPr>
                      <p:nvPr/>
                    </p:nvPicPr>
                    <p:blipFill>
                      <a:blip r:embed="rId7"/>
                      <a:srcRect/>
                      <a:stretch>
                        <a:fillRect/>
                      </a:stretch>
                    </p:blipFill>
                    <p:spPr bwMode="auto">
                      <a:xfrm>
                        <a:off x="738188" y="2578100"/>
                        <a:ext cx="7246937"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Oval 1">
            <a:extLst>
              <a:ext uri="{FF2B5EF4-FFF2-40B4-BE49-F238E27FC236}">
                <a16:creationId xmlns:a16="http://schemas.microsoft.com/office/drawing/2014/main" id="{CC0998CF-929A-4807-A2EF-A2057C4A1729}"/>
              </a:ext>
            </a:extLst>
          </p:cNvPr>
          <p:cNvSpPr/>
          <p:nvPr/>
        </p:nvSpPr>
        <p:spPr>
          <a:xfrm>
            <a:off x="6483350" y="4572000"/>
            <a:ext cx="1828800" cy="1828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6911048-8A51-4E3A-9B08-CB470E885059}"/>
              </a:ext>
            </a:extLst>
          </p:cNvPr>
          <p:cNvCxnSpPr>
            <a:cxnSpLocks/>
            <a:stCxn id="2" idx="1"/>
            <a:endCxn id="2" idx="5"/>
          </p:cNvCxnSpPr>
          <p:nvPr/>
        </p:nvCxnSpPr>
        <p:spPr>
          <a:xfrm>
            <a:off x="6751172" y="4839822"/>
            <a:ext cx="1293156" cy="12931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69270C-D8CF-4BE8-A8FC-59C17F668F8E}"/>
              </a:ext>
            </a:extLst>
          </p:cNvPr>
          <p:cNvCxnSpPr>
            <a:cxnSpLocks/>
            <a:stCxn id="2" idx="3"/>
            <a:endCxn id="2" idx="7"/>
          </p:cNvCxnSpPr>
          <p:nvPr/>
        </p:nvCxnSpPr>
        <p:spPr>
          <a:xfrm flipV="1">
            <a:off x="6751172" y="4839822"/>
            <a:ext cx="1293156" cy="12931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459BCF-0F74-440E-8174-BBB319DCBAD2}"/>
              </a:ext>
            </a:extLst>
          </p:cNvPr>
          <p:cNvSpPr txBox="1"/>
          <p:nvPr/>
        </p:nvSpPr>
        <p:spPr>
          <a:xfrm>
            <a:off x="7854950" y="5723977"/>
            <a:ext cx="312906" cy="369332"/>
          </a:xfrm>
          <a:prstGeom prst="rect">
            <a:avLst/>
          </a:prstGeom>
          <a:noFill/>
        </p:spPr>
        <p:txBody>
          <a:bodyPr wrap="none" rtlCol="0">
            <a:spAutoFit/>
          </a:bodyPr>
          <a:lstStyle/>
          <a:p>
            <a:r>
              <a:rPr lang="en-US" dirty="0"/>
              <a:t>1</a:t>
            </a:r>
          </a:p>
        </p:txBody>
      </p:sp>
      <p:sp>
        <p:nvSpPr>
          <p:cNvPr id="18" name="TextBox 17">
            <a:extLst>
              <a:ext uri="{FF2B5EF4-FFF2-40B4-BE49-F238E27FC236}">
                <a16:creationId xmlns:a16="http://schemas.microsoft.com/office/drawing/2014/main" id="{B2161355-D004-486B-A80C-D1D904EBD395}"/>
              </a:ext>
            </a:extLst>
          </p:cNvPr>
          <p:cNvSpPr txBox="1"/>
          <p:nvPr/>
        </p:nvSpPr>
        <p:spPr>
          <a:xfrm>
            <a:off x="7628627" y="4655156"/>
            <a:ext cx="31290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9F89B54A-6D8C-40F9-988E-07DF1D18180C}"/>
              </a:ext>
            </a:extLst>
          </p:cNvPr>
          <p:cNvSpPr txBox="1"/>
          <p:nvPr/>
        </p:nvSpPr>
        <p:spPr>
          <a:xfrm>
            <a:off x="6582216" y="4903787"/>
            <a:ext cx="312906" cy="369332"/>
          </a:xfrm>
          <a:prstGeom prst="rect">
            <a:avLst/>
          </a:prstGeom>
          <a:noFill/>
        </p:spPr>
        <p:txBody>
          <a:bodyPr wrap="none" rtlCol="0">
            <a:spAutoFit/>
          </a:bodyPr>
          <a:lstStyle/>
          <a:p>
            <a:r>
              <a:rPr lang="en-US" dirty="0"/>
              <a:t>3</a:t>
            </a:r>
          </a:p>
        </p:txBody>
      </p:sp>
      <p:sp>
        <p:nvSpPr>
          <p:cNvPr id="20" name="TextBox 19">
            <a:extLst>
              <a:ext uri="{FF2B5EF4-FFF2-40B4-BE49-F238E27FC236}">
                <a16:creationId xmlns:a16="http://schemas.microsoft.com/office/drawing/2014/main" id="{279BB3B5-F41C-48F5-9405-C38DFCC9E84B}"/>
              </a:ext>
            </a:extLst>
          </p:cNvPr>
          <p:cNvSpPr txBox="1"/>
          <p:nvPr/>
        </p:nvSpPr>
        <p:spPr>
          <a:xfrm>
            <a:off x="6833702" y="5908643"/>
            <a:ext cx="312906" cy="369332"/>
          </a:xfrm>
          <a:prstGeom prst="rect">
            <a:avLst/>
          </a:prstGeom>
          <a:noFill/>
        </p:spPr>
        <p:txBody>
          <a:bodyPr wrap="none" rtlCol="0">
            <a:spAutoFit/>
          </a:bodyPr>
          <a:lstStyle/>
          <a:p>
            <a:r>
              <a:rPr lang="en-US" dirty="0"/>
              <a:t>2</a:t>
            </a:r>
          </a:p>
        </p:txBody>
      </p:sp>
      <p:cxnSp>
        <p:nvCxnSpPr>
          <p:cNvPr id="15" name="Straight Connector 14">
            <a:extLst>
              <a:ext uri="{FF2B5EF4-FFF2-40B4-BE49-F238E27FC236}">
                <a16:creationId xmlns:a16="http://schemas.microsoft.com/office/drawing/2014/main" id="{14A96416-CB2C-44F0-8099-65DDC439125C}"/>
              </a:ext>
            </a:extLst>
          </p:cNvPr>
          <p:cNvCxnSpPr>
            <a:cxnSpLocks/>
          </p:cNvCxnSpPr>
          <p:nvPr/>
        </p:nvCxnSpPr>
        <p:spPr>
          <a:xfrm>
            <a:off x="7397750" y="5486400"/>
            <a:ext cx="0" cy="1066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CBDE1225-539E-4FE2-BDDD-31E94D964B0B}"/>
              </a:ext>
            </a:extLst>
          </p:cNvPr>
          <p:cNvSpPr/>
          <p:nvPr/>
        </p:nvSpPr>
        <p:spPr>
          <a:xfrm>
            <a:off x="6423051" y="4538688"/>
            <a:ext cx="1965299" cy="1965299"/>
          </a:xfrm>
          <a:prstGeom prst="arc">
            <a:avLst>
              <a:gd name="adj1" fmla="val 2599252"/>
              <a:gd name="adj2" fmla="val 5400000"/>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AC52E763-F15F-46A9-93AD-30D3C9D2B801}"/>
              </a:ext>
            </a:extLst>
          </p:cNvPr>
          <p:cNvSpPr txBox="1"/>
          <p:nvPr/>
        </p:nvSpPr>
        <p:spPr>
          <a:xfrm>
            <a:off x="7660698" y="6315631"/>
            <a:ext cx="420308" cy="369332"/>
          </a:xfrm>
          <a:prstGeom prst="rect">
            <a:avLst/>
          </a:prstGeom>
          <a:noFill/>
        </p:spPr>
        <p:txBody>
          <a:bodyPr wrap="none" rtlCol="0">
            <a:spAutoFit/>
          </a:bodyPr>
          <a:lstStyle/>
          <a:p>
            <a:r>
              <a:rPr lang="en-US" i="1" dirty="0">
                <a:latin typeface="Symbol" panose="05050102010706020507" pitchFamily="18" charset="2"/>
              </a:rPr>
              <a:t>y</a:t>
            </a:r>
            <a:r>
              <a:rPr lang="en-US" i="1" baseline="-25000" dirty="0">
                <a:latin typeface="Symbol" panose="05050102010706020507" pitchFamily="18" charset="2"/>
              </a:rPr>
              <a:t>1</a:t>
            </a:r>
            <a:endParaRPr lang="en-US" i="1" dirty="0">
              <a:latin typeface="Symbol" panose="05050102010706020507" pitchFamily="18" charset="2"/>
            </a:endParaRPr>
          </a:p>
        </p:txBody>
      </p:sp>
      <p:cxnSp>
        <p:nvCxnSpPr>
          <p:cNvPr id="26" name="Straight Connector 25">
            <a:extLst>
              <a:ext uri="{FF2B5EF4-FFF2-40B4-BE49-F238E27FC236}">
                <a16:creationId xmlns:a16="http://schemas.microsoft.com/office/drawing/2014/main" id="{63FACF95-4E98-4A0F-8A80-CE3FC10F05A7}"/>
              </a:ext>
            </a:extLst>
          </p:cNvPr>
          <p:cNvCxnSpPr>
            <a:cxnSpLocks/>
            <a:endCxn id="16" idx="0"/>
          </p:cNvCxnSpPr>
          <p:nvPr/>
        </p:nvCxnSpPr>
        <p:spPr>
          <a:xfrm>
            <a:off x="7405700" y="5521337"/>
            <a:ext cx="714901" cy="6741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3" name="Object 32">
            <a:extLst>
              <a:ext uri="{FF2B5EF4-FFF2-40B4-BE49-F238E27FC236}">
                <a16:creationId xmlns:a16="http://schemas.microsoft.com/office/drawing/2014/main" id="{D1E23BD9-0A63-4013-8FA0-A6E6AD63ACA7}"/>
              </a:ext>
            </a:extLst>
          </p:cNvPr>
          <p:cNvGraphicFramePr>
            <a:graphicFrameLocks noChangeAspect="1"/>
          </p:cNvGraphicFramePr>
          <p:nvPr>
            <p:extLst>
              <p:ext uri="{D42A27DB-BD31-4B8C-83A1-F6EECF244321}">
                <p14:modId xmlns:p14="http://schemas.microsoft.com/office/powerpoint/2010/main" val="2344695908"/>
              </p:ext>
            </p:extLst>
          </p:nvPr>
        </p:nvGraphicFramePr>
        <p:xfrm>
          <a:off x="2824163" y="6105525"/>
          <a:ext cx="3656012" cy="579438"/>
        </p:xfrm>
        <a:graphic>
          <a:graphicData uri="http://schemas.openxmlformats.org/presentationml/2006/ole">
            <mc:AlternateContent xmlns:mc="http://schemas.openxmlformats.org/markup-compatibility/2006">
              <mc:Choice xmlns:v="urn:schemas-microsoft-com:vml" Requires="v">
                <p:oleObj name="Equation" r:id="rId8" imgW="2489040" imgH="393480" progId="Equation.DSMT4">
                  <p:embed/>
                </p:oleObj>
              </mc:Choice>
              <mc:Fallback>
                <p:oleObj name="Equation" r:id="rId8" imgW="2489040" imgH="393480" progId="Equation.DSMT4">
                  <p:embed/>
                  <p:pic>
                    <p:nvPicPr>
                      <p:cNvPr id="33" name="Object 32">
                        <a:extLst>
                          <a:ext uri="{FF2B5EF4-FFF2-40B4-BE49-F238E27FC236}">
                            <a16:creationId xmlns:a16="http://schemas.microsoft.com/office/drawing/2014/main" id="{D1E23BD9-0A63-4013-8FA0-A6E6AD63ACA7}"/>
                          </a:ext>
                        </a:extLst>
                      </p:cNvPr>
                      <p:cNvPicPr/>
                      <p:nvPr/>
                    </p:nvPicPr>
                    <p:blipFill>
                      <a:blip r:embed="rId9"/>
                      <a:stretch>
                        <a:fillRect/>
                      </a:stretch>
                    </p:blipFill>
                    <p:spPr>
                      <a:xfrm>
                        <a:off x="2824163" y="6105525"/>
                        <a:ext cx="3656012" cy="579438"/>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57400" y="0"/>
            <a:ext cx="5426075" cy="868363"/>
          </a:xfrm>
        </p:spPr>
        <p:txBody>
          <a:bodyPr/>
          <a:lstStyle/>
          <a:p>
            <a:pPr eaLnBrk="1" hangingPunct="1"/>
            <a:r>
              <a:rPr lang="en-US" altLang="en-US" sz="3200"/>
              <a:t>Hover Flapping Dynamics</a:t>
            </a:r>
          </a:p>
        </p:txBody>
      </p:sp>
      <p:sp>
        <p:nvSpPr>
          <p:cNvPr id="18435" name="Text Box 4"/>
          <p:cNvSpPr txBox="1">
            <a:spLocks noChangeArrowheads="1"/>
          </p:cNvSpPr>
          <p:nvPr/>
        </p:nvSpPr>
        <p:spPr bwMode="auto">
          <a:xfrm>
            <a:off x="0" y="1066800"/>
            <a:ext cx="308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a:t>Set advance ratio to 0:  </a:t>
            </a:r>
            <a:r>
              <a:rPr lang="en-US" altLang="en-US" i="1" u="sng">
                <a:latin typeface="Symbol" panose="05050102010706020507" pitchFamily="18" charset="2"/>
              </a:rPr>
              <a:t>m</a:t>
            </a:r>
            <a:r>
              <a:rPr lang="en-US" altLang="en-US" u="sng">
                <a:latin typeface="Times New Roman" panose="02020603050405020304" pitchFamily="18" charset="0"/>
              </a:rPr>
              <a:t> = 0</a:t>
            </a:r>
            <a:endParaRPr lang="en-US" altLang="en-US" u="sng"/>
          </a:p>
        </p:txBody>
      </p:sp>
      <p:sp>
        <p:nvSpPr>
          <p:cNvPr id="18436" name="Text Box 5"/>
          <p:cNvSpPr txBox="1">
            <a:spLocks noChangeArrowheads="1"/>
          </p:cNvSpPr>
          <p:nvPr/>
        </p:nvSpPr>
        <p:spPr bwMode="auto">
          <a:xfrm>
            <a:off x="5260975" y="21066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7" name="Text Box 10"/>
          <p:cNvSpPr txBox="1">
            <a:spLocks noChangeArrowheads="1"/>
          </p:cNvSpPr>
          <p:nvPr/>
        </p:nvSpPr>
        <p:spPr bwMode="auto">
          <a:xfrm>
            <a:off x="376237" y="4909013"/>
            <a:ext cx="5419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dirty="0"/>
              <a:t>These are Linear ODEs. Can look at:</a:t>
            </a:r>
          </a:p>
          <a:p>
            <a:pPr eaLnBrk="1" hangingPunct="1">
              <a:buFontTx/>
              <a:buChar char="•"/>
            </a:pPr>
            <a:r>
              <a:rPr lang="en-US" altLang="en-US" dirty="0"/>
              <a:t> Stability, dynamic modes</a:t>
            </a:r>
          </a:p>
          <a:p>
            <a:pPr eaLnBrk="1" hangingPunct="1">
              <a:buFontTx/>
              <a:buChar char="•"/>
            </a:pPr>
            <a:r>
              <a:rPr lang="en-US" altLang="en-US" dirty="0"/>
              <a:t> Quasi-steady response to control inputs</a:t>
            </a:r>
          </a:p>
          <a:p>
            <a:pPr eaLnBrk="1" hangingPunct="1">
              <a:buFontTx/>
              <a:buChar char="•"/>
            </a:pPr>
            <a:r>
              <a:rPr lang="en-US" altLang="en-US" dirty="0"/>
              <a:t> Quasi-steady response to angular rates and inflow</a:t>
            </a:r>
          </a:p>
        </p:txBody>
      </p:sp>
      <p:graphicFrame>
        <p:nvGraphicFramePr>
          <p:cNvPr id="6" name="Object 1">
            <a:extLst>
              <a:ext uri="{FF2B5EF4-FFF2-40B4-BE49-F238E27FC236}">
                <a16:creationId xmlns:a16="http://schemas.microsoft.com/office/drawing/2014/main" id="{2A0C4B4D-F6E9-48B4-9A89-0EEB6E2CF51F}"/>
              </a:ext>
            </a:extLst>
          </p:cNvPr>
          <p:cNvGraphicFramePr>
            <a:graphicFrameLocks noChangeAspect="1"/>
          </p:cNvGraphicFramePr>
          <p:nvPr>
            <p:extLst>
              <p:ext uri="{D42A27DB-BD31-4B8C-83A1-F6EECF244321}">
                <p14:modId xmlns:p14="http://schemas.microsoft.com/office/powerpoint/2010/main" val="1208888575"/>
              </p:ext>
            </p:extLst>
          </p:nvPr>
        </p:nvGraphicFramePr>
        <p:xfrm>
          <a:off x="457200" y="1631950"/>
          <a:ext cx="6353175" cy="1946275"/>
        </p:xfrm>
        <a:graphic>
          <a:graphicData uri="http://schemas.openxmlformats.org/presentationml/2006/ole">
            <mc:AlternateContent xmlns:mc="http://schemas.openxmlformats.org/markup-compatibility/2006">
              <mc:Choice xmlns:v="urn:schemas-microsoft-com:vml" Requires="v">
                <p:oleObj name="Equation" r:id="rId2" imgW="4101840" imgH="1257120" progId="Equation.DSMT4">
                  <p:embed/>
                </p:oleObj>
              </mc:Choice>
              <mc:Fallback>
                <p:oleObj name="Equation" r:id="rId2" imgW="4101840" imgH="1257120" progId="Equation.DSMT4">
                  <p:embed/>
                  <p:pic>
                    <p:nvPicPr>
                      <p:cNvPr id="6" name="Object 1">
                        <a:extLst>
                          <a:ext uri="{FF2B5EF4-FFF2-40B4-BE49-F238E27FC236}">
                            <a16:creationId xmlns:a16="http://schemas.microsoft.com/office/drawing/2014/main" id="{2A0C4B4D-F6E9-48B4-9A89-0EEB6E2CF51F}"/>
                          </a:ext>
                        </a:extLst>
                      </p:cNvPr>
                      <p:cNvPicPr>
                        <a:picLocks noChangeAspect="1" noChangeArrowheads="1"/>
                      </p:cNvPicPr>
                      <p:nvPr/>
                    </p:nvPicPr>
                    <p:blipFill>
                      <a:blip r:embed="rId3"/>
                      <a:srcRect/>
                      <a:stretch>
                        <a:fillRect/>
                      </a:stretch>
                    </p:blipFill>
                    <p:spPr bwMode="auto">
                      <a:xfrm>
                        <a:off x="457200" y="1631950"/>
                        <a:ext cx="635317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0">
            <a:extLst>
              <a:ext uri="{FF2B5EF4-FFF2-40B4-BE49-F238E27FC236}">
                <a16:creationId xmlns:a16="http://schemas.microsoft.com/office/drawing/2014/main" id="{14014D73-41BA-4AF6-BA7B-12055DE12795}"/>
              </a:ext>
            </a:extLst>
          </p:cNvPr>
          <p:cNvSpPr txBox="1">
            <a:spLocks noChangeArrowheads="1"/>
          </p:cNvSpPr>
          <p:nvPr/>
        </p:nvSpPr>
        <p:spPr bwMode="auto">
          <a:xfrm>
            <a:off x="304800" y="3781954"/>
            <a:ext cx="74719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 Coning dynamics are de-coupled from longitudinal and lateral flapping</a:t>
            </a:r>
          </a:p>
          <a:p>
            <a:pPr eaLnBrk="1" hangingPunct="1">
              <a:buFontTx/>
              <a:buChar char="•"/>
            </a:pPr>
            <a:r>
              <a:rPr lang="en-US" altLang="en-US" dirty="0"/>
              <a:t>Terms preceded by Lock number (</a:t>
            </a:r>
            <a:r>
              <a:rPr lang="en-US" altLang="en-US" i="1" dirty="0">
                <a:latin typeface="Symbol" panose="05050102010706020507" pitchFamily="18" charset="2"/>
              </a:rPr>
              <a:t>g</a:t>
            </a:r>
            <a:r>
              <a:rPr lang="en-US" altLang="en-US" dirty="0"/>
              <a:t>) are due to aerodynamic effects</a:t>
            </a:r>
          </a:p>
          <a:p>
            <a:pPr eaLnBrk="1" hangingPunct="1">
              <a:buFontTx/>
              <a:buChar char="•"/>
            </a:pPr>
            <a:r>
              <a:rPr lang="en-US" altLang="en-US" dirty="0"/>
              <a:t>Terms not preceded by Lock number are due to inertial effects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95400" y="228600"/>
            <a:ext cx="6369050" cy="457200"/>
          </a:xfrm>
        </p:spPr>
        <p:txBody>
          <a:bodyPr/>
          <a:lstStyle/>
          <a:p>
            <a:pPr eaLnBrk="1" hangingPunct="1"/>
            <a:r>
              <a:rPr lang="en-US" altLang="en-US" sz="3200"/>
              <a:t>Flapping Stability in Hover</a:t>
            </a:r>
          </a:p>
        </p:txBody>
      </p:sp>
      <p:sp>
        <p:nvSpPr>
          <p:cNvPr id="19459" name="Text Box 3"/>
          <p:cNvSpPr txBox="1">
            <a:spLocks noChangeArrowheads="1"/>
          </p:cNvSpPr>
          <p:nvPr/>
        </p:nvSpPr>
        <p:spPr bwMode="auto">
          <a:xfrm>
            <a:off x="0" y="838200"/>
            <a:ext cx="4344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u="sng"/>
              <a:t>Characteristic Equations in Hover:</a:t>
            </a:r>
          </a:p>
        </p:txBody>
      </p:sp>
      <p:pic>
        <p:nvPicPr>
          <p:cNvPr id="19460"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8353" y="1966913"/>
            <a:ext cx="3438483" cy="412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Text Box 55"/>
          <p:cNvSpPr txBox="1">
            <a:spLocks noChangeArrowheads="1"/>
          </p:cNvSpPr>
          <p:nvPr/>
        </p:nvSpPr>
        <p:spPr bwMode="auto">
          <a:xfrm>
            <a:off x="5888037" y="1600200"/>
            <a:ext cx="221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Look at eigenvalues</a:t>
            </a:r>
          </a:p>
        </p:txBody>
      </p:sp>
      <p:sp>
        <p:nvSpPr>
          <p:cNvPr id="2" name="TextBox 1">
            <a:extLst>
              <a:ext uri="{FF2B5EF4-FFF2-40B4-BE49-F238E27FC236}">
                <a16:creationId xmlns:a16="http://schemas.microsoft.com/office/drawing/2014/main" id="{8AADB17E-01C7-4612-A40C-5E276B6E2EBA}"/>
              </a:ext>
            </a:extLst>
          </p:cNvPr>
          <p:cNvSpPr txBox="1"/>
          <p:nvPr/>
        </p:nvSpPr>
        <p:spPr>
          <a:xfrm>
            <a:off x="76199" y="1321891"/>
            <a:ext cx="4897438" cy="4247317"/>
          </a:xfrm>
          <a:prstGeom prst="rect">
            <a:avLst/>
          </a:prstGeom>
          <a:noFill/>
        </p:spPr>
        <p:txBody>
          <a:bodyPr wrap="square" rtlCol="0">
            <a:spAutoFit/>
          </a:bodyPr>
          <a:lstStyle/>
          <a:p>
            <a:r>
              <a:rPr lang="en-US" dirty="0"/>
              <a:t>Apply Laplace Transform. Equations are non-dimensional, where </a:t>
            </a:r>
            <a:r>
              <a:rPr lang="en-US" i="1" dirty="0">
                <a:latin typeface="Times New Roman" panose="02020603050405020304" pitchFamily="18" charset="0"/>
                <a:cs typeface="Times New Roman" panose="02020603050405020304" pitchFamily="18" charset="0"/>
              </a:rPr>
              <a:t>s</a:t>
            </a:r>
            <a:r>
              <a:rPr lang="en-US" i="1" dirty="0"/>
              <a:t> </a:t>
            </a:r>
            <a:r>
              <a:rPr lang="en-US" dirty="0"/>
              <a:t>is a non-dimensional frequency.  Multiply by rotor frequency, </a:t>
            </a:r>
            <a:r>
              <a:rPr lang="en-US" dirty="0">
                <a:latin typeface="Symbol" panose="05050102010706020507" pitchFamily="18" charset="2"/>
              </a:rPr>
              <a:t>W</a:t>
            </a:r>
            <a:r>
              <a:rPr lang="en-US" dirty="0"/>
              <a:t>, to translate to dimensional frequency (rad/sec).</a:t>
            </a:r>
          </a:p>
          <a:p>
            <a:endParaRPr lang="en-US" dirty="0"/>
          </a:p>
          <a:p>
            <a:r>
              <a:rPr lang="en-US" dirty="0"/>
              <a:t>De-coupled equation for coning dynamics (</a:t>
            </a:r>
            <a:r>
              <a:rPr lang="en-US" i="1" dirty="0">
                <a:latin typeface="Symbol" panose="05050102010706020507" pitchFamily="18" charset="2"/>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0</a:t>
            </a:r>
            <a:r>
              <a:rPr lang="en-US" dirty="0"/>
              <a:t>) results in 2</a:t>
            </a:r>
            <a:r>
              <a:rPr lang="en-US" baseline="30000" dirty="0"/>
              <a:t>nd</a:t>
            </a:r>
            <a:r>
              <a:rPr lang="en-US" dirty="0"/>
              <a:t> order characteristic equation:</a:t>
            </a:r>
          </a:p>
          <a:p>
            <a:endParaRPr lang="en-US" dirty="0"/>
          </a:p>
          <a:p>
            <a:endParaRPr lang="en-US" dirty="0"/>
          </a:p>
          <a:p>
            <a:endParaRPr lang="en-US" dirty="0"/>
          </a:p>
          <a:p>
            <a:endParaRPr lang="en-US" dirty="0"/>
          </a:p>
          <a:p>
            <a:endParaRPr lang="en-US" dirty="0"/>
          </a:p>
          <a:p>
            <a:r>
              <a:rPr lang="en-US" dirty="0"/>
              <a:t>Longitudinal and lateral flapping dynamics (</a:t>
            </a:r>
            <a:r>
              <a:rPr lang="en-US" i="1" dirty="0">
                <a:latin typeface="Symbol" panose="05050102010706020507" pitchFamily="18" charset="2"/>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1c</a:t>
            </a:r>
            <a:r>
              <a:rPr lang="en-US" dirty="0"/>
              <a:t> and </a:t>
            </a:r>
            <a:r>
              <a:rPr lang="en-US" i="1" dirty="0">
                <a:latin typeface="Symbol" panose="05050102010706020507" pitchFamily="18" charset="2"/>
                <a:cs typeface="Times New Roman" panose="02020603050405020304" pitchFamily="18" charset="0"/>
              </a:rPr>
              <a:t>b</a:t>
            </a:r>
            <a:r>
              <a:rPr lang="en-US" i="1" baseline="-25000" dirty="0">
                <a:latin typeface="Times New Roman" panose="02020603050405020304" pitchFamily="18" charset="0"/>
                <a:cs typeface="Times New Roman" panose="02020603050405020304" pitchFamily="18" charset="0"/>
              </a:rPr>
              <a:t>1s</a:t>
            </a:r>
            <a:r>
              <a:rPr lang="en-US" dirty="0"/>
              <a:t>) result in a 4</a:t>
            </a:r>
            <a:r>
              <a:rPr lang="en-US" baseline="30000" dirty="0"/>
              <a:t>th</a:t>
            </a:r>
            <a:r>
              <a:rPr lang="en-US" dirty="0"/>
              <a:t> order characteristic equation:</a:t>
            </a:r>
          </a:p>
        </p:txBody>
      </p:sp>
      <p:graphicFrame>
        <p:nvGraphicFramePr>
          <p:cNvPr id="3" name="Object 2">
            <a:extLst>
              <a:ext uri="{FF2B5EF4-FFF2-40B4-BE49-F238E27FC236}">
                <a16:creationId xmlns:a16="http://schemas.microsoft.com/office/drawing/2014/main" id="{830B797C-CCD6-42FD-983F-7DC3F6B9EE9B}"/>
              </a:ext>
            </a:extLst>
          </p:cNvPr>
          <p:cNvGraphicFramePr>
            <a:graphicFrameLocks noChangeAspect="1"/>
          </p:cNvGraphicFramePr>
          <p:nvPr>
            <p:extLst>
              <p:ext uri="{D42A27DB-BD31-4B8C-83A1-F6EECF244321}">
                <p14:modId xmlns:p14="http://schemas.microsoft.com/office/powerpoint/2010/main" val="763580036"/>
              </p:ext>
            </p:extLst>
          </p:nvPr>
        </p:nvGraphicFramePr>
        <p:xfrm>
          <a:off x="5094287" y="2587625"/>
          <a:ext cx="114300" cy="406400"/>
        </p:xfrm>
        <a:graphic>
          <a:graphicData uri="http://schemas.openxmlformats.org/presentationml/2006/ole">
            <mc:AlternateContent xmlns:mc="http://schemas.openxmlformats.org/markup-compatibility/2006">
              <mc:Choice xmlns:v="urn:schemas-microsoft-com:vml" Requires="v">
                <p:oleObj name="Equation" r:id="rId3" imgW="114120" imgH="406080" progId="Equation.DSMT4">
                  <p:embed/>
                </p:oleObj>
              </mc:Choice>
              <mc:Fallback>
                <p:oleObj name="Equation" r:id="rId3" imgW="114120" imgH="406080" progId="Equation.DSMT4">
                  <p:embed/>
                  <p:pic>
                    <p:nvPicPr>
                      <p:cNvPr id="3" name="Object 2">
                        <a:extLst>
                          <a:ext uri="{FF2B5EF4-FFF2-40B4-BE49-F238E27FC236}">
                            <a16:creationId xmlns:a16="http://schemas.microsoft.com/office/drawing/2014/main" id="{830B797C-CCD6-42FD-983F-7DC3F6B9EE9B}"/>
                          </a:ext>
                        </a:extLst>
                      </p:cNvPr>
                      <p:cNvPicPr/>
                      <p:nvPr/>
                    </p:nvPicPr>
                    <p:blipFill>
                      <a:blip r:embed="rId4"/>
                      <a:stretch>
                        <a:fillRect/>
                      </a:stretch>
                    </p:blipFill>
                    <p:spPr>
                      <a:xfrm>
                        <a:off x="5094287" y="2587625"/>
                        <a:ext cx="114300" cy="406400"/>
                      </a:xfrm>
                      <a:prstGeom prst="rect">
                        <a:avLst/>
                      </a:prstGeom>
                    </p:spPr>
                  </p:pic>
                </p:oleObj>
              </mc:Fallback>
            </mc:AlternateContent>
          </a:graphicData>
        </a:graphic>
      </p:graphicFrame>
      <p:graphicFrame>
        <p:nvGraphicFramePr>
          <p:cNvPr id="8" name="Object 1">
            <a:extLst>
              <a:ext uri="{FF2B5EF4-FFF2-40B4-BE49-F238E27FC236}">
                <a16:creationId xmlns:a16="http://schemas.microsoft.com/office/drawing/2014/main" id="{C8C9BBCB-19E4-46E1-96C7-DAC531A1A111}"/>
              </a:ext>
            </a:extLst>
          </p:cNvPr>
          <p:cNvGraphicFramePr>
            <a:graphicFrameLocks noChangeAspect="1"/>
          </p:cNvGraphicFramePr>
          <p:nvPr>
            <p:extLst>
              <p:ext uri="{D42A27DB-BD31-4B8C-83A1-F6EECF244321}">
                <p14:modId xmlns:p14="http://schemas.microsoft.com/office/powerpoint/2010/main" val="4091331372"/>
              </p:ext>
            </p:extLst>
          </p:nvPr>
        </p:nvGraphicFramePr>
        <p:xfrm>
          <a:off x="325438" y="3390106"/>
          <a:ext cx="4627562" cy="1282700"/>
        </p:xfrm>
        <a:graphic>
          <a:graphicData uri="http://schemas.openxmlformats.org/presentationml/2006/ole">
            <mc:AlternateContent xmlns:mc="http://schemas.openxmlformats.org/markup-compatibility/2006">
              <mc:Choice xmlns:v="urn:schemas-microsoft-com:vml" Requires="v">
                <p:oleObj name="Equation" r:id="rId5" imgW="3479760" imgH="965160" progId="Equation.DSMT4">
                  <p:embed/>
                </p:oleObj>
              </mc:Choice>
              <mc:Fallback>
                <p:oleObj name="Equation" r:id="rId5" imgW="3479760" imgH="965160" progId="Equation.DSMT4">
                  <p:embed/>
                  <p:pic>
                    <p:nvPicPr>
                      <p:cNvPr id="8" name="Object 1">
                        <a:extLst>
                          <a:ext uri="{FF2B5EF4-FFF2-40B4-BE49-F238E27FC236}">
                            <a16:creationId xmlns:a16="http://schemas.microsoft.com/office/drawing/2014/main" id="{C8C9BBCB-19E4-46E1-96C7-DAC531A1A111}"/>
                          </a:ext>
                        </a:extLst>
                      </p:cNvPr>
                      <p:cNvPicPr>
                        <a:picLocks noChangeAspect="1" noChangeArrowheads="1"/>
                      </p:cNvPicPr>
                      <p:nvPr/>
                    </p:nvPicPr>
                    <p:blipFill>
                      <a:blip r:embed="rId6"/>
                      <a:srcRect/>
                      <a:stretch>
                        <a:fillRect/>
                      </a:stretch>
                    </p:blipFill>
                    <p:spPr bwMode="auto">
                      <a:xfrm>
                        <a:off x="325438" y="3390106"/>
                        <a:ext cx="462756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
            <a:extLst>
              <a:ext uri="{FF2B5EF4-FFF2-40B4-BE49-F238E27FC236}">
                <a16:creationId xmlns:a16="http://schemas.microsoft.com/office/drawing/2014/main" id="{DC4A9D1D-C361-464A-B349-3B9B80FDB3A5}"/>
              </a:ext>
            </a:extLst>
          </p:cNvPr>
          <p:cNvGraphicFramePr>
            <a:graphicFrameLocks noChangeAspect="1"/>
          </p:cNvGraphicFramePr>
          <p:nvPr>
            <p:extLst>
              <p:ext uri="{D42A27DB-BD31-4B8C-83A1-F6EECF244321}">
                <p14:modId xmlns:p14="http://schemas.microsoft.com/office/powerpoint/2010/main" val="4004032090"/>
              </p:ext>
            </p:extLst>
          </p:nvPr>
        </p:nvGraphicFramePr>
        <p:xfrm>
          <a:off x="393281" y="5536109"/>
          <a:ext cx="4983163" cy="1181100"/>
        </p:xfrm>
        <a:graphic>
          <a:graphicData uri="http://schemas.openxmlformats.org/presentationml/2006/ole">
            <mc:AlternateContent xmlns:mc="http://schemas.openxmlformats.org/markup-compatibility/2006">
              <mc:Choice xmlns:v="urn:schemas-microsoft-com:vml" Requires="v">
                <p:oleObj name="Equation" r:id="rId7" imgW="3746160" imgH="888840" progId="Equation.DSMT4">
                  <p:embed/>
                </p:oleObj>
              </mc:Choice>
              <mc:Fallback>
                <p:oleObj name="Equation" r:id="rId7" imgW="3746160" imgH="888840" progId="Equation.DSMT4">
                  <p:embed/>
                  <p:pic>
                    <p:nvPicPr>
                      <p:cNvPr id="9" name="Object 1">
                        <a:extLst>
                          <a:ext uri="{FF2B5EF4-FFF2-40B4-BE49-F238E27FC236}">
                            <a16:creationId xmlns:a16="http://schemas.microsoft.com/office/drawing/2014/main" id="{DC4A9D1D-C361-464A-B349-3B9B80FDB3A5}"/>
                          </a:ext>
                        </a:extLst>
                      </p:cNvPr>
                      <p:cNvPicPr>
                        <a:picLocks noChangeAspect="1" noChangeArrowheads="1"/>
                      </p:cNvPicPr>
                      <p:nvPr/>
                    </p:nvPicPr>
                    <p:blipFill>
                      <a:blip r:embed="rId8"/>
                      <a:srcRect/>
                      <a:stretch>
                        <a:fillRect/>
                      </a:stretch>
                    </p:blipFill>
                    <p:spPr bwMode="auto">
                      <a:xfrm>
                        <a:off x="393281" y="5536109"/>
                        <a:ext cx="4983163"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Connector 6">
            <a:extLst>
              <a:ext uri="{FF2B5EF4-FFF2-40B4-BE49-F238E27FC236}">
                <a16:creationId xmlns:a16="http://schemas.microsoft.com/office/drawing/2014/main" id="{C54FF871-E9C2-4317-AF78-382DFCDA6A19}"/>
              </a:ext>
            </a:extLst>
          </p:cNvPr>
          <p:cNvCxnSpPr>
            <a:cxnSpLocks/>
          </p:cNvCxnSpPr>
          <p:nvPr/>
        </p:nvCxnSpPr>
        <p:spPr>
          <a:xfrm>
            <a:off x="6954837" y="4038600"/>
            <a:ext cx="0" cy="1321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4DCAD4-E7E4-4E0E-B8E6-7EEB0F4C1C92}"/>
              </a:ext>
            </a:extLst>
          </p:cNvPr>
          <p:cNvCxnSpPr>
            <a:cxnSpLocks/>
          </p:cNvCxnSpPr>
          <p:nvPr/>
        </p:nvCxnSpPr>
        <p:spPr>
          <a:xfrm flipV="1">
            <a:off x="6954837" y="2362200"/>
            <a:ext cx="0" cy="3733800"/>
          </a:xfrm>
          <a:prstGeom prst="line">
            <a:avLst/>
          </a:prstGeom>
          <a:ln>
            <a:solidFill>
              <a:srgbClr val="0000FF"/>
            </a:solidFill>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0B865AF-4702-4902-9630-5E4752A05103}"/>
              </a:ext>
            </a:extLst>
          </p:cNvPr>
          <p:cNvCxnSpPr>
            <a:cxnSpLocks/>
          </p:cNvCxnSpPr>
          <p:nvPr/>
        </p:nvCxnSpPr>
        <p:spPr>
          <a:xfrm flipH="1">
            <a:off x="6345237" y="3276600"/>
            <a:ext cx="1524000" cy="0"/>
          </a:xfrm>
          <a:prstGeom prst="line">
            <a:avLst/>
          </a:prstGeom>
          <a:ln>
            <a:solidFill>
              <a:srgbClr val="0000FF"/>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B67259-1C8C-45EC-AEBA-0634077A9796}"/>
              </a:ext>
            </a:extLst>
          </p:cNvPr>
          <p:cNvCxnSpPr>
            <a:cxnSpLocks/>
          </p:cNvCxnSpPr>
          <p:nvPr/>
        </p:nvCxnSpPr>
        <p:spPr>
          <a:xfrm flipH="1">
            <a:off x="6345237" y="4953000"/>
            <a:ext cx="1524000" cy="0"/>
          </a:xfrm>
          <a:prstGeom prst="line">
            <a:avLst/>
          </a:prstGeom>
          <a:ln>
            <a:solidFill>
              <a:srgbClr val="0000FF"/>
            </a:solidFill>
            <a:prstDash val="dash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B83A052-5858-4EB8-8DFF-9B5E74905236}"/>
              </a:ext>
            </a:extLst>
          </p:cNvPr>
          <p:cNvSpPr txBox="1"/>
          <p:nvPr/>
        </p:nvSpPr>
        <p:spPr>
          <a:xfrm>
            <a:off x="8024815" y="3055050"/>
            <a:ext cx="248786"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j</a:t>
            </a:r>
          </a:p>
        </p:txBody>
      </p:sp>
      <p:sp>
        <p:nvSpPr>
          <p:cNvPr id="26" name="TextBox 25">
            <a:extLst>
              <a:ext uri="{FF2B5EF4-FFF2-40B4-BE49-F238E27FC236}">
                <a16:creationId xmlns:a16="http://schemas.microsoft.com/office/drawing/2014/main" id="{650E19AB-B884-4B97-B155-1A7AB3140F9E}"/>
              </a:ext>
            </a:extLst>
          </p:cNvPr>
          <p:cNvSpPr txBox="1"/>
          <p:nvPr/>
        </p:nvSpPr>
        <p:spPr>
          <a:xfrm>
            <a:off x="7967107" y="2229828"/>
            <a:ext cx="36420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2j</a:t>
            </a:r>
          </a:p>
        </p:txBody>
      </p:sp>
      <p:sp>
        <p:nvSpPr>
          <p:cNvPr id="27" name="TextBox 26">
            <a:extLst>
              <a:ext uri="{FF2B5EF4-FFF2-40B4-BE49-F238E27FC236}">
                <a16:creationId xmlns:a16="http://schemas.microsoft.com/office/drawing/2014/main" id="{1FF53B9A-0314-471B-A40E-2BA38F0E8FAA}"/>
              </a:ext>
            </a:extLst>
          </p:cNvPr>
          <p:cNvSpPr txBox="1"/>
          <p:nvPr/>
        </p:nvSpPr>
        <p:spPr>
          <a:xfrm>
            <a:off x="7967107" y="5575816"/>
            <a:ext cx="441146"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-2j</a:t>
            </a:r>
          </a:p>
        </p:txBody>
      </p:sp>
      <p:sp>
        <p:nvSpPr>
          <p:cNvPr id="28" name="TextBox 27">
            <a:extLst>
              <a:ext uri="{FF2B5EF4-FFF2-40B4-BE49-F238E27FC236}">
                <a16:creationId xmlns:a16="http://schemas.microsoft.com/office/drawing/2014/main" id="{A791AEF3-1B38-421F-9986-7D1AA84F39AC}"/>
              </a:ext>
            </a:extLst>
          </p:cNvPr>
          <p:cNvSpPr txBox="1"/>
          <p:nvPr/>
        </p:nvSpPr>
        <p:spPr>
          <a:xfrm>
            <a:off x="7963079" y="4750594"/>
            <a:ext cx="325730"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-j</a:t>
            </a:r>
          </a:p>
        </p:txBody>
      </p:sp>
      <p:graphicFrame>
        <p:nvGraphicFramePr>
          <p:cNvPr id="30" name="Object 1">
            <a:extLst>
              <a:ext uri="{FF2B5EF4-FFF2-40B4-BE49-F238E27FC236}">
                <a16:creationId xmlns:a16="http://schemas.microsoft.com/office/drawing/2014/main" id="{E6D16FEE-F8F8-4E27-B3D0-77DA88A50B7B}"/>
              </a:ext>
            </a:extLst>
          </p:cNvPr>
          <p:cNvGraphicFramePr>
            <a:graphicFrameLocks noChangeAspect="1"/>
          </p:cNvGraphicFramePr>
          <p:nvPr>
            <p:extLst>
              <p:ext uri="{D42A27DB-BD31-4B8C-83A1-F6EECF244321}">
                <p14:modId xmlns:p14="http://schemas.microsoft.com/office/powerpoint/2010/main" val="2374574071"/>
              </p:ext>
            </p:extLst>
          </p:nvPr>
        </p:nvGraphicFramePr>
        <p:xfrm>
          <a:off x="6492794" y="4075533"/>
          <a:ext cx="422275" cy="523875"/>
        </p:xfrm>
        <a:graphic>
          <a:graphicData uri="http://schemas.openxmlformats.org/presentationml/2006/ole">
            <mc:AlternateContent xmlns:mc="http://schemas.openxmlformats.org/markup-compatibility/2006">
              <mc:Choice xmlns:v="urn:schemas-microsoft-com:vml" Requires="v">
                <p:oleObj name="Equation" r:id="rId9" imgW="317160" imgH="393480" progId="Equation.DSMT4">
                  <p:embed/>
                </p:oleObj>
              </mc:Choice>
              <mc:Fallback>
                <p:oleObj name="Equation" r:id="rId9" imgW="317160" imgH="393480" progId="Equation.DSMT4">
                  <p:embed/>
                  <p:pic>
                    <p:nvPicPr>
                      <p:cNvPr id="30" name="Object 1">
                        <a:extLst>
                          <a:ext uri="{FF2B5EF4-FFF2-40B4-BE49-F238E27FC236}">
                            <a16:creationId xmlns:a16="http://schemas.microsoft.com/office/drawing/2014/main" id="{E6D16FEE-F8F8-4E27-B3D0-77DA88A50B7B}"/>
                          </a:ext>
                        </a:extLst>
                      </p:cNvPr>
                      <p:cNvPicPr>
                        <a:picLocks noChangeAspect="1" noChangeArrowheads="1"/>
                      </p:cNvPicPr>
                      <p:nvPr/>
                    </p:nvPicPr>
                    <p:blipFill>
                      <a:blip r:embed="rId10"/>
                      <a:srcRect/>
                      <a:stretch>
                        <a:fillRect/>
                      </a:stretch>
                    </p:blipFill>
                    <p:spPr bwMode="auto">
                      <a:xfrm>
                        <a:off x="6492794" y="4075533"/>
                        <a:ext cx="422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 name="Group 34">
            <a:extLst>
              <a:ext uri="{FF2B5EF4-FFF2-40B4-BE49-F238E27FC236}">
                <a16:creationId xmlns:a16="http://schemas.microsoft.com/office/drawing/2014/main" id="{0B636B45-B663-4F55-8FF9-F24818BD7948}"/>
              </a:ext>
            </a:extLst>
          </p:cNvPr>
          <p:cNvGrpSpPr/>
          <p:nvPr/>
        </p:nvGrpSpPr>
        <p:grpSpPr>
          <a:xfrm>
            <a:off x="6899763" y="2537247"/>
            <a:ext cx="117516" cy="123825"/>
            <a:chOff x="5638800" y="2667000"/>
            <a:chExt cx="117516" cy="123825"/>
          </a:xfrm>
        </p:grpSpPr>
        <p:cxnSp>
          <p:nvCxnSpPr>
            <p:cNvPr id="23" name="Straight Connector 22">
              <a:extLst>
                <a:ext uri="{FF2B5EF4-FFF2-40B4-BE49-F238E27FC236}">
                  <a16:creationId xmlns:a16="http://schemas.microsoft.com/office/drawing/2014/main" id="{9037955D-6376-4250-9CF2-BA90CF9257B8}"/>
                </a:ext>
              </a:extLst>
            </p:cNvPr>
            <p:cNvCxnSpPr>
              <a:cxnSpLocks/>
            </p:cNvCxnSpPr>
            <p:nvPr/>
          </p:nvCxnSpPr>
          <p:spPr>
            <a:xfrm>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9BDDA3-C71F-44AB-9EAD-24FDA4EDC19A}"/>
                </a:ext>
              </a:extLst>
            </p:cNvPr>
            <p:cNvCxnSpPr>
              <a:cxnSpLocks/>
            </p:cNvCxnSpPr>
            <p:nvPr/>
          </p:nvCxnSpPr>
          <p:spPr>
            <a:xfrm flipV="1">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0C43F19-5975-48F3-A783-8FC20939D1C5}"/>
              </a:ext>
            </a:extLst>
          </p:cNvPr>
          <p:cNvGrpSpPr/>
          <p:nvPr/>
        </p:nvGrpSpPr>
        <p:grpSpPr>
          <a:xfrm>
            <a:off x="6896079" y="3886200"/>
            <a:ext cx="117516" cy="123825"/>
            <a:chOff x="5638800" y="2667000"/>
            <a:chExt cx="117516" cy="123825"/>
          </a:xfrm>
        </p:grpSpPr>
        <p:cxnSp>
          <p:nvCxnSpPr>
            <p:cNvPr id="41" name="Straight Connector 40">
              <a:extLst>
                <a:ext uri="{FF2B5EF4-FFF2-40B4-BE49-F238E27FC236}">
                  <a16:creationId xmlns:a16="http://schemas.microsoft.com/office/drawing/2014/main" id="{DDABA68E-F56B-4B50-AA98-7F3AB0A4F4A2}"/>
                </a:ext>
              </a:extLst>
            </p:cNvPr>
            <p:cNvCxnSpPr>
              <a:cxnSpLocks/>
            </p:cNvCxnSpPr>
            <p:nvPr/>
          </p:nvCxnSpPr>
          <p:spPr>
            <a:xfrm>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BBE012-E7A7-420B-99C4-D00EBE920BDB}"/>
                </a:ext>
              </a:extLst>
            </p:cNvPr>
            <p:cNvCxnSpPr>
              <a:cxnSpLocks/>
            </p:cNvCxnSpPr>
            <p:nvPr/>
          </p:nvCxnSpPr>
          <p:spPr>
            <a:xfrm flipV="1">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C9362E2C-3DC8-4194-8FAF-91A81EFF930E}"/>
              </a:ext>
            </a:extLst>
          </p:cNvPr>
          <p:cNvGrpSpPr/>
          <p:nvPr/>
        </p:nvGrpSpPr>
        <p:grpSpPr>
          <a:xfrm>
            <a:off x="6900312" y="5584030"/>
            <a:ext cx="117516" cy="123825"/>
            <a:chOff x="5638800" y="2667000"/>
            <a:chExt cx="117516" cy="123825"/>
          </a:xfrm>
        </p:grpSpPr>
        <p:cxnSp>
          <p:nvCxnSpPr>
            <p:cNvPr id="44" name="Straight Connector 43">
              <a:extLst>
                <a:ext uri="{FF2B5EF4-FFF2-40B4-BE49-F238E27FC236}">
                  <a16:creationId xmlns:a16="http://schemas.microsoft.com/office/drawing/2014/main" id="{C6459F5C-7778-41A3-AB33-EA5ACFC5168E}"/>
                </a:ext>
              </a:extLst>
            </p:cNvPr>
            <p:cNvCxnSpPr>
              <a:cxnSpLocks/>
            </p:cNvCxnSpPr>
            <p:nvPr/>
          </p:nvCxnSpPr>
          <p:spPr>
            <a:xfrm>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8795B52-4140-49D1-8C9C-310EDAC0CFBA}"/>
                </a:ext>
              </a:extLst>
            </p:cNvPr>
            <p:cNvCxnSpPr>
              <a:cxnSpLocks/>
            </p:cNvCxnSpPr>
            <p:nvPr/>
          </p:nvCxnSpPr>
          <p:spPr>
            <a:xfrm flipV="1">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0646D752-98E9-49DB-8ABB-5A6619E0FEC4}"/>
              </a:ext>
            </a:extLst>
          </p:cNvPr>
          <p:cNvGrpSpPr/>
          <p:nvPr/>
        </p:nvGrpSpPr>
        <p:grpSpPr>
          <a:xfrm>
            <a:off x="6899763" y="4223146"/>
            <a:ext cx="117516" cy="123825"/>
            <a:chOff x="5638800" y="2667000"/>
            <a:chExt cx="117516" cy="123825"/>
          </a:xfrm>
        </p:grpSpPr>
        <p:cxnSp>
          <p:nvCxnSpPr>
            <p:cNvPr id="47" name="Straight Connector 46">
              <a:extLst>
                <a:ext uri="{FF2B5EF4-FFF2-40B4-BE49-F238E27FC236}">
                  <a16:creationId xmlns:a16="http://schemas.microsoft.com/office/drawing/2014/main" id="{D4F00138-C8F8-4B1D-BAAC-390EB71E7CAE}"/>
                </a:ext>
              </a:extLst>
            </p:cNvPr>
            <p:cNvCxnSpPr>
              <a:cxnSpLocks/>
            </p:cNvCxnSpPr>
            <p:nvPr/>
          </p:nvCxnSpPr>
          <p:spPr>
            <a:xfrm>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6F1EAE-924A-4C92-8457-3D36BA84F187}"/>
                </a:ext>
              </a:extLst>
            </p:cNvPr>
            <p:cNvCxnSpPr>
              <a:cxnSpLocks/>
            </p:cNvCxnSpPr>
            <p:nvPr/>
          </p:nvCxnSpPr>
          <p:spPr>
            <a:xfrm flipV="1">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598BAFF8-DD81-4A9B-828E-EF3F42A32CD3}"/>
              </a:ext>
            </a:extLst>
          </p:cNvPr>
          <p:cNvGrpSpPr/>
          <p:nvPr/>
        </p:nvGrpSpPr>
        <p:grpSpPr>
          <a:xfrm>
            <a:off x="2763113" y="6370598"/>
            <a:ext cx="117516" cy="123825"/>
            <a:chOff x="5638800" y="2667000"/>
            <a:chExt cx="117516" cy="123825"/>
          </a:xfrm>
        </p:grpSpPr>
        <p:cxnSp>
          <p:nvCxnSpPr>
            <p:cNvPr id="50" name="Straight Connector 49">
              <a:extLst>
                <a:ext uri="{FF2B5EF4-FFF2-40B4-BE49-F238E27FC236}">
                  <a16:creationId xmlns:a16="http://schemas.microsoft.com/office/drawing/2014/main" id="{93B87D4A-44B4-4026-A580-C40E02033CF7}"/>
                </a:ext>
              </a:extLst>
            </p:cNvPr>
            <p:cNvCxnSpPr>
              <a:cxnSpLocks/>
            </p:cNvCxnSpPr>
            <p:nvPr/>
          </p:nvCxnSpPr>
          <p:spPr>
            <a:xfrm>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DCCEF4-EDD9-4023-8DF7-A39CF43686C5}"/>
                </a:ext>
              </a:extLst>
            </p:cNvPr>
            <p:cNvCxnSpPr>
              <a:cxnSpLocks/>
            </p:cNvCxnSpPr>
            <p:nvPr/>
          </p:nvCxnSpPr>
          <p:spPr>
            <a:xfrm flipV="1">
              <a:off x="5638800" y="2667000"/>
              <a:ext cx="117516" cy="1238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71338F68-9435-4BAC-AD91-6CB5A0FB5734}"/>
              </a:ext>
            </a:extLst>
          </p:cNvPr>
          <p:cNvGrpSpPr/>
          <p:nvPr/>
        </p:nvGrpSpPr>
        <p:grpSpPr>
          <a:xfrm>
            <a:off x="2514600" y="4285058"/>
            <a:ext cx="117516" cy="123825"/>
            <a:chOff x="5638800" y="2667000"/>
            <a:chExt cx="117516" cy="123825"/>
          </a:xfrm>
        </p:grpSpPr>
        <p:cxnSp>
          <p:nvCxnSpPr>
            <p:cNvPr id="53" name="Straight Connector 52">
              <a:extLst>
                <a:ext uri="{FF2B5EF4-FFF2-40B4-BE49-F238E27FC236}">
                  <a16:creationId xmlns:a16="http://schemas.microsoft.com/office/drawing/2014/main" id="{B97FB43F-D465-4F09-AABA-3BDD9830C49C}"/>
                </a:ext>
              </a:extLst>
            </p:cNvPr>
            <p:cNvCxnSpPr>
              <a:cxnSpLocks/>
            </p:cNvCxnSpPr>
            <p:nvPr/>
          </p:nvCxnSpPr>
          <p:spPr>
            <a:xfrm>
              <a:off x="5638800" y="2667000"/>
              <a:ext cx="117516"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86C6A7-F68F-47E7-888C-923A45F098F7}"/>
                </a:ext>
              </a:extLst>
            </p:cNvPr>
            <p:cNvCxnSpPr>
              <a:cxnSpLocks/>
            </p:cNvCxnSpPr>
            <p:nvPr/>
          </p:nvCxnSpPr>
          <p:spPr>
            <a:xfrm flipV="1">
              <a:off x="5638800" y="2667000"/>
              <a:ext cx="117516"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DE5CF8DF-DF26-49A0-BD36-C01185BB973D}"/>
              </a:ext>
            </a:extLst>
          </p:cNvPr>
          <p:cNvGrpSpPr/>
          <p:nvPr/>
        </p:nvGrpSpPr>
        <p:grpSpPr>
          <a:xfrm>
            <a:off x="6896079" y="3284936"/>
            <a:ext cx="117516" cy="123825"/>
            <a:chOff x="5638800" y="2667000"/>
            <a:chExt cx="117516" cy="123825"/>
          </a:xfrm>
        </p:grpSpPr>
        <p:cxnSp>
          <p:nvCxnSpPr>
            <p:cNvPr id="56" name="Straight Connector 55">
              <a:extLst>
                <a:ext uri="{FF2B5EF4-FFF2-40B4-BE49-F238E27FC236}">
                  <a16:creationId xmlns:a16="http://schemas.microsoft.com/office/drawing/2014/main" id="{5E126C17-B910-4797-A456-E1A305D18158}"/>
                </a:ext>
              </a:extLst>
            </p:cNvPr>
            <p:cNvCxnSpPr>
              <a:cxnSpLocks/>
            </p:cNvCxnSpPr>
            <p:nvPr/>
          </p:nvCxnSpPr>
          <p:spPr>
            <a:xfrm>
              <a:off x="5638800" y="2667000"/>
              <a:ext cx="117516"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F0AE8D2-2331-401C-81B6-DB66776C5DDA}"/>
                </a:ext>
              </a:extLst>
            </p:cNvPr>
            <p:cNvCxnSpPr>
              <a:cxnSpLocks/>
            </p:cNvCxnSpPr>
            <p:nvPr/>
          </p:nvCxnSpPr>
          <p:spPr>
            <a:xfrm flipV="1">
              <a:off x="5638800" y="2667000"/>
              <a:ext cx="117516"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43AECF35-2865-4B96-8655-F94E130D0E4F}"/>
              </a:ext>
            </a:extLst>
          </p:cNvPr>
          <p:cNvGrpSpPr/>
          <p:nvPr/>
        </p:nvGrpSpPr>
        <p:grpSpPr>
          <a:xfrm>
            <a:off x="6896079" y="4812663"/>
            <a:ext cx="117516" cy="123825"/>
            <a:chOff x="5638800" y="2667000"/>
            <a:chExt cx="117516" cy="123825"/>
          </a:xfrm>
        </p:grpSpPr>
        <p:cxnSp>
          <p:nvCxnSpPr>
            <p:cNvPr id="59" name="Straight Connector 58">
              <a:extLst>
                <a:ext uri="{FF2B5EF4-FFF2-40B4-BE49-F238E27FC236}">
                  <a16:creationId xmlns:a16="http://schemas.microsoft.com/office/drawing/2014/main" id="{FDB0E0F8-EEBE-40E3-BE13-5FAB9E162CE2}"/>
                </a:ext>
              </a:extLst>
            </p:cNvPr>
            <p:cNvCxnSpPr>
              <a:cxnSpLocks/>
            </p:cNvCxnSpPr>
            <p:nvPr/>
          </p:nvCxnSpPr>
          <p:spPr>
            <a:xfrm>
              <a:off x="5638800" y="2667000"/>
              <a:ext cx="117516"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A52CEF7-A4E7-49A8-9A33-63FF9D94A5EC}"/>
                </a:ext>
              </a:extLst>
            </p:cNvPr>
            <p:cNvCxnSpPr>
              <a:cxnSpLocks/>
            </p:cNvCxnSpPr>
            <p:nvPr/>
          </p:nvCxnSpPr>
          <p:spPr>
            <a:xfrm flipV="1">
              <a:off x="5638800" y="2667000"/>
              <a:ext cx="117516" cy="123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E4377777-52C7-4E34-ABCE-CFDFFABB6D30}"/>
              </a:ext>
            </a:extLst>
          </p:cNvPr>
          <p:cNvSpPr txBox="1"/>
          <p:nvPr/>
        </p:nvSpPr>
        <p:spPr>
          <a:xfrm>
            <a:off x="4959336" y="3189476"/>
            <a:ext cx="1402948" cy="338554"/>
          </a:xfrm>
          <a:prstGeom prst="rect">
            <a:avLst/>
          </a:prstGeom>
          <a:noFill/>
        </p:spPr>
        <p:txBody>
          <a:bodyPr wrap="none" rtlCol="0">
            <a:spAutoFit/>
          </a:bodyPr>
          <a:lstStyle/>
          <a:p>
            <a:r>
              <a:rPr lang="en-US" sz="1600" dirty="0">
                <a:solidFill>
                  <a:srgbClr val="FF0000"/>
                </a:solidFill>
              </a:rPr>
              <a:t>Coning Mode</a:t>
            </a:r>
          </a:p>
        </p:txBody>
      </p:sp>
      <p:sp>
        <p:nvSpPr>
          <p:cNvPr id="37" name="Freeform: Shape 36">
            <a:extLst>
              <a:ext uri="{FF2B5EF4-FFF2-40B4-BE49-F238E27FC236}">
                <a16:creationId xmlns:a16="http://schemas.microsoft.com/office/drawing/2014/main" id="{0EE6F277-3F73-4629-9A55-82BB96831781}"/>
              </a:ext>
            </a:extLst>
          </p:cNvPr>
          <p:cNvSpPr/>
          <p:nvPr/>
        </p:nvSpPr>
        <p:spPr>
          <a:xfrm>
            <a:off x="6273172" y="3408761"/>
            <a:ext cx="580060" cy="63593"/>
          </a:xfrm>
          <a:custGeom>
            <a:avLst/>
            <a:gdLst>
              <a:gd name="connsiteX0" fmla="*/ 0 w 478367"/>
              <a:gd name="connsiteY0" fmla="*/ 0 h 115322"/>
              <a:gd name="connsiteX1" fmla="*/ 220134 w 478367"/>
              <a:gd name="connsiteY1" fmla="*/ 114300 h 115322"/>
              <a:gd name="connsiteX2" fmla="*/ 478367 w 478367"/>
              <a:gd name="connsiteY2" fmla="*/ 46567 h 115322"/>
            </a:gdLst>
            <a:ahLst/>
            <a:cxnLst>
              <a:cxn ang="0">
                <a:pos x="connsiteX0" y="connsiteY0"/>
              </a:cxn>
              <a:cxn ang="0">
                <a:pos x="connsiteX1" y="connsiteY1"/>
              </a:cxn>
              <a:cxn ang="0">
                <a:pos x="connsiteX2" y="connsiteY2"/>
              </a:cxn>
            </a:cxnLst>
            <a:rect l="l" t="t" r="r" b="b"/>
            <a:pathLst>
              <a:path w="478367" h="115322">
                <a:moveTo>
                  <a:pt x="0" y="0"/>
                </a:moveTo>
                <a:cubicBezTo>
                  <a:pt x="70203" y="53269"/>
                  <a:pt x="140406" y="106539"/>
                  <a:pt x="220134" y="114300"/>
                </a:cubicBezTo>
                <a:cubicBezTo>
                  <a:pt x="299862" y="122061"/>
                  <a:pt x="389114" y="84314"/>
                  <a:pt x="478367" y="46567"/>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718AF92A-9DE1-49E1-B531-33156CD63DAD}"/>
              </a:ext>
            </a:extLst>
          </p:cNvPr>
          <p:cNvSpPr/>
          <p:nvPr/>
        </p:nvSpPr>
        <p:spPr>
          <a:xfrm>
            <a:off x="6273172" y="3408762"/>
            <a:ext cx="589552" cy="1466808"/>
          </a:xfrm>
          <a:custGeom>
            <a:avLst/>
            <a:gdLst>
              <a:gd name="connsiteX0" fmla="*/ 0 w 478367"/>
              <a:gd name="connsiteY0" fmla="*/ 0 h 115322"/>
              <a:gd name="connsiteX1" fmla="*/ 220134 w 478367"/>
              <a:gd name="connsiteY1" fmla="*/ 114300 h 115322"/>
              <a:gd name="connsiteX2" fmla="*/ 478367 w 478367"/>
              <a:gd name="connsiteY2" fmla="*/ 46567 h 115322"/>
              <a:gd name="connsiteX0" fmla="*/ 0 w 749090"/>
              <a:gd name="connsiteY0" fmla="*/ 0 h 149555"/>
              <a:gd name="connsiteX1" fmla="*/ 220134 w 749090"/>
              <a:gd name="connsiteY1" fmla="*/ 114300 h 149555"/>
              <a:gd name="connsiteX2" fmla="*/ 749090 w 749090"/>
              <a:gd name="connsiteY2" fmla="*/ 135885 h 149555"/>
              <a:gd name="connsiteX0" fmla="*/ 0 w 749090"/>
              <a:gd name="connsiteY0" fmla="*/ 0 h 135885"/>
              <a:gd name="connsiteX1" fmla="*/ 220134 w 749090"/>
              <a:gd name="connsiteY1" fmla="*/ 114300 h 135885"/>
              <a:gd name="connsiteX2" fmla="*/ 749090 w 749090"/>
              <a:gd name="connsiteY2" fmla="*/ 135885 h 135885"/>
              <a:gd name="connsiteX0" fmla="*/ 0 w 761982"/>
              <a:gd name="connsiteY0" fmla="*/ 0 h 130944"/>
              <a:gd name="connsiteX1" fmla="*/ 220134 w 761982"/>
              <a:gd name="connsiteY1" fmla="*/ 114300 h 130944"/>
              <a:gd name="connsiteX2" fmla="*/ 761982 w 761982"/>
              <a:gd name="connsiteY2" fmla="*/ 130944 h 130944"/>
            </a:gdLst>
            <a:ahLst/>
            <a:cxnLst>
              <a:cxn ang="0">
                <a:pos x="connsiteX0" y="connsiteY0"/>
              </a:cxn>
              <a:cxn ang="0">
                <a:pos x="connsiteX1" y="connsiteY1"/>
              </a:cxn>
              <a:cxn ang="0">
                <a:pos x="connsiteX2" y="connsiteY2"/>
              </a:cxn>
            </a:cxnLst>
            <a:rect l="l" t="t" r="r" b="b"/>
            <a:pathLst>
              <a:path w="761982" h="130944">
                <a:moveTo>
                  <a:pt x="0" y="0"/>
                </a:moveTo>
                <a:cubicBezTo>
                  <a:pt x="70203" y="53269"/>
                  <a:pt x="140406" y="106539"/>
                  <a:pt x="220134" y="114300"/>
                </a:cubicBezTo>
                <a:cubicBezTo>
                  <a:pt x="299862" y="122061"/>
                  <a:pt x="331103" y="126883"/>
                  <a:pt x="761982" y="130944"/>
                </a:cubicBezTo>
              </a:path>
            </a:pathLst>
          </a:custGeom>
          <a:noFill/>
          <a:ln w="127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5D5D513-37AE-4DF4-AA10-564B797F9D1B}"/>
              </a:ext>
            </a:extLst>
          </p:cNvPr>
          <p:cNvSpPr txBox="1"/>
          <p:nvPr/>
        </p:nvSpPr>
        <p:spPr>
          <a:xfrm>
            <a:off x="5111639" y="2298842"/>
            <a:ext cx="1258998" cy="584775"/>
          </a:xfrm>
          <a:prstGeom prst="rect">
            <a:avLst/>
          </a:prstGeom>
          <a:noFill/>
        </p:spPr>
        <p:txBody>
          <a:bodyPr wrap="square" rtlCol="0">
            <a:spAutoFit/>
          </a:bodyPr>
          <a:lstStyle/>
          <a:p>
            <a:r>
              <a:rPr lang="en-US" sz="1600" dirty="0">
                <a:solidFill>
                  <a:srgbClr val="0000FF"/>
                </a:solidFill>
              </a:rPr>
              <a:t>Progressive Flap Mode</a:t>
            </a:r>
          </a:p>
        </p:txBody>
      </p:sp>
      <p:sp>
        <p:nvSpPr>
          <p:cNvPr id="65" name="TextBox 64">
            <a:extLst>
              <a:ext uri="{FF2B5EF4-FFF2-40B4-BE49-F238E27FC236}">
                <a16:creationId xmlns:a16="http://schemas.microsoft.com/office/drawing/2014/main" id="{A0CD7F73-3BA5-4A2C-BBC7-E9E84992DD8F}"/>
              </a:ext>
            </a:extLst>
          </p:cNvPr>
          <p:cNvSpPr txBox="1"/>
          <p:nvPr/>
        </p:nvSpPr>
        <p:spPr>
          <a:xfrm>
            <a:off x="7869237" y="3390106"/>
            <a:ext cx="1258998" cy="584775"/>
          </a:xfrm>
          <a:prstGeom prst="rect">
            <a:avLst/>
          </a:prstGeom>
          <a:noFill/>
        </p:spPr>
        <p:txBody>
          <a:bodyPr wrap="square" rtlCol="0">
            <a:spAutoFit/>
          </a:bodyPr>
          <a:lstStyle/>
          <a:p>
            <a:r>
              <a:rPr lang="en-US" sz="1600" dirty="0">
                <a:solidFill>
                  <a:srgbClr val="0000FF"/>
                </a:solidFill>
              </a:rPr>
              <a:t>Regressive Flap Mode</a:t>
            </a:r>
          </a:p>
        </p:txBody>
      </p:sp>
      <p:sp>
        <p:nvSpPr>
          <p:cNvPr id="66" name="Freeform: Shape 65">
            <a:extLst>
              <a:ext uri="{FF2B5EF4-FFF2-40B4-BE49-F238E27FC236}">
                <a16:creationId xmlns:a16="http://schemas.microsoft.com/office/drawing/2014/main" id="{B2ED0CA6-2D1F-42CC-9D20-DA4E4EC08ED1}"/>
              </a:ext>
            </a:extLst>
          </p:cNvPr>
          <p:cNvSpPr/>
          <p:nvPr/>
        </p:nvSpPr>
        <p:spPr>
          <a:xfrm>
            <a:off x="6303009" y="2579878"/>
            <a:ext cx="612053" cy="106426"/>
          </a:xfrm>
          <a:custGeom>
            <a:avLst/>
            <a:gdLst>
              <a:gd name="connsiteX0" fmla="*/ 0 w 478367"/>
              <a:gd name="connsiteY0" fmla="*/ 0 h 115322"/>
              <a:gd name="connsiteX1" fmla="*/ 220134 w 478367"/>
              <a:gd name="connsiteY1" fmla="*/ 114300 h 115322"/>
              <a:gd name="connsiteX2" fmla="*/ 478367 w 478367"/>
              <a:gd name="connsiteY2" fmla="*/ 46567 h 115322"/>
            </a:gdLst>
            <a:ahLst/>
            <a:cxnLst>
              <a:cxn ang="0">
                <a:pos x="connsiteX0" y="connsiteY0"/>
              </a:cxn>
              <a:cxn ang="0">
                <a:pos x="connsiteX1" y="connsiteY1"/>
              </a:cxn>
              <a:cxn ang="0">
                <a:pos x="connsiteX2" y="connsiteY2"/>
              </a:cxn>
            </a:cxnLst>
            <a:rect l="l" t="t" r="r" b="b"/>
            <a:pathLst>
              <a:path w="478367" h="115322">
                <a:moveTo>
                  <a:pt x="0" y="0"/>
                </a:moveTo>
                <a:cubicBezTo>
                  <a:pt x="70203" y="53269"/>
                  <a:pt x="140406" y="106539"/>
                  <a:pt x="220134" y="114300"/>
                </a:cubicBezTo>
                <a:cubicBezTo>
                  <a:pt x="299862" y="122061"/>
                  <a:pt x="389114" y="84314"/>
                  <a:pt x="478367" y="46567"/>
                </a:cubicBezTo>
              </a:path>
            </a:pathLst>
          </a:custGeom>
          <a:noFill/>
          <a:ln w="127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B6AB1B65-65CD-41A3-BF5D-FE8DEC997420}"/>
              </a:ext>
            </a:extLst>
          </p:cNvPr>
          <p:cNvSpPr/>
          <p:nvPr/>
        </p:nvSpPr>
        <p:spPr>
          <a:xfrm>
            <a:off x="6299310" y="2587625"/>
            <a:ext cx="593689" cy="3051175"/>
          </a:xfrm>
          <a:custGeom>
            <a:avLst/>
            <a:gdLst>
              <a:gd name="connsiteX0" fmla="*/ 0 w 478367"/>
              <a:gd name="connsiteY0" fmla="*/ 0 h 115322"/>
              <a:gd name="connsiteX1" fmla="*/ 220134 w 478367"/>
              <a:gd name="connsiteY1" fmla="*/ 114300 h 115322"/>
              <a:gd name="connsiteX2" fmla="*/ 478367 w 478367"/>
              <a:gd name="connsiteY2" fmla="*/ 46567 h 115322"/>
              <a:gd name="connsiteX0" fmla="*/ 0 w 496770"/>
              <a:gd name="connsiteY0" fmla="*/ 0 h 129747"/>
              <a:gd name="connsiteX1" fmla="*/ 220134 w 496770"/>
              <a:gd name="connsiteY1" fmla="*/ 114300 h 129747"/>
              <a:gd name="connsiteX2" fmla="*/ 496770 w 496770"/>
              <a:gd name="connsiteY2" fmla="*/ 109522 h 129747"/>
              <a:gd name="connsiteX0" fmla="*/ 0 w 496770"/>
              <a:gd name="connsiteY0" fmla="*/ 0 h 116116"/>
              <a:gd name="connsiteX1" fmla="*/ 220134 w 496770"/>
              <a:gd name="connsiteY1" fmla="*/ 114300 h 116116"/>
              <a:gd name="connsiteX2" fmla="*/ 496770 w 496770"/>
              <a:gd name="connsiteY2" fmla="*/ 109522 h 116116"/>
              <a:gd name="connsiteX0" fmla="*/ 0 w 496770"/>
              <a:gd name="connsiteY0" fmla="*/ 0 h 109522"/>
              <a:gd name="connsiteX1" fmla="*/ 124442 w 496770"/>
              <a:gd name="connsiteY1" fmla="*/ 92560 h 109522"/>
              <a:gd name="connsiteX2" fmla="*/ 496770 w 496770"/>
              <a:gd name="connsiteY2" fmla="*/ 109522 h 109522"/>
              <a:gd name="connsiteX0" fmla="*/ 0 w 496770"/>
              <a:gd name="connsiteY0" fmla="*/ 0 h 109522"/>
              <a:gd name="connsiteX1" fmla="*/ 124442 w 496770"/>
              <a:gd name="connsiteY1" fmla="*/ 92560 h 109522"/>
              <a:gd name="connsiteX2" fmla="*/ 496770 w 496770"/>
              <a:gd name="connsiteY2" fmla="*/ 109522 h 109522"/>
              <a:gd name="connsiteX0" fmla="*/ 0 w 496770"/>
              <a:gd name="connsiteY0" fmla="*/ 0 h 109522"/>
              <a:gd name="connsiteX1" fmla="*/ 124442 w 496770"/>
              <a:gd name="connsiteY1" fmla="*/ 92560 h 109522"/>
              <a:gd name="connsiteX2" fmla="*/ 496770 w 496770"/>
              <a:gd name="connsiteY2" fmla="*/ 109522 h 109522"/>
            </a:gdLst>
            <a:ahLst/>
            <a:cxnLst>
              <a:cxn ang="0">
                <a:pos x="connsiteX0" y="connsiteY0"/>
              </a:cxn>
              <a:cxn ang="0">
                <a:pos x="connsiteX1" y="connsiteY1"/>
              </a:cxn>
              <a:cxn ang="0">
                <a:pos x="connsiteX2" y="connsiteY2"/>
              </a:cxn>
            </a:cxnLst>
            <a:rect l="l" t="t" r="r" b="b"/>
            <a:pathLst>
              <a:path w="496770" h="109522">
                <a:moveTo>
                  <a:pt x="0" y="0"/>
                </a:moveTo>
                <a:cubicBezTo>
                  <a:pt x="70203" y="53269"/>
                  <a:pt x="103601" y="82685"/>
                  <a:pt x="124442" y="92560"/>
                </a:cubicBezTo>
                <a:cubicBezTo>
                  <a:pt x="156324" y="101378"/>
                  <a:pt x="98355" y="101978"/>
                  <a:pt x="496770" y="109522"/>
                </a:cubicBezTo>
              </a:path>
            </a:pathLst>
          </a:custGeom>
          <a:noFill/>
          <a:ln w="127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3CDA4757-7A17-4219-B6A2-41FB17F63597}"/>
              </a:ext>
            </a:extLst>
          </p:cNvPr>
          <p:cNvSpPr/>
          <p:nvPr/>
        </p:nvSpPr>
        <p:spPr>
          <a:xfrm flipH="1">
            <a:off x="7042720" y="3668093"/>
            <a:ext cx="885273" cy="332798"/>
          </a:xfrm>
          <a:custGeom>
            <a:avLst/>
            <a:gdLst>
              <a:gd name="connsiteX0" fmla="*/ 0 w 478367"/>
              <a:gd name="connsiteY0" fmla="*/ 0 h 115322"/>
              <a:gd name="connsiteX1" fmla="*/ 220134 w 478367"/>
              <a:gd name="connsiteY1" fmla="*/ 114300 h 115322"/>
              <a:gd name="connsiteX2" fmla="*/ 478367 w 478367"/>
              <a:gd name="connsiteY2" fmla="*/ 46567 h 115322"/>
              <a:gd name="connsiteX0" fmla="*/ 0 w 491355"/>
              <a:gd name="connsiteY0" fmla="*/ 0 h 135687"/>
              <a:gd name="connsiteX1" fmla="*/ 220134 w 491355"/>
              <a:gd name="connsiteY1" fmla="*/ 114300 h 135687"/>
              <a:gd name="connsiteX2" fmla="*/ 491355 w 491355"/>
              <a:gd name="connsiteY2" fmla="*/ 118177 h 135687"/>
              <a:gd name="connsiteX0" fmla="*/ 0 w 491355"/>
              <a:gd name="connsiteY0" fmla="*/ 0 h 125101"/>
              <a:gd name="connsiteX1" fmla="*/ 220134 w 491355"/>
              <a:gd name="connsiteY1" fmla="*/ 114300 h 125101"/>
              <a:gd name="connsiteX2" fmla="*/ 491355 w 491355"/>
              <a:gd name="connsiteY2" fmla="*/ 118177 h 125101"/>
            </a:gdLst>
            <a:ahLst/>
            <a:cxnLst>
              <a:cxn ang="0">
                <a:pos x="connsiteX0" y="connsiteY0"/>
              </a:cxn>
              <a:cxn ang="0">
                <a:pos x="connsiteX1" y="connsiteY1"/>
              </a:cxn>
              <a:cxn ang="0">
                <a:pos x="connsiteX2" y="connsiteY2"/>
              </a:cxn>
            </a:cxnLst>
            <a:rect l="l" t="t" r="r" b="b"/>
            <a:pathLst>
              <a:path w="491355" h="125101">
                <a:moveTo>
                  <a:pt x="0" y="0"/>
                </a:moveTo>
                <a:cubicBezTo>
                  <a:pt x="70203" y="53269"/>
                  <a:pt x="140406" y="106539"/>
                  <a:pt x="220134" y="114300"/>
                </a:cubicBezTo>
                <a:cubicBezTo>
                  <a:pt x="299862" y="122061"/>
                  <a:pt x="363137" y="132054"/>
                  <a:pt x="491355" y="118177"/>
                </a:cubicBezTo>
              </a:path>
            </a:pathLst>
          </a:custGeom>
          <a:noFill/>
          <a:ln w="127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16239BF7-985E-47E8-8831-1A91CE9FCA8D}"/>
              </a:ext>
            </a:extLst>
          </p:cNvPr>
          <p:cNvSpPr/>
          <p:nvPr/>
        </p:nvSpPr>
        <p:spPr>
          <a:xfrm flipH="1">
            <a:off x="7065005" y="3668094"/>
            <a:ext cx="866069" cy="641844"/>
          </a:xfrm>
          <a:custGeom>
            <a:avLst/>
            <a:gdLst>
              <a:gd name="connsiteX0" fmla="*/ 0 w 478367"/>
              <a:gd name="connsiteY0" fmla="*/ 0 h 115322"/>
              <a:gd name="connsiteX1" fmla="*/ 220134 w 478367"/>
              <a:gd name="connsiteY1" fmla="*/ 114300 h 115322"/>
              <a:gd name="connsiteX2" fmla="*/ 478367 w 478367"/>
              <a:gd name="connsiteY2" fmla="*/ 46567 h 115322"/>
              <a:gd name="connsiteX0" fmla="*/ 0 w 491355"/>
              <a:gd name="connsiteY0" fmla="*/ 0 h 135687"/>
              <a:gd name="connsiteX1" fmla="*/ 220134 w 491355"/>
              <a:gd name="connsiteY1" fmla="*/ 114300 h 135687"/>
              <a:gd name="connsiteX2" fmla="*/ 491355 w 491355"/>
              <a:gd name="connsiteY2" fmla="*/ 118177 h 135687"/>
              <a:gd name="connsiteX0" fmla="*/ 0 w 491355"/>
              <a:gd name="connsiteY0" fmla="*/ 0 h 125101"/>
              <a:gd name="connsiteX1" fmla="*/ 220134 w 491355"/>
              <a:gd name="connsiteY1" fmla="*/ 114300 h 125101"/>
              <a:gd name="connsiteX2" fmla="*/ 491355 w 491355"/>
              <a:gd name="connsiteY2" fmla="*/ 118177 h 125101"/>
              <a:gd name="connsiteX0" fmla="*/ 0 w 491355"/>
              <a:gd name="connsiteY0" fmla="*/ 0 h 121823"/>
              <a:gd name="connsiteX1" fmla="*/ 236946 w 491355"/>
              <a:gd name="connsiteY1" fmla="*/ 94637 h 121823"/>
              <a:gd name="connsiteX2" fmla="*/ 491355 w 491355"/>
              <a:gd name="connsiteY2" fmla="*/ 118177 h 121823"/>
              <a:gd name="connsiteX0" fmla="*/ 0 w 491355"/>
              <a:gd name="connsiteY0" fmla="*/ 0 h 118177"/>
              <a:gd name="connsiteX1" fmla="*/ 236946 w 491355"/>
              <a:gd name="connsiteY1" fmla="*/ 94637 h 118177"/>
              <a:gd name="connsiteX2" fmla="*/ 491355 w 491355"/>
              <a:gd name="connsiteY2" fmla="*/ 118177 h 118177"/>
            </a:gdLst>
            <a:ahLst/>
            <a:cxnLst>
              <a:cxn ang="0">
                <a:pos x="connsiteX0" y="connsiteY0"/>
              </a:cxn>
              <a:cxn ang="0">
                <a:pos x="connsiteX1" y="connsiteY1"/>
              </a:cxn>
              <a:cxn ang="0">
                <a:pos x="connsiteX2" y="connsiteY2"/>
              </a:cxn>
            </a:cxnLst>
            <a:rect l="l" t="t" r="r" b="b"/>
            <a:pathLst>
              <a:path w="491355" h="118177">
                <a:moveTo>
                  <a:pt x="0" y="0"/>
                </a:moveTo>
                <a:cubicBezTo>
                  <a:pt x="70203" y="53269"/>
                  <a:pt x="157218" y="86876"/>
                  <a:pt x="236946" y="94637"/>
                </a:cubicBezTo>
                <a:cubicBezTo>
                  <a:pt x="316674" y="102398"/>
                  <a:pt x="300692" y="106440"/>
                  <a:pt x="491355" y="118177"/>
                </a:cubicBezTo>
              </a:path>
            </a:pathLst>
          </a:custGeom>
          <a:noFill/>
          <a:ln w="127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304800"/>
            <a:ext cx="6248400" cy="714375"/>
          </a:xfrm>
        </p:spPr>
        <p:txBody>
          <a:bodyPr/>
          <a:lstStyle/>
          <a:p>
            <a:pPr eaLnBrk="1" hangingPunct="1"/>
            <a:r>
              <a:rPr lang="en-US" altLang="en-US" sz="2400"/>
              <a:t>Quasi-Steady Flapping Response to Control Inputs and Disturbances in Hover</a:t>
            </a:r>
          </a:p>
        </p:txBody>
      </p:sp>
      <p:graphicFrame>
        <p:nvGraphicFramePr>
          <p:cNvPr id="20483" name="Object 3"/>
          <p:cNvGraphicFramePr>
            <a:graphicFrameLocks noGrp="1" noChangeAspect="1"/>
          </p:cNvGraphicFramePr>
          <p:nvPr>
            <p:ph idx="1"/>
          </p:nvPr>
        </p:nvGraphicFramePr>
        <p:xfrm>
          <a:off x="914400" y="1600200"/>
          <a:ext cx="3541713" cy="403225"/>
        </p:xfrm>
        <a:graphic>
          <a:graphicData uri="http://schemas.openxmlformats.org/presentationml/2006/ole">
            <mc:AlternateContent xmlns:mc="http://schemas.openxmlformats.org/markup-compatibility/2006">
              <mc:Choice xmlns:v="urn:schemas-microsoft-com:vml" Requires="v">
                <p:oleObj name="Equation" r:id="rId2" imgW="2095500" imgH="228600" progId="Equation.3">
                  <p:embed/>
                </p:oleObj>
              </mc:Choice>
              <mc:Fallback>
                <p:oleObj name="Equation" r:id="rId2" imgW="2095500" imgH="228600" progId="Equation.3">
                  <p:embed/>
                  <p:pic>
                    <p:nvPicPr>
                      <p:cNvPr id="204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3541713"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p:cNvSpPr txBox="1">
            <a:spLocks noChangeArrowheads="1"/>
          </p:cNvSpPr>
          <p:nvPr/>
        </p:nvSpPr>
        <p:spPr bwMode="auto">
          <a:xfrm>
            <a:off x="381000" y="1143000"/>
            <a:ext cx="567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Assume rotor tip path plane has reached steady-state:</a:t>
            </a:r>
          </a:p>
        </p:txBody>
      </p:sp>
      <p:sp>
        <p:nvSpPr>
          <p:cNvPr id="20485" name="Text Box 5"/>
          <p:cNvSpPr txBox="1">
            <a:spLocks noChangeArrowheads="1"/>
          </p:cNvSpPr>
          <p:nvPr/>
        </p:nvSpPr>
        <p:spPr bwMode="auto">
          <a:xfrm>
            <a:off x="457200" y="3976688"/>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Introduce rotor stiffness number: </a:t>
            </a:r>
          </a:p>
        </p:txBody>
      </p:sp>
      <p:sp>
        <p:nvSpPr>
          <p:cNvPr id="20486" name="Text Box 6"/>
          <p:cNvSpPr txBox="1">
            <a:spLocks noChangeArrowheads="1"/>
          </p:cNvSpPr>
          <p:nvPr/>
        </p:nvSpPr>
        <p:spPr bwMode="auto">
          <a:xfrm>
            <a:off x="365125" y="2093913"/>
            <a:ext cx="233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Quasi-steady coning:</a:t>
            </a:r>
          </a:p>
        </p:txBody>
      </p:sp>
      <p:graphicFrame>
        <p:nvGraphicFramePr>
          <p:cNvPr id="20487" name="Object 7"/>
          <p:cNvGraphicFramePr>
            <a:graphicFrameLocks noChangeAspect="1"/>
          </p:cNvGraphicFramePr>
          <p:nvPr/>
        </p:nvGraphicFramePr>
        <p:xfrm>
          <a:off x="752475" y="2570163"/>
          <a:ext cx="3684588" cy="727075"/>
        </p:xfrm>
        <a:graphic>
          <a:graphicData uri="http://schemas.openxmlformats.org/presentationml/2006/ole">
            <mc:AlternateContent xmlns:mc="http://schemas.openxmlformats.org/markup-compatibility/2006">
              <mc:Choice xmlns:v="urn:schemas-microsoft-com:vml" Requires="v">
                <p:oleObj name="Equation" r:id="rId4" imgW="2311400" imgH="457200" progId="Equation.3">
                  <p:embed/>
                </p:oleObj>
              </mc:Choice>
              <mc:Fallback>
                <p:oleObj name="Equation" r:id="rId4" imgW="2311400" imgH="457200" progId="Equation.3">
                  <p:embed/>
                  <p:pic>
                    <p:nvPicPr>
                      <p:cNvPr id="2048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2570163"/>
                        <a:ext cx="3684588"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8"/>
          <p:cNvGraphicFramePr>
            <a:graphicFrameLocks/>
          </p:cNvGraphicFramePr>
          <p:nvPr/>
        </p:nvGraphicFramePr>
        <p:xfrm>
          <a:off x="4483100" y="3735388"/>
          <a:ext cx="1752600" cy="912812"/>
        </p:xfrm>
        <a:graphic>
          <a:graphicData uri="http://schemas.openxmlformats.org/presentationml/2006/ole">
            <mc:AlternateContent xmlns:mc="http://schemas.openxmlformats.org/markup-compatibility/2006">
              <mc:Choice xmlns:v="urn:schemas-microsoft-com:vml" Requires="v">
                <p:oleObj name="Equation" r:id="rId6" imgW="876300" imgH="457200" progId="Equation.3">
                  <p:embed/>
                </p:oleObj>
              </mc:Choice>
              <mc:Fallback>
                <p:oleObj name="Equation" r:id="rId6" imgW="876300" imgH="457200" progId="Equation.3">
                  <p:embed/>
                  <p:pic>
                    <p:nvPicPr>
                      <p:cNvPr id="20488"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3100" y="3735388"/>
                        <a:ext cx="1752600" cy="912812"/>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9"/>
          <p:cNvSpPr txBox="1">
            <a:spLocks noChangeArrowheads="1"/>
          </p:cNvSpPr>
          <p:nvPr/>
        </p:nvSpPr>
        <p:spPr bwMode="auto">
          <a:xfrm>
            <a:off x="533400" y="48895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99"/>
                </a:solidFill>
              </a:rPr>
              <a:t>Rotor stiffness number is an important parameter to determine the on-axis and off-axis flapping response of the rotor to control inputs and angular rates.</a:t>
            </a:r>
          </a:p>
          <a:p>
            <a:pPr eaLnBrk="1" hangingPunct="1"/>
            <a:endParaRPr lang="en-US" altLang="en-US" b="1">
              <a:solidFill>
                <a:srgbClr val="000099"/>
              </a:solidFill>
            </a:endParaRPr>
          </a:p>
          <a:p>
            <a:pPr eaLnBrk="1" hangingPunct="1"/>
            <a:r>
              <a:rPr lang="en-US" altLang="en-US" b="1">
                <a:solidFill>
                  <a:srgbClr val="000099"/>
                </a:solidFill>
              </a:rPr>
              <a:t>Stiffness number is 0 for rotor attached to a hinge at the shaft axis (e.g. articulated rotor with no hinge offset or a teetering rotor).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00200" y="152400"/>
            <a:ext cx="6248400" cy="714375"/>
          </a:xfrm>
        </p:spPr>
        <p:txBody>
          <a:bodyPr/>
          <a:lstStyle/>
          <a:p>
            <a:pPr eaLnBrk="1" hangingPunct="1"/>
            <a:r>
              <a:rPr lang="en-US" altLang="en-US" sz="2400"/>
              <a:t>Quasi-Steady Flapping Response to Control Inputs and Disturbances in Hover</a:t>
            </a:r>
          </a:p>
        </p:txBody>
      </p:sp>
      <p:sp>
        <p:nvSpPr>
          <p:cNvPr id="21507" name="Text Box 5"/>
          <p:cNvSpPr txBox="1">
            <a:spLocks noChangeArrowheads="1"/>
          </p:cNvSpPr>
          <p:nvPr/>
        </p:nvSpPr>
        <p:spPr bwMode="auto">
          <a:xfrm>
            <a:off x="198438" y="1371600"/>
            <a:ext cx="467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Quasi-steady longitudinal flapping response:</a:t>
            </a:r>
          </a:p>
        </p:txBody>
      </p:sp>
      <p:sp>
        <p:nvSpPr>
          <p:cNvPr id="21508" name="Text Box 6"/>
          <p:cNvSpPr txBox="1">
            <a:spLocks noChangeArrowheads="1"/>
          </p:cNvSpPr>
          <p:nvPr/>
        </p:nvSpPr>
        <p:spPr bwMode="auto">
          <a:xfrm>
            <a:off x="198438" y="3886200"/>
            <a:ext cx="414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Quasi-steady lateral flapping response:</a:t>
            </a:r>
          </a:p>
        </p:txBody>
      </p:sp>
      <p:sp>
        <p:nvSpPr>
          <p:cNvPr id="21509" name="Text Box 13"/>
          <p:cNvSpPr txBox="1">
            <a:spLocks noChangeArrowheads="1"/>
          </p:cNvSpPr>
          <p:nvPr/>
        </p:nvSpPr>
        <p:spPr bwMode="auto">
          <a:xfrm>
            <a:off x="198438" y="990600"/>
            <a:ext cx="616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a:t>Consider response to control inputs and angular rates only:</a:t>
            </a:r>
          </a:p>
        </p:txBody>
      </p:sp>
      <p:graphicFrame>
        <p:nvGraphicFramePr>
          <p:cNvPr id="2" name="Object 1">
            <a:extLst>
              <a:ext uri="{FF2B5EF4-FFF2-40B4-BE49-F238E27FC236}">
                <a16:creationId xmlns:a16="http://schemas.microsoft.com/office/drawing/2014/main" id="{A9C39B6A-91C3-4B51-BF8C-D2CF1A7F155D}"/>
              </a:ext>
            </a:extLst>
          </p:cNvPr>
          <p:cNvGraphicFramePr>
            <a:graphicFrameLocks noChangeAspect="1"/>
          </p:cNvGraphicFramePr>
          <p:nvPr>
            <p:extLst>
              <p:ext uri="{D42A27DB-BD31-4B8C-83A1-F6EECF244321}">
                <p14:modId xmlns:p14="http://schemas.microsoft.com/office/powerpoint/2010/main" val="1790367837"/>
              </p:ext>
            </p:extLst>
          </p:nvPr>
        </p:nvGraphicFramePr>
        <p:xfrm>
          <a:off x="725608" y="1738313"/>
          <a:ext cx="5638680" cy="1028700"/>
        </p:xfrm>
        <a:graphic>
          <a:graphicData uri="http://schemas.openxmlformats.org/presentationml/2006/ole">
            <mc:AlternateContent xmlns:mc="http://schemas.openxmlformats.org/markup-compatibility/2006">
              <mc:Choice xmlns:v="urn:schemas-microsoft-com:vml" Requires="v">
                <p:oleObj name="Equation" r:id="rId2" imgW="3759120" imgH="685800" progId="Equation.DSMT4">
                  <p:embed/>
                </p:oleObj>
              </mc:Choice>
              <mc:Fallback>
                <p:oleObj name="Equation" r:id="rId2" imgW="3759120" imgH="685800" progId="Equation.DSMT4">
                  <p:embed/>
                  <p:pic>
                    <p:nvPicPr>
                      <p:cNvPr id="2" name="Object 1">
                        <a:extLst>
                          <a:ext uri="{FF2B5EF4-FFF2-40B4-BE49-F238E27FC236}">
                            <a16:creationId xmlns:a16="http://schemas.microsoft.com/office/drawing/2014/main" id="{A9C39B6A-91C3-4B51-BF8C-D2CF1A7F155D}"/>
                          </a:ext>
                        </a:extLst>
                      </p:cNvPr>
                      <p:cNvPicPr/>
                      <p:nvPr/>
                    </p:nvPicPr>
                    <p:blipFill>
                      <a:blip r:embed="rId3"/>
                      <a:stretch>
                        <a:fillRect/>
                      </a:stretch>
                    </p:blipFill>
                    <p:spPr>
                      <a:xfrm>
                        <a:off x="725608" y="1738313"/>
                        <a:ext cx="5638680" cy="102870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658BBE7B-1ED5-408A-9356-BF88988E4956}"/>
              </a:ext>
            </a:extLst>
          </p:cNvPr>
          <p:cNvSpPr txBox="1"/>
          <p:nvPr/>
        </p:nvSpPr>
        <p:spPr>
          <a:xfrm>
            <a:off x="1295400" y="2739841"/>
            <a:ext cx="1143000" cy="830997"/>
          </a:xfrm>
          <a:prstGeom prst="rect">
            <a:avLst/>
          </a:prstGeom>
          <a:noFill/>
        </p:spPr>
        <p:txBody>
          <a:bodyPr wrap="square" rtlCol="0">
            <a:spAutoFit/>
          </a:bodyPr>
          <a:lstStyle/>
          <a:p>
            <a:r>
              <a:rPr lang="en-US" sz="1600" dirty="0">
                <a:solidFill>
                  <a:srgbClr val="00B050"/>
                </a:solidFill>
              </a:rPr>
              <a:t>On-Axis Response to Control</a:t>
            </a:r>
          </a:p>
        </p:txBody>
      </p:sp>
      <p:sp>
        <p:nvSpPr>
          <p:cNvPr id="8" name="TextBox 7">
            <a:extLst>
              <a:ext uri="{FF2B5EF4-FFF2-40B4-BE49-F238E27FC236}">
                <a16:creationId xmlns:a16="http://schemas.microsoft.com/office/drawing/2014/main" id="{FD2BDB0F-0E92-42B9-A2C4-332842BABA93}"/>
              </a:ext>
            </a:extLst>
          </p:cNvPr>
          <p:cNvSpPr txBox="1"/>
          <p:nvPr/>
        </p:nvSpPr>
        <p:spPr>
          <a:xfrm>
            <a:off x="3726921" y="2739841"/>
            <a:ext cx="1492779" cy="1077218"/>
          </a:xfrm>
          <a:prstGeom prst="rect">
            <a:avLst/>
          </a:prstGeom>
          <a:noFill/>
        </p:spPr>
        <p:txBody>
          <a:bodyPr wrap="square" rtlCol="0">
            <a:spAutoFit/>
          </a:bodyPr>
          <a:lstStyle/>
          <a:p>
            <a:r>
              <a:rPr lang="en-US" sz="1600" dirty="0">
                <a:solidFill>
                  <a:srgbClr val="00B050"/>
                </a:solidFill>
              </a:rPr>
              <a:t>On-Axis Response to Angular Rate (damping)</a:t>
            </a:r>
          </a:p>
        </p:txBody>
      </p:sp>
      <p:sp>
        <p:nvSpPr>
          <p:cNvPr id="9" name="TextBox 8">
            <a:extLst>
              <a:ext uri="{FF2B5EF4-FFF2-40B4-BE49-F238E27FC236}">
                <a16:creationId xmlns:a16="http://schemas.microsoft.com/office/drawing/2014/main" id="{F2ACD6ED-6D5B-47DF-BA67-F303173BAA64}"/>
              </a:ext>
            </a:extLst>
          </p:cNvPr>
          <p:cNvSpPr txBox="1"/>
          <p:nvPr/>
        </p:nvSpPr>
        <p:spPr>
          <a:xfrm>
            <a:off x="5257800" y="2739841"/>
            <a:ext cx="1676400" cy="1077218"/>
          </a:xfrm>
          <a:prstGeom prst="rect">
            <a:avLst/>
          </a:prstGeom>
          <a:noFill/>
        </p:spPr>
        <p:txBody>
          <a:bodyPr wrap="square" rtlCol="0">
            <a:spAutoFit/>
          </a:bodyPr>
          <a:lstStyle/>
          <a:p>
            <a:r>
              <a:rPr lang="en-US" sz="1600" dirty="0">
                <a:solidFill>
                  <a:srgbClr val="FF0000"/>
                </a:solidFill>
              </a:rPr>
              <a:t>Off-Axis Response to Angular Rate (cross-coupling)</a:t>
            </a:r>
          </a:p>
        </p:txBody>
      </p:sp>
      <p:sp>
        <p:nvSpPr>
          <p:cNvPr id="10" name="TextBox 9">
            <a:extLst>
              <a:ext uri="{FF2B5EF4-FFF2-40B4-BE49-F238E27FC236}">
                <a16:creationId xmlns:a16="http://schemas.microsoft.com/office/drawing/2014/main" id="{8AFF53DB-5F51-448E-9B36-D4500924C83D}"/>
              </a:ext>
            </a:extLst>
          </p:cNvPr>
          <p:cNvSpPr txBox="1"/>
          <p:nvPr/>
        </p:nvSpPr>
        <p:spPr>
          <a:xfrm>
            <a:off x="2438400" y="2739841"/>
            <a:ext cx="1676400" cy="830997"/>
          </a:xfrm>
          <a:prstGeom prst="rect">
            <a:avLst/>
          </a:prstGeom>
          <a:noFill/>
        </p:spPr>
        <p:txBody>
          <a:bodyPr wrap="square" rtlCol="0">
            <a:spAutoFit/>
          </a:bodyPr>
          <a:lstStyle/>
          <a:p>
            <a:r>
              <a:rPr lang="en-US" sz="1600" dirty="0">
                <a:solidFill>
                  <a:srgbClr val="FF0000"/>
                </a:solidFill>
              </a:rPr>
              <a:t>Off-Axis Response to Control</a:t>
            </a:r>
          </a:p>
        </p:txBody>
      </p:sp>
      <p:graphicFrame>
        <p:nvGraphicFramePr>
          <p:cNvPr id="11" name="Object 10">
            <a:extLst>
              <a:ext uri="{FF2B5EF4-FFF2-40B4-BE49-F238E27FC236}">
                <a16:creationId xmlns:a16="http://schemas.microsoft.com/office/drawing/2014/main" id="{E23E8DB9-16E9-47F4-BAE7-7C33BB6C4040}"/>
              </a:ext>
            </a:extLst>
          </p:cNvPr>
          <p:cNvGraphicFramePr>
            <a:graphicFrameLocks noChangeAspect="1"/>
          </p:cNvGraphicFramePr>
          <p:nvPr>
            <p:extLst>
              <p:ext uri="{D42A27DB-BD31-4B8C-83A1-F6EECF244321}">
                <p14:modId xmlns:p14="http://schemas.microsoft.com/office/powerpoint/2010/main" val="403338761"/>
              </p:ext>
            </p:extLst>
          </p:nvPr>
        </p:nvGraphicFramePr>
        <p:xfrm>
          <a:off x="762000" y="4368292"/>
          <a:ext cx="5638680" cy="1028700"/>
        </p:xfrm>
        <a:graphic>
          <a:graphicData uri="http://schemas.openxmlformats.org/presentationml/2006/ole">
            <mc:AlternateContent xmlns:mc="http://schemas.openxmlformats.org/markup-compatibility/2006">
              <mc:Choice xmlns:v="urn:schemas-microsoft-com:vml" Requires="v">
                <p:oleObj name="Equation" r:id="rId4" imgW="3759120" imgH="685800" progId="Equation.DSMT4">
                  <p:embed/>
                </p:oleObj>
              </mc:Choice>
              <mc:Fallback>
                <p:oleObj name="Equation" r:id="rId4" imgW="3759120" imgH="685800" progId="Equation.DSMT4">
                  <p:embed/>
                  <p:pic>
                    <p:nvPicPr>
                      <p:cNvPr id="11" name="Object 10">
                        <a:extLst>
                          <a:ext uri="{FF2B5EF4-FFF2-40B4-BE49-F238E27FC236}">
                            <a16:creationId xmlns:a16="http://schemas.microsoft.com/office/drawing/2014/main" id="{E23E8DB9-16E9-47F4-BAE7-7C33BB6C4040}"/>
                          </a:ext>
                        </a:extLst>
                      </p:cNvPr>
                      <p:cNvPicPr/>
                      <p:nvPr/>
                    </p:nvPicPr>
                    <p:blipFill>
                      <a:blip r:embed="rId5"/>
                      <a:stretch>
                        <a:fillRect/>
                      </a:stretch>
                    </p:blipFill>
                    <p:spPr>
                      <a:xfrm>
                        <a:off x="762000" y="4368292"/>
                        <a:ext cx="5638680" cy="10287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26FE285E-B88C-477C-9882-875DBEE633B2}"/>
              </a:ext>
            </a:extLst>
          </p:cNvPr>
          <p:cNvSpPr txBox="1"/>
          <p:nvPr/>
        </p:nvSpPr>
        <p:spPr>
          <a:xfrm>
            <a:off x="1371600" y="5371084"/>
            <a:ext cx="1143000" cy="830997"/>
          </a:xfrm>
          <a:prstGeom prst="rect">
            <a:avLst/>
          </a:prstGeom>
          <a:noFill/>
        </p:spPr>
        <p:txBody>
          <a:bodyPr wrap="square" rtlCol="0">
            <a:spAutoFit/>
          </a:bodyPr>
          <a:lstStyle/>
          <a:p>
            <a:r>
              <a:rPr lang="en-US" sz="1600" dirty="0">
                <a:solidFill>
                  <a:srgbClr val="00B050"/>
                </a:solidFill>
              </a:rPr>
              <a:t>On-Axis Response to Control</a:t>
            </a:r>
          </a:p>
        </p:txBody>
      </p:sp>
      <p:sp>
        <p:nvSpPr>
          <p:cNvPr id="13" name="TextBox 12">
            <a:extLst>
              <a:ext uri="{FF2B5EF4-FFF2-40B4-BE49-F238E27FC236}">
                <a16:creationId xmlns:a16="http://schemas.microsoft.com/office/drawing/2014/main" id="{2D2D9A76-C0C8-4781-A7EC-1897FD1A252C}"/>
              </a:ext>
            </a:extLst>
          </p:cNvPr>
          <p:cNvSpPr txBox="1"/>
          <p:nvPr/>
        </p:nvSpPr>
        <p:spPr>
          <a:xfrm>
            <a:off x="3803121" y="5371084"/>
            <a:ext cx="1492779" cy="1077218"/>
          </a:xfrm>
          <a:prstGeom prst="rect">
            <a:avLst/>
          </a:prstGeom>
          <a:noFill/>
        </p:spPr>
        <p:txBody>
          <a:bodyPr wrap="square" rtlCol="0">
            <a:spAutoFit/>
          </a:bodyPr>
          <a:lstStyle/>
          <a:p>
            <a:r>
              <a:rPr lang="en-US" sz="1600" dirty="0">
                <a:solidFill>
                  <a:srgbClr val="00B050"/>
                </a:solidFill>
              </a:rPr>
              <a:t>On-Axis Response to Angular Rate (damping)</a:t>
            </a:r>
          </a:p>
        </p:txBody>
      </p:sp>
      <p:sp>
        <p:nvSpPr>
          <p:cNvPr id="14" name="TextBox 13">
            <a:extLst>
              <a:ext uri="{FF2B5EF4-FFF2-40B4-BE49-F238E27FC236}">
                <a16:creationId xmlns:a16="http://schemas.microsoft.com/office/drawing/2014/main" id="{4B1C09D1-41B6-4DA0-BBB2-55119D12F62D}"/>
              </a:ext>
            </a:extLst>
          </p:cNvPr>
          <p:cNvSpPr txBox="1"/>
          <p:nvPr/>
        </p:nvSpPr>
        <p:spPr>
          <a:xfrm>
            <a:off x="5334000" y="5371084"/>
            <a:ext cx="1676400" cy="1077218"/>
          </a:xfrm>
          <a:prstGeom prst="rect">
            <a:avLst/>
          </a:prstGeom>
          <a:noFill/>
        </p:spPr>
        <p:txBody>
          <a:bodyPr wrap="square" rtlCol="0">
            <a:spAutoFit/>
          </a:bodyPr>
          <a:lstStyle/>
          <a:p>
            <a:r>
              <a:rPr lang="en-US" sz="1600" dirty="0">
                <a:solidFill>
                  <a:srgbClr val="FF0000"/>
                </a:solidFill>
              </a:rPr>
              <a:t>Off-Axis Response to Angular Rate (cross-coupling)</a:t>
            </a:r>
          </a:p>
        </p:txBody>
      </p:sp>
      <p:sp>
        <p:nvSpPr>
          <p:cNvPr id="15" name="TextBox 14">
            <a:extLst>
              <a:ext uri="{FF2B5EF4-FFF2-40B4-BE49-F238E27FC236}">
                <a16:creationId xmlns:a16="http://schemas.microsoft.com/office/drawing/2014/main" id="{6D1CE140-B037-40A6-8C2D-7785CCC610AD}"/>
              </a:ext>
            </a:extLst>
          </p:cNvPr>
          <p:cNvSpPr txBox="1"/>
          <p:nvPr/>
        </p:nvSpPr>
        <p:spPr>
          <a:xfrm>
            <a:off x="2514600" y="5371084"/>
            <a:ext cx="1676400" cy="830997"/>
          </a:xfrm>
          <a:prstGeom prst="rect">
            <a:avLst/>
          </a:prstGeom>
          <a:noFill/>
        </p:spPr>
        <p:txBody>
          <a:bodyPr wrap="square" rtlCol="0">
            <a:spAutoFit/>
          </a:bodyPr>
          <a:lstStyle/>
          <a:p>
            <a:r>
              <a:rPr lang="en-US" sz="1600" dirty="0">
                <a:solidFill>
                  <a:srgbClr val="FF0000"/>
                </a:solidFill>
              </a:rPr>
              <a:t>Off-Axis Response to Control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00200" y="228600"/>
            <a:ext cx="6248400" cy="714375"/>
          </a:xfrm>
        </p:spPr>
        <p:txBody>
          <a:bodyPr/>
          <a:lstStyle/>
          <a:p>
            <a:pPr eaLnBrk="1" hangingPunct="1"/>
            <a:r>
              <a:rPr lang="en-US" altLang="en-US" sz="2400"/>
              <a:t>Quasi-Steady Flapping Response to Control Inputs and Disturbances in Hover</a:t>
            </a:r>
          </a:p>
        </p:txBody>
      </p:sp>
      <p:sp>
        <p:nvSpPr>
          <p:cNvPr id="22531" name="Text Box 5"/>
          <p:cNvSpPr txBox="1">
            <a:spLocks noChangeArrowheads="1"/>
          </p:cNvSpPr>
          <p:nvPr/>
        </p:nvSpPr>
        <p:spPr bwMode="auto">
          <a:xfrm>
            <a:off x="304800" y="1066800"/>
            <a:ext cx="4591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dirty="0"/>
              <a:t>Consider case where stiffness number is 0:</a:t>
            </a:r>
          </a:p>
        </p:txBody>
      </p:sp>
      <p:sp>
        <p:nvSpPr>
          <p:cNvPr id="22532" name="Text Box 8"/>
          <p:cNvSpPr txBox="1">
            <a:spLocks noChangeArrowheads="1"/>
          </p:cNvSpPr>
          <p:nvPr/>
        </p:nvSpPr>
        <p:spPr bwMode="auto">
          <a:xfrm>
            <a:off x="228600" y="5029200"/>
            <a:ext cx="501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a:t>Flapping angle in steady-state is then given by: </a:t>
            </a:r>
          </a:p>
        </p:txBody>
      </p:sp>
      <p:sp>
        <p:nvSpPr>
          <p:cNvPr id="22533" name="Text Box 10"/>
          <p:cNvSpPr txBox="1">
            <a:spLocks noChangeArrowheads="1"/>
          </p:cNvSpPr>
          <p:nvPr/>
        </p:nvSpPr>
        <p:spPr bwMode="auto">
          <a:xfrm>
            <a:off x="228600" y="3614738"/>
            <a:ext cx="734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a:t>Recall that blade pitch is controlled by swashplate and is governed by: </a:t>
            </a:r>
          </a:p>
        </p:txBody>
      </p:sp>
      <p:graphicFrame>
        <p:nvGraphicFramePr>
          <p:cNvPr id="6" name="Object 5">
            <a:extLst>
              <a:ext uri="{FF2B5EF4-FFF2-40B4-BE49-F238E27FC236}">
                <a16:creationId xmlns:a16="http://schemas.microsoft.com/office/drawing/2014/main" id="{00309890-4649-430F-98E7-137D266B7FB2}"/>
              </a:ext>
            </a:extLst>
          </p:cNvPr>
          <p:cNvGraphicFramePr>
            <a:graphicFrameLocks noChangeAspect="1"/>
          </p:cNvGraphicFramePr>
          <p:nvPr>
            <p:extLst>
              <p:ext uri="{D42A27DB-BD31-4B8C-83A1-F6EECF244321}">
                <p14:modId xmlns:p14="http://schemas.microsoft.com/office/powerpoint/2010/main" val="1958145868"/>
              </p:ext>
            </p:extLst>
          </p:nvPr>
        </p:nvGraphicFramePr>
        <p:xfrm>
          <a:off x="1219200" y="1711252"/>
          <a:ext cx="2381250" cy="628650"/>
        </p:xfrm>
        <a:graphic>
          <a:graphicData uri="http://schemas.openxmlformats.org/presentationml/2006/ole">
            <mc:AlternateContent xmlns:mc="http://schemas.openxmlformats.org/markup-compatibility/2006">
              <mc:Choice xmlns:v="urn:schemas-microsoft-com:vml" Requires="v">
                <p:oleObj name="Equation" r:id="rId2" imgW="1587240" imgH="419040" progId="Equation.DSMT4">
                  <p:embed/>
                </p:oleObj>
              </mc:Choice>
              <mc:Fallback>
                <p:oleObj name="Equation" r:id="rId2" imgW="1587240" imgH="419040" progId="Equation.DSMT4">
                  <p:embed/>
                  <p:pic>
                    <p:nvPicPr>
                      <p:cNvPr id="6" name="Object 5">
                        <a:extLst>
                          <a:ext uri="{FF2B5EF4-FFF2-40B4-BE49-F238E27FC236}">
                            <a16:creationId xmlns:a16="http://schemas.microsoft.com/office/drawing/2014/main" id="{00309890-4649-430F-98E7-137D266B7FB2}"/>
                          </a:ext>
                        </a:extLst>
                      </p:cNvPr>
                      <p:cNvPicPr/>
                      <p:nvPr/>
                    </p:nvPicPr>
                    <p:blipFill>
                      <a:blip r:embed="rId3"/>
                      <a:stretch>
                        <a:fillRect/>
                      </a:stretch>
                    </p:blipFill>
                    <p:spPr>
                      <a:xfrm>
                        <a:off x="1219200" y="1711252"/>
                        <a:ext cx="2381250" cy="6286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0F22DD7-8882-4D1F-8A51-9C1D44D5CC37}"/>
              </a:ext>
            </a:extLst>
          </p:cNvPr>
          <p:cNvGraphicFramePr>
            <a:graphicFrameLocks noChangeAspect="1"/>
          </p:cNvGraphicFramePr>
          <p:nvPr>
            <p:extLst>
              <p:ext uri="{D42A27DB-BD31-4B8C-83A1-F6EECF244321}">
                <p14:modId xmlns:p14="http://schemas.microsoft.com/office/powerpoint/2010/main" val="131046926"/>
              </p:ext>
            </p:extLst>
          </p:nvPr>
        </p:nvGraphicFramePr>
        <p:xfrm>
          <a:off x="1219200" y="2434093"/>
          <a:ext cx="2247900" cy="628650"/>
        </p:xfrm>
        <a:graphic>
          <a:graphicData uri="http://schemas.openxmlformats.org/presentationml/2006/ole">
            <mc:AlternateContent xmlns:mc="http://schemas.openxmlformats.org/markup-compatibility/2006">
              <mc:Choice xmlns:v="urn:schemas-microsoft-com:vml" Requires="v">
                <p:oleObj name="Equation" r:id="rId4" imgW="1498320" imgH="419040" progId="Equation.DSMT4">
                  <p:embed/>
                </p:oleObj>
              </mc:Choice>
              <mc:Fallback>
                <p:oleObj name="Equation" r:id="rId4" imgW="1498320" imgH="419040" progId="Equation.DSMT4">
                  <p:embed/>
                  <p:pic>
                    <p:nvPicPr>
                      <p:cNvPr id="7" name="Object 6">
                        <a:extLst>
                          <a:ext uri="{FF2B5EF4-FFF2-40B4-BE49-F238E27FC236}">
                            <a16:creationId xmlns:a16="http://schemas.microsoft.com/office/drawing/2014/main" id="{00F22DD7-8882-4D1F-8A51-9C1D44D5CC37}"/>
                          </a:ext>
                        </a:extLst>
                      </p:cNvPr>
                      <p:cNvPicPr/>
                      <p:nvPr/>
                    </p:nvPicPr>
                    <p:blipFill>
                      <a:blip r:embed="rId5"/>
                      <a:stretch>
                        <a:fillRect/>
                      </a:stretch>
                    </p:blipFill>
                    <p:spPr>
                      <a:xfrm>
                        <a:off x="1219200" y="2434093"/>
                        <a:ext cx="2247900" cy="6286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F9134BA-797A-4D99-972D-3076B5779625}"/>
              </a:ext>
            </a:extLst>
          </p:cNvPr>
          <p:cNvGraphicFramePr>
            <a:graphicFrameLocks noChangeAspect="1"/>
          </p:cNvGraphicFramePr>
          <p:nvPr>
            <p:extLst>
              <p:ext uri="{D42A27DB-BD31-4B8C-83A1-F6EECF244321}">
                <p14:modId xmlns:p14="http://schemas.microsoft.com/office/powerpoint/2010/main" val="2471016922"/>
              </p:ext>
            </p:extLst>
          </p:nvPr>
        </p:nvGraphicFramePr>
        <p:xfrm>
          <a:off x="1066800" y="5563659"/>
          <a:ext cx="3714750" cy="347662"/>
        </p:xfrm>
        <a:graphic>
          <a:graphicData uri="http://schemas.openxmlformats.org/presentationml/2006/ole">
            <mc:AlternateContent xmlns:mc="http://schemas.openxmlformats.org/markup-compatibility/2006">
              <mc:Choice xmlns:v="urn:schemas-microsoft-com:vml" Requires="v">
                <p:oleObj name="Equation" r:id="rId6" imgW="2717640" imgH="253800" progId="Equation.DSMT4">
                  <p:embed/>
                </p:oleObj>
              </mc:Choice>
              <mc:Fallback>
                <p:oleObj name="Equation" r:id="rId6" imgW="2717640" imgH="253800" progId="Equation.DSMT4">
                  <p:embed/>
                  <p:pic>
                    <p:nvPicPr>
                      <p:cNvPr id="8" name="Object 7">
                        <a:extLst>
                          <a:ext uri="{FF2B5EF4-FFF2-40B4-BE49-F238E27FC236}">
                            <a16:creationId xmlns:a16="http://schemas.microsoft.com/office/drawing/2014/main" id="{9F9134BA-797A-4D99-972D-3076B5779625}"/>
                          </a:ext>
                        </a:extLst>
                      </p:cNvPr>
                      <p:cNvPicPr/>
                      <p:nvPr/>
                    </p:nvPicPr>
                    <p:blipFill>
                      <a:blip r:embed="rId7"/>
                      <a:stretch>
                        <a:fillRect/>
                      </a:stretch>
                    </p:blipFill>
                    <p:spPr>
                      <a:xfrm>
                        <a:off x="1066800" y="5563659"/>
                        <a:ext cx="3714750" cy="34766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4BB230AA-D127-4A8C-BD21-4B0BA1338BB7}"/>
              </a:ext>
            </a:extLst>
          </p:cNvPr>
          <p:cNvGraphicFramePr>
            <a:graphicFrameLocks noChangeAspect="1"/>
          </p:cNvGraphicFramePr>
          <p:nvPr>
            <p:extLst>
              <p:ext uri="{D42A27DB-BD31-4B8C-83A1-F6EECF244321}">
                <p14:modId xmlns:p14="http://schemas.microsoft.com/office/powerpoint/2010/main" val="2022245070"/>
              </p:ext>
            </p:extLst>
          </p:nvPr>
        </p:nvGraphicFramePr>
        <p:xfrm>
          <a:off x="1093788" y="4173538"/>
          <a:ext cx="3592512" cy="347662"/>
        </p:xfrm>
        <a:graphic>
          <a:graphicData uri="http://schemas.openxmlformats.org/presentationml/2006/ole">
            <mc:AlternateContent xmlns:mc="http://schemas.openxmlformats.org/markup-compatibility/2006">
              <mc:Choice xmlns:v="urn:schemas-microsoft-com:vml" Requires="v">
                <p:oleObj name="Equation" r:id="rId8" imgW="2628720" imgH="253800" progId="Equation.DSMT4">
                  <p:embed/>
                </p:oleObj>
              </mc:Choice>
              <mc:Fallback>
                <p:oleObj name="Equation" r:id="rId8" imgW="2628720" imgH="253800" progId="Equation.DSMT4">
                  <p:embed/>
                  <p:pic>
                    <p:nvPicPr>
                      <p:cNvPr id="9" name="Object 8">
                        <a:extLst>
                          <a:ext uri="{FF2B5EF4-FFF2-40B4-BE49-F238E27FC236}">
                            <a16:creationId xmlns:a16="http://schemas.microsoft.com/office/drawing/2014/main" id="{4BB230AA-D127-4A8C-BD21-4B0BA1338BB7}"/>
                          </a:ext>
                        </a:extLst>
                      </p:cNvPr>
                      <p:cNvPicPr/>
                      <p:nvPr/>
                    </p:nvPicPr>
                    <p:blipFill>
                      <a:blip r:embed="rId9"/>
                      <a:stretch>
                        <a:fillRect/>
                      </a:stretch>
                    </p:blipFill>
                    <p:spPr>
                      <a:xfrm>
                        <a:off x="1093788" y="4173538"/>
                        <a:ext cx="3592512" cy="347662"/>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CC0A86D8-FBE5-4DE0-896A-EA673864B34D}"/>
              </a:ext>
            </a:extLst>
          </p:cNvPr>
          <p:cNvSpPr txBox="1"/>
          <p:nvPr/>
        </p:nvSpPr>
        <p:spPr>
          <a:xfrm>
            <a:off x="1558831" y="4506554"/>
            <a:ext cx="1071127" cy="338554"/>
          </a:xfrm>
          <a:prstGeom prst="rect">
            <a:avLst/>
          </a:prstGeom>
          <a:noFill/>
        </p:spPr>
        <p:txBody>
          <a:bodyPr wrap="none" rtlCol="0">
            <a:spAutoFit/>
          </a:bodyPr>
          <a:lstStyle/>
          <a:p>
            <a:r>
              <a:rPr lang="en-US" sz="1600" dirty="0">
                <a:solidFill>
                  <a:srgbClr val="0000FF"/>
                </a:solidFill>
              </a:rPr>
              <a:t>Collective</a:t>
            </a:r>
          </a:p>
        </p:txBody>
      </p:sp>
      <p:sp>
        <p:nvSpPr>
          <p:cNvPr id="11" name="TextBox 10">
            <a:extLst>
              <a:ext uri="{FF2B5EF4-FFF2-40B4-BE49-F238E27FC236}">
                <a16:creationId xmlns:a16="http://schemas.microsoft.com/office/drawing/2014/main" id="{31EBB18D-C719-4669-89C4-205987C3E9CA}"/>
              </a:ext>
            </a:extLst>
          </p:cNvPr>
          <p:cNvSpPr txBox="1"/>
          <p:nvPr/>
        </p:nvSpPr>
        <p:spPr>
          <a:xfrm>
            <a:off x="2716742" y="4444425"/>
            <a:ext cx="811441" cy="584775"/>
          </a:xfrm>
          <a:prstGeom prst="rect">
            <a:avLst/>
          </a:prstGeom>
          <a:noFill/>
        </p:spPr>
        <p:txBody>
          <a:bodyPr wrap="none" rtlCol="0">
            <a:spAutoFit/>
          </a:bodyPr>
          <a:lstStyle/>
          <a:p>
            <a:r>
              <a:rPr lang="en-US" sz="1600" dirty="0">
                <a:solidFill>
                  <a:srgbClr val="0000FF"/>
                </a:solidFill>
              </a:rPr>
              <a:t>Lateral</a:t>
            </a:r>
          </a:p>
          <a:p>
            <a:r>
              <a:rPr lang="en-US" sz="1600" dirty="0">
                <a:solidFill>
                  <a:srgbClr val="0000FF"/>
                </a:solidFill>
              </a:rPr>
              <a:t>Cyclic</a:t>
            </a:r>
          </a:p>
        </p:txBody>
      </p:sp>
      <p:sp>
        <p:nvSpPr>
          <p:cNvPr id="12" name="TextBox 11">
            <a:extLst>
              <a:ext uri="{FF2B5EF4-FFF2-40B4-BE49-F238E27FC236}">
                <a16:creationId xmlns:a16="http://schemas.microsoft.com/office/drawing/2014/main" id="{1F1633BA-11EC-403C-B09D-09F2443EA0A6}"/>
              </a:ext>
            </a:extLst>
          </p:cNvPr>
          <p:cNvSpPr txBox="1"/>
          <p:nvPr/>
        </p:nvSpPr>
        <p:spPr>
          <a:xfrm>
            <a:off x="3874859" y="4444424"/>
            <a:ext cx="1287532" cy="584775"/>
          </a:xfrm>
          <a:prstGeom prst="rect">
            <a:avLst/>
          </a:prstGeom>
          <a:noFill/>
        </p:spPr>
        <p:txBody>
          <a:bodyPr wrap="none" rtlCol="0">
            <a:spAutoFit/>
          </a:bodyPr>
          <a:lstStyle/>
          <a:p>
            <a:r>
              <a:rPr lang="en-US" sz="1600" dirty="0">
                <a:solidFill>
                  <a:srgbClr val="0000FF"/>
                </a:solidFill>
              </a:rPr>
              <a:t>Longitudinal</a:t>
            </a:r>
          </a:p>
          <a:p>
            <a:r>
              <a:rPr lang="en-US" sz="1600" dirty="0">
                <a:solidFill>
                  <a:srgbClr val="0000FF"/>
                </a:solidFill>
              </a:rPr>
              <a:t>Cyclic</a:t>
            </a:r>
          </a:p>
        </p:txBody>
      </p:sp>
      <p:sp>
        <p:nvSpPr>
          <p:cNvPr id="13" name="TextBox 12">
            <a:extLst>
              <a:ext uri="{FF2B5EF4-FFF2-40B4-BE49-F238E27FC236}">
                <a16:creationId xmlns:a16="http://schemas.microsoft.com/office/drawing/2014/main" id="{D09D7D4B-303E-40E3-A953-87830089C1B7}"/>
              </a:ext>
            </a:extLst>
          </p:cNvPr>
          <p:cNvSpPr txBox="1"/>
          <p:nvPr/>
        </p:nvSpPr>
        <p:spPr>
          <a:xfrm>
            <a:off x="1669057" y="5954988"/>
            <a:ext cx="832279" cy="338554"/>
          </a:xfrm>
          <a:prstGeom prst="rect">
            <a:avLst/>
          </a:prstGeom>
          <a:noFill/>
        </p:spPr>
        <p:txBody>
          <a:bodyPr wrap="none" rtlCol="0">
            <a:spAutoFit/>
          </a:bodyPr>
          <a:lstStyle/>
          <a:p>
            <a:r>
              <a:rPr lang="en-US" sz="1600" dirty="0">
                <a:solidFill>
                  <a:srgbClr val="0000FF"/>
                </a:solidFill>
              </a:rPr>
              <a:t>Coning</a:t>
            </a:r>
          </a:p>
        </p:txBody>
      </p:sp>
      <p:sp>
        <p:nvSpPr>
          <p:cNvPr id="14" name="TextBox 13">
            <a:extLst>
              <a:ext uri="{FF2B5EF4-FFF2-40B4-BE49-F238E27FC236}">
                <a16:creationId xmlns:a16="http://schemas.microsoft.com/office/drawing/2014/main" id="{72EF6E8B-2347-48BB-9CF9-E0AAA12E7F31}"/>
              </a:ext>
            </a:extLst>
          </p:cNvPr>
          <p:cNvSpPr txBox="1"/>
          <p:nvPr/>
        </p:nvSpPr>
        <p:spPr>
          <a:xfrm>
            <a:off x="2826968" y="5892859"/>
            <a:ext cx="968535" cy="584775"/>
          </a:xfrm>
          <a:prstGeom prst="rect">
            <a:avLst/>
          </a:prstGeom>
          <a:noFill/>
        </p:spPr>
        <p:txBody>
          <a:bodyPr wrap="none" rtlCol="0">
            <a:spAutoFit/>
          </a:bodyPr>
          <a:lstStyle/>
          <a:p>
            <a:r>
              <a:rPr lang="en-US" sz="1600" dirty="0">
                <a:solidFill>
                  <a:srgbClr val="0000FF"/>
                </a:solidFill>
              </a:rPr>
              <a:t>Long.</a:t>
            </a:r>
          </a:p>
          <a:p>
            <a:r>
              <a:rPr lang="en-US" sz="1600" dirty="0">
                <a:solidFill>
                  <a:srgbClr val="0000FF"/>
                </a:solidFill>
              </a:rPr>
              <a:t>Flapping</a:t>
            </a:r>
          </a:p>
        </p:txBody>
      </p:sp>
      <p:sp>
        <p:nvSpPr>
          <p:cNvPr id="15" name="TextBox 14">
            <a:extLst>
              <a:ext uri="{FF2B5EF4-FFF2-40B4-BE49-F238E27FC236}">
                <a16:creationId xmlns:a16="http://schemas.microsoft.com/office/drawing/2014/main" id="{7031783F-3F82-4688-A554-2776D313C242}"/>
              </a:ext>
            </a:extLst>
          </p:cNvPr>
          <p:cNvSpPr txBox="1"/>
          <p:nvPr/>
        </p:nvSpPr>
        <p:spPr>
          <a:xfrm>
            <a:off x="3975831" y="5889449"/>
            <a:ext cx="968535" cy="584775"/>
          </a:xfrm>
          <a:prstGeom prst="rect">
            <a:avLst/>
          </a:prstGeom>
          <a:noFill/>
        </p:spPr>
        <p:txBody>
          <a:bodyPr wrap="none" rtlCol="0">
            <a:spAutoFit/>
          </a:bodyPr>
          <a:lstStyle/>
          <a:p>
            <a:r>
              <a:rPr lang="en-US" sz="1600" dirty="0">
                <a:solidFill>
                  <a:srgbClr val="0000FF"/>
                </a:solidFill>
              </a:rPr>
              <a:t>Lateral </a:t>
            </a:r>
          </a:p>
          <a:p>
            <a:r>
              <a:rPr lang="en-US" sz="1600" dirty="0">
                <a:solidFill>
                  <a:srgbClr val="0000FF"/>
                </a:solidFill>
              </a:rPr>
              <a:t>Flapping</a:t>
            </a:r>
          </a:p>
        </p:txBody>
      </p:sp>
      <p:sp>
        <p:nvSpPr>
          <p:cNvPr id="16" name="TextBox 15">
            <a:extLst>
              <a:ext uri="{FF2B5EF4-FFF2-40B4-BE49-F238E27FC236}">
                <a16:creationId xmlns:a16="http://schemas.microsoft.com/office/drawing/2014/main" id="{1C27F183-1D2C-4D2F-B9A2-C8A7CC611CF8}"/>
              </a:ext>
            </a:extLst>
          </p:cNvPr>
          <p:cNvSpPr txBox="1"/>
          <p:nvPr/>
        </p:nvSpPr>
        <p:spPr>
          <a:xfrm>
            <a:off x="4724400" y="1690985"/>
            <a:ext cx="3485237" cy="830997"/>
          </a:xfrm>
          <a:prstGeom prst="rect">
            <a:avLst/>
          </a:prstGeom>
          <a:noFill/>
        </p:spPr>
        <p:txBody>
          <a:bodyPr wrap="square" rtlCol="0">
            <a:spAutoFit/>
          </a:bodyPr>
          <a:lstStyle/>
          <a:p>
            <a:r>
              <a:rPr lang="en-US" sz="1600" dirty="0">
                <a:solidFill>
                  <a:srgbClr val="0000FF"/>
                </a:solidFill>
              </a:rPr>
              <a:t>Longitudinal cyclic maps directly to longitudinal flapping (with negative sign)</a:t>
            </a:r>
          </a:p>
        </p:txBody>
      </p:sp>
      <p:sp>
        <p:nvSpPr>
          <p:cNvPr id="17" name="TextBox 16">
            <a:extLst>
              <a:ext uri="{FF2B5EF4-FFF2-40B4-BE49-F238E27FC236}">
                <a16:creationId xmlns:a16="http://schemas.microsoft.com/office/drawing/2014/main" id="{A600C1CF-766B-4E54-BF62-4F4C2C2033A4}"/>
              </a:ext>
            </a:extLst>
          </p:cNvPr>
          <p:cNvSpPr txBox="1"/>
          <p:nvPr/>
        </p:nvSpPr>
        <p:spPr>
          <a:xfrm>
            <a:off x="4724400" y="2555384"/>
            <a:ext cx="3485237" cy="584775"/>
          </a:xfrm>
          <a:prstGeom prst="rect">
            <a:avLst/>
          </a:prstGeom>
          <a:noFill/>
        </p:spPr>
        <p:txBody>
          <a:bodyPr wrap="square" rtlCol="0">
            <a:spAutoFit/>
          </a:bodyPr>
          <a:lstStyle/>
          <a:p>
            <a:r>
              <a:rPr lang="en-US" sz="1600" dirty="0">
                <a:solidFill>
                  <a:srgbClr val="0000FF"/>
                </a:solidFill>
              </a:rPr>
              <a:t>Lateral cyclic maps directly to lateral flapping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62125" y="274638"/>
            <a:ext cx="5635625" cy="1143000"/>
          </a:xfrm>
        </p:spPr>
        <p:txBody>
          <a:bodyPr/>
          <a:lstStyle/>
          <a:p>
            <a:pPr eaLnBrk="1" hangingPunct="1"/>
            <a:r>
              <a:rPr lang="en-US" altLang="en-US"/>
              <a:t>The 90° Phase Shift</a:t>
            </a:r>
          </a:p>
        </p:txBody>
      </p:sp>
      <p:sp>
        <p:nvSpPr>
          <p:cNvPr id="23555" name="Text Box 3"/>
          <p:cNvSpPr txBox="1">
            <a:spLocks noChangeArrowheads="1"/>
          </p:cNvSpPr>
          <p:nvPr/>
        </p:nvSpPr>
        <p:spPr bwMode="auto">
          <a:xfrm>
            <a:off x="228600" y="13716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solidFill>
                  <a:srgbClr val="000099"/>
                </a:solidFill>
              </a:rPr>
              <a:t>The fundamental 90° phase shift</a:t>
            </a:r>
          </a:p>
          <a:p>
            <a:pPr eaLnBrk="1" hangingPunct="1"/>
            <a:r>
              <a:rPr lang="en-US" altLang="en-US" b="1">
                <a:solidFill>
                  <a:srgbClr val="000099"/>
                </a:solidFill>
              </a:rPr>
              <a:t>Flapping response is 90° out of phase with cyclic pitch control input.</a:t>
            </a:r>
          </a:p>
          <a:p>
            <a:pPr eaLnBrk="1" hangingPunct="1"/>
            <a:endParaRPr lang="en-US" altLang="en-US" b="1">
              <a:solidFill>
                <a:srgbClr val="000099"/>
              </a:solidFill>
            </a:endParaRPr>
          </a:p>
          <a:p>
            <a:pPr eaLnBrk="1" hangingPunct="1"/>
            <a:r>
              <a:rPr lang="en-US" altLang="en-US" b="1">
                <a:solidFill>
                  <a:srgbClr val="000099"/>
                </a:solidFill>
              </a:rPr>
              <a:t>Rotor with zero stiffness number is a resonant system.</a:t>
            </a:r>
          </a:p>
          <a:p>
            <a:pPr eaLnBrk="1" hangingPunct="1"/>
            <a:r>
              <a:rPr lang="en-US" altLang="en-US" b="1">
                <a:solidFill>
                  <a:srgbClr val="000099"/>
                </a:solidFill>
              </a:rPr>
              <a:t>Control excitation frequency = flapping natural freq = </a:t>
            </a:r>
            <a:r>
              <a:rPr lang="en-US" altLang="en-US" b="1">
                <a:solidFill>
                  <a:srgbClr val="000099"/>
                </a:solidFill>
                <a:latin typeface="Symbol" panose="05050102010706020507" pitchFamily="18" charset="2"/>
              </a:rPr>
              <a:t>W </a:t>
            </a:r>
          </a:p>
        </p:txBody>
      </p:sp>
      <p:grpSp>
        <p:nvGrpSpPr>
          <p:cNvPr id="23556" name="Group 4"/>
          <p:cNvGrpSpPr>
            <a:grpSpLocks/>
          </p:cNvGrpSpPr>
          <p:nvPr/>
        </p:nvGrpSpPr>
        <p:grpSpPr bwMode="auto">
          <a:xfrm rot="755918">
            <a:off x="4171950" y="4498975"/>
            <a:ext cx="625475" cy="939800"/>
            <a:chOff x="1200" y="3312"/>
            <a:chExt cx="288" cy="432"/>
          </a:xfrm>
        </p:grpSpPr>
        <p:grpSp>
          <p:nvGrpSpPr>
            <p:cNvPr id="23581" name="Group 5"/>
            <p:cNvGrpSpPr>
              <a:grpSpLocks/>
            </p:cNvGrpSpPr>
            <p:nvPr/>
          </p:nvGrpSpPr>
          <p:grpSpPr bwMode="auto">
            <a:xfrm>
              <a:off x="1200" y="3408"/>
              <a:ext cx="288" cy="336"/>
              <a:chOff x="1104" y="3312"/>
              <a:chExt cx="288" cy="336"/>
            </a:xfrm>
          </p:grpSpPr>
          <p:sp>
            <p:nvSpPr>
              <p:cNvPr id="23583" name="Line 6"/>
              <p:cNvSpPr>
                <a:spLocks noChangeShapeType="1"/>
              </p:cNvSpPr>
              <p:nvPr/>
            </p:nvSpPr>
            <p:spPr bwMode="auto">
              <a:xfrm>
                <a:off x="1104" y="3312"/>
                <a:ext cx="28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4" name="Line 7"/>
              <p:cNvSpPr>
                <a:spLocks noChangeShapeType="1"/>
              </p:cNvSpPr>
              <p:nvPr/>
            </p:nvSpPr>
            <p:spPr bwMode="auto">
              <a:xfrm>
                <a:off x="1248" y="3312"/>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82" name="Line 8"/>
            <p:cNvSpPr>
              <a:spLocks noChangeShapeType="1"/>
            </p:cNvSpPr>
            <p:nvPr/>
          </p:nvSpPr>
          <p:spPr bwMode="auto">
            <a:xfrm flipV="1">
              <a:off x="1248" y="3312"/>
              <a:ext cx="192"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57" name="Line 9"/>
          <p:cNvSpPr>
            <a:spLocks noChangeShapeType="1"/>
          </p:cNvSpPr>
          <p:nvPr/>
        </p:nvSpPr>
        <p:spPr bwMode="auto">
          <a:xfrm>
            <a:off x="4829175" y="4783138"/>
            <a:ext cx="2390775" cy="1320800"/>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Line 10"/>
          <p:cNvSpPr>
            <a:spLocks noChangeShapeType="1"/>
          </p:cNvSpPr>
          <p:nvPr/>
        </p:nvSpPr>
        <p:spPr bwMode="auto">
          <a:xfrm flipV="1">
            <a:off x="4784725" y="4038600"/>
            <a:ext cx="777875" cy="549275"/>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11"/>
          <p:cNvSpPr>
            <a:spLocks noChangeShapeType="1"/>
          </p:cNvSpPr>
          <p:nvPr/>
        </p:nvSpPr>
        <p:spPr bwMode="auto">
          <a:xfrm>
            <a:off x="1752600" y="3471863"/>
            <a:ext cx="2541588" cy="1163637"/>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12"/>
          <p:cNvSpPr>
            <a:spLocks noChangeShapeType="1"/>
          </p:cNvSpPr>
          <p:nvPr/>
        </p:nvSpPr>
        <p:spPr bwMode="auto">
          <a:xfrm flipV="1">
            <a:off x="3352800" y="4841875"/>
            <a:ext cx="911225" cy="644525"/>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Oval 13"/>
          <p:cNvSpPr>
            <a:spLocks noChangeArrowheads="1"/>
          </p:cNvSpPr>
          <p:nvPr/>
        </p:nvSpPr>
        <p:spPr bwMode="auto">
          <a:xfrm>
            <a:off x="4508500" y="4657725"/>
            <a:ext cx="98425" cy="984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62" name="Arc 14"/>
          <p:cNvSpPr>
            <a:spLocks/>
          </p:cNvSpPr>
          <p:nvPr/>
        </p:nvSpPr>
        <p:spPr bwMode="auto">
          <a:xfrm rot="2145233" flipH="1" flipV="1">
            <a:off x="4157663" y="3587750"/>
            <a:ext cx="1111250" cy="1131888"/>
          </a:xfrm>
          <a:custGeom>
            <a:avLst/>
            <a:gdLst>
              <a:gd name="T0" fmla="*/ 1111250 w 10225"/>
              <a:gd name="T1" fmla="*/ 1012568 h 21600"/>
              <a:gd name="T2" fmla="*/ 0 w 10225"/>
              <a:gd name="T3" fmla="*/ 1131469 h 21600"/>
              <a:gd name="T4" fmla="*/ 62165 w 10225"/>
              <a:gd name="T5" fmla="*/ 0 h 21600"/>
              <a:gd name="T6" fmla="*/ 0 60000 65536"/>
              <a:gd name="T7" fmla="*/ 0 60000 65536"/>
              <a:gd name="T8" fmla="*/ 0 60000 65536"/>
            </a:gdLst>
            <a:ahLst/>
            <a:cxnLst>
              <a:cxn ang="T6">
                <a:pos x="T0" y="T1"/>
              </a:cxn>
              <a:cxn ang="T7">
                <a:pos x="T2" y="T3"/>
              </a:cxn>
              <a:cxn ang="T8">
                <a:pos x="T4" y="T5"/>
              </a:cxn>
            </a:cxnLst>
            <a:rect l="0" t="0" r="r" b="b"/>
            <a:pathLst>
              <a:path w="10225" h="21600" fill="none" extrusionOk="0">
                <a:moveTo>
                  <a:pt x="10225" y="19323"/>
                </a:moveTo>
                <a:cubicBezTo>
                  <a:pt x="7227" y="20820"/>
                  <a:pt x="3922" y="21599"/>
                  <a:pt x="572" y="21599"/>
                </a:cubicBezTo>
                <a:cubicBezTo>
                  <a:pt x="381" y="21599"/>
                  <a:pt x="190" y="21597"/>
                  <a:pt x="-1" y="21592"/>
                </a:cubicBezTo>
              </a:path>
              <a:path w="10225" h="21600" stroke="0" extrusionOk="0">
                <a:moveTo>
                  <a:pt x="10225" y="19323"/>
                </a:moveTo>
                <a:cubicBezTo>
                  <a:pt x="7227" y="20820"/>
                  <a:pt x="3922" y="21599"/>
                  <a:pt x="572" y="21599"/>
                </a:cubicBezTo>
                <a:cubicBezTo>
                  <a:pt x="381" y="21599"/>
                  <a:pt x="190" y="21597"/>
                  <a:pt x="-1" y="21592"/>
                </a:cubicBezTo>
                <a:lnTo>
                  <a:pt x="572" y="0"/>
                </a:lnTo>
                <a:lnTo>
                  <a:pt x="10225" y="19323"/>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Line 15"/>
          <p:cNvSpPr>
            <a:spLocks noChangeShapeType="1"/>
          </p:cNvSpPr>
          <p:nvPr/>
        </p:nvSpPr>
        <p:spPr bwMode="auto">
          <a:xfrm flipH="1" flipV="1">
            <a:off x="3157538" y="4438650"/>
            <a:ext cx="842962" cy="171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Arc 16"/>
          <p:cNvSpPr>
            <a:spLocks/>
          </p:cNvSpPr>
          <p:nvPr/>
        </p:nvSpPr>
        <p:spPr bwMode="auto">
          <a:xfrm rot="-5400000">
            <a:off x="3386932" y="3991768"/>
            <a:ext cx="292100" cy="671513"/>
          </a:xfrm>
          <a:custGeom>
            <a:avLst/>
            <a:gdLst>
              <a:gd name="T0" fmla="*/ 0 w 5975"/>
              <a:gd name="T1" fmla="*/ 0 h 21600"/>
              <a:gd name="T2" fmla="*/ 292100 w 5975"/>
              <a:gd name="T3" fmla="*/ 26208 h 21600"/>
              <a:gd name="T4" fmla="*/ 0 w 5975"/>
              <a:gd name="T5" fmla="*/ 671513 h 21600"/>
              <a:gd name="T6" fmla="*/ 0 60000 65536"/>
              <a:gd name="T7" fmla="*/ 0 60000 65536"/>
              <a:gd name="T8" fmla="*/ 0 60000 65536"/>
            </a:gdLst>
            <a:ahLst/>
            <a:cxnLst>
              <a:cxn ang="T6">
                <a:pos x="T0" y="T1"/>
              </a:cxn>
              <a:cxn ang="T7">
                <a:pos x="T2" y="T3"/>
              </a:cxn>
              <a:cxn ang="T8">
                <a:pos x="T4" y="T5"/>
              </a:cxn>
            </a:cxnLst>
            <a:rect l="0" t="0" r="r" b="b"/>
            <a:pathLst>
              <a:path w="5975" h="21600" fill="none" extrusionOk="0">
                <a:moveTo>
                  <a:pt x="0" y="0"/>
                </a:moveTo>
                <a:cubicBezTo>
                  <a:pt x="2021" y="0"/>
                  <a:pt x="4032" y="283"/>
                  <a:pt x="5975" y="842"/>
                </a:cubicBezTo>
              </a:path>
              <a:path w="5975" h="21600" stroke="0" extrusionOk="0">
                <a:moveTo>
                  <a:pt x="0" y="0"/>
                </a:moveTo>
                <a:cubicBezTo>
                  <a:pt x="2021" y="0"/>
                  <a:pt x="4032" y="283"/>
                  <a:pt x="5975" y="842"/>
                </a:cubicBezTo>
                <a:lnTo>
                  <a:pt x="0" y="21600"/>
                </a:lnTo>
                <a:lnTo>
                  <a:pt x="0"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Text Box 17"/>
          <p:cNvSpPr txBox="1">
            <a:spLocks noChangeArrowheads="1"/>
          </p:cNvSpPr>
          <p:nvPr/>
        </p:nvSpPr>
        <p:spPr bwMode="auto">
          <a:xfrm>
            <a:off x="2133600" y="4038600"/>
            <a:ext cx="1082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latin typeface="Symbol" panose="05050102010706020507" pitchFamily="18" charset="2"/>
              </a:rPr>
              <a:t>b</a:t>
            </a:r>
            <a:r>
              <a:rPr lang="en-US" altLang="en-US" i="1" baseline="-25000">
                <a:latin typeface="Times New Roman" panose="02020603050405020304" pitchFamily="18" charset="0"/>
              </a:rPr>
              <a:t>1c</a:t>
            </a:r>
            <a:r>
              <a:rPr lang="en-US" altLang="en-US">
                <a:latin typeface="Times New Roman" panose="02020603050405020304" pitchFamily="18" charset="0"/>
              </a:rPr>
              <a:t> = -</a:t>
            </a:r>
            <a:r>
              <a:rPr lang="en-US" altLang="en-US" i="1">
                <a:latin typeface="Symbol" panose="05050102010706020507" pitchFamily="18" charset="2"/>
              </a:rPr>
              <a:t>q</a:t>
            </a:r>
            <a:r>
              <a:rPr lang="en-US" altLang="en-US" i="1" baseline="-25000">
                <a:latin typeface="Times New Roman" panose="02020603050405020304" pitchFamily="18" charset="0"/>
              </a:rPr>
              <a:t>1s</a:t>
            </a:r>
          </a:p>
        </p:txBody>
      </p:sp>
      <p:sp>
        <p:nvSpPr>
          <p:cNvPr id="23566" name="Text Box 18"/>
          <p:cNvSpPr txBox="1">
            <a:spLocks noChangeArrowheads="1"/>
          </p:cNvSpPr>
          <p:nvPr/>
        </p:nvSpPr>
        <p:spPr bwMode="auto">
          <a:xfrm>
            <a:off x="5410200" y="3352800"/>
            <a:ext cx="904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Right</a:t>
            </a:r>
          </a:p>
          <a:p>
            <a:pPr eaLnBrk="1" hangingPunct="1"/>
            <a:r>
              <a:rPr lang="en-US" altLang="en-US" i="1">
                <a:latin typeface="Symbol" panose="05050102010706020507" pitchFamily="18" charset="2"/>
              </a:rPr>
              <a:t>y</a:t>
            </a:r>
            <a:r>
              <a:rPr lang="en-US" altLang="en-US">
                <a:latin typeface="Times New Roman" panose="02020603050405020304" pitchFamily="18" charset="0"/>
              </a:rPr>
              <a:t> = 90°</a:t>
            </a:r>
          </a:p>
        </p:txBody>
      </p:sp>
      <p:sp>
        <p:nvSpPr>
          <p:cNvPr id="23567" name="Text Box 19"/>
          <p:cNvSpPr txBox="1">
            <a:spLocks noChangeArrowheads="1"/>
          </p:cNvSpPr>
          <p:nvPr/>
        </p:nvSpPr>
        <p:spPr bwMode="auto">
          <a:xfrm>
            <a:off x="762000" y="3048000"/>
            <a:ext cx="1019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Front</a:t>
            </a:r>
          </a:p>
          <a:p>
            <a:pPr eaLnBrk="1" hangingPunct="1"/>
            <a:r>
              <a:rPr lang="en-US" altLang="en-US" i="1">
                <a:latin typeface="Symbol" panose="05050102010706020507" pitchFamily="18" charset="2"/>
              </a:rPr>
              <a:t>y</a:t>
            </a:r>
            <a:r>
              <a:rPr lang="en-US" altLang="en-US">
                <a:latin typeface="Times New Roman" panose="02020603050405020304" pitchFamily="18" charset="0"/>
              </a:rPr>
              <a:t> = 180°</a:t>
            </a:r>
          </a:p>
        </p:txBody>
      </p:sp>
      <p:sp>
        <p:nvSpPr>
          <p:cNvPr id="23568" name="Text Box 20"/>
          <p:cNvSpPr txBox="1">
            <a:spLocks noChangeArrowheads="1"/>
          </p:cNvSpPr>
          <p:nvPr/>
        </p:nvSpPr>
        <p:spPr bwMode="auto">
          <a:xfrm>
            <a:off x="2514600" y="5489575"/>
            <a:ext cx="1019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Left</a:t>
            </a:r>
          </a:p>
          <a:p>
            <a:pPr eaLnBrk="1" hangingPunct="1"/>
            <a:r>
              <a:rPr lang="en-US" altLang="en-US" i="1">
                <a:latin typeface="Symbol" panose="05050102010706020507" pitchFamily="18" charset="2"/>
              </a:rPr>
              <a:t>y</a:t>
            </a:r>
            <a:r>
              <a:rPr lang="en-US" altLang="en-US">
                <a:latin typeface="Times New Roman" panose="02020603050405020304" pitchFamily="18" charset="0"/>
              </a:rPr>
              <a:t> = 270°</a:t>
            </a:r>
          </a:p>
        </p:txBody>
      </p:sp>
      <p:sp>
        <p:nvSpPr>
          <p:cNvPr id="23569" name="Line 21"/>
          <p:cNvSpPr>
            <a:spLocks noChangeShapeType="1"/>
          </p:cNvSpPr>
          <p:nvPr/>
        </p:nvSpPr>
        <p:spPr bwMode="auto">
          <a:xfrm flipH="1" flipV="1">
            <a:off x="4648200" y="4724400"/>
            <a:ext cx="842963" cy="171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Arc 22"/>
          <p:cNvSpPr>
            <a:spLocks/>
          </p:cNvSpPr>
          <p:nvPr/>
        </p:nvSpPr>
        <p:spPr bwMode="auto">
          <a:xfrm rot="-5400000" flipH="1" flipV="1">
            <a:off x="4990307" y="4687093"/>
            <a:ext cx="292100" cy="671513"/>
          </a:xfrm>
          <a:custGeom>
            <a:avLst/>
            <a:gdLst>
              <a:gd name="T0" fmla="*/ 0 w 5975"/>
              <a:gd name="T1" fmla="*/ 0 h 21600"/>
              <a:gd name="T2" fmla="*/ 292100 w 5975"/>
              <a:gd name="T3" fmla="*/ 26208 h 21600"/>
              <a:gd name="T4" fmla="*/ 0 w 5975"/>
              <a:gd name="T5" fmla="*/ 671513 h 21600"/>
              <a:gd name="T6" fmla="*/ 0 60000 65536"/>
              <a:gd name="T7" fmla="*/ 0 60000 65536"/>
              <a:gd name="T8" fmla="*/ 0 60000 65536"/>
            </a:gdLst>
            <a:ahLst/>
            <a:cxnLst>
              <a:cxn ang="T6">
                <a:pos x="T0" y="T1"/>
              </a:cxn>
              <a:cxn ang="T7">
                <a:pos x="T2" y="T3"/>
              </a:cxn>
              <a:cxn ang="T8">
                <a:pos x="T4" y="T5"/>
              </a:cxn>
            </a:cxnLst>
            <a:rect l="0" t="0" r="r" b="b"/>
            <a:pathLst>
              <a:path w="5975" h="21600" fill="none" extrusionOk="0">
                <a:moveTo>
                  <a:pt x="0" y="0"/>
                </a:moveTo>
                <a:cubicBezTo>
                  <a:pt x="2021" y="0"/>
                  <a:pt x="4032" y="283"/>
                  <a:pt x="5975" y="842"/>
                </a:cubicBezTo>
              </a:path>
              <a:path w="5975" h="21600" stroke="0" extrusionOk="0">
                <a:moveTo>
                  <a:pt x="0" y="0"/>
                </a:moveTo>
                <a:cubicBezTo>
                  <a:pt x="2021" y="0"/>
                  <a:pt x="4032" y="283"/>
                  <a:pt x="5975" y="842"/>
                </a:cubicBezTo>
                <a:lnTo>
                  <a:pt x="0" y="21600"/>
                </a:lnTo>
                <a:lnTo>
                  <a:pt x="0"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Text Box 23"/>
          <p:cNvSpPr txBox="1">
            <a:spLocks noChangeArrowheads="1"/>
          </p:cNvSpPr>
          <p:nvPr/>
        </p:nvSpPr>
        <p:spPr bwMode="auto">
          <a:xfrm>
            <a:off x="5638800" y="4800600"/>
            <a:ext cx="1082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latin typeface="Symbol" panose="05050102010706020507" pitchFamily="18" charset="2"/>
              </a:rPr>
              <a:t>b</a:t>
            </a:r>
            <a:r>
              <a:rPr lang="en-US" altLang="en-US" i="1" baseline="-25000">
                <a:latin typeface="Times New Roman" panose="02020603050405020304" pitchFamily="18" charset="0"/>
              </a:rPr>
              <a:t>1c</a:t>
            </a:r>
            <a:r>
              <a:rPr lang="en-US" altLang="en-US">
                <a:latin typeface="Times New Roman" panose="02020603050405020304" pitchFamily="18" charset="0"/>
              </a:rPr>
              <a:t> = -</a:t>
            </a:r>
            <a:r>
              <a:rPr lang="en-US" altLang="en-US" i="1">
                <a:latin typeface="Symbol" panose="05050102010706020507" pitchFamily="18" charset="2"/>
              </a:rPr>
              <a:t>q</a:t>
            </a:r>
            <a:r>
              <a:rPr lang="en-US" altLang="en-US" i="1" baseline="-25000">
                <a:latin typeface="Times New Roman" panose="02020603050405020304" pitchFamily="18" charset="0"/>
              </a:rPr>
              <a:t>1s</a:t>
            </a:r>
          </a:p>
        </p:txBody>
      </p:sp>
      <p:sp>
        <p:nvSpPr>
          <p:cNvPr id="23572" name="Text Box 24"/>
          <p:cNvSpPr txBox="1">
            <a:spLocks noChangeArrowheads="1"/>
          </p:cNvSpPr>
          <p:nvPr/>
        </p:nvSpPr>
        <p:spPr bwMode="auto">
          <a:xfrm>
            <a:off x="7391400" y="5683250"/>
            <a:ext cx="79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Aft</a:t>
            </a:r>
          </a:p>
          <a:p>
            <a:pPr eaLnBrk="1" hangingPunct="1"/>
            <a:r>
              <a:rPr lang="en-US" altLang="en-US" i="1">
                <a:latin typeface="Symbol" panose="05050102010706020507" pitchFamily="18" charset="2"/>
              </a:rPr>
              <a:t>y</a:t>
            </a:r>
            <a:r>
              <a:rPr lang="en-US" altLang="en-US">
                <a:latin typeface="Times New Roman" panose="02020603050405020304" pitchFamily="18" charset="0"/>
              </a:rPr>
              <a:t> = 0°</a:t>
            </a:r>
            <a:endParaRPr lang="en-US" altLang="en-US" i="1">
              <a:latin typeface="Symbol" panose="05050102010706020507" pitchFamily="18" charset="2"/>
            </a:endParaRPr>
          </a:p>
        </p:txBody>
      </p:sp>
      <p:sp>
        <p:nvSpPr>
          <p:cNvPr id="23573" name="Text Box 25"/>
          <p:cNvSpPr txBox="1">
            <a:spLocks noChangeArrowheads="1"/>
          </p:cNvSpPr>
          <p:nvPr/>
        </p:nvSpPr>
        <p:spPr bwMode="auto">
          <a:xfrm>
            <a:off x="6705600" y="41148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Increase blade pitch here</a:t>
            </a:r>
          </a:p>
        </p:txBody>
      </p:sp>
      <p:sp>
        <p:nvSpPr>
          <p:cNvPr id="23574" name="Text Box 26"/>
          <p:cNvSpPr txBox="1">
            <a:spLocks noChangeArrowheads="1"/>
          </p:cNvSpPr>
          <p:nvPr/>
        </p:nvSpPr>
        <p:spPr bwMode="auto">
          <a:xfrm>
            <a:off x="457200" y="47244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Maximum flapping occurs here</a:t>
            </a:r>
          </a:p>
        </p:txBody>
      </p:sp>
      <p:sp>
        <p:nvSpPr>
          <p:cNvPr id="23575" name="Arc 27"/>
          <p:cNvSpPr>
            <a:spLocks/>
          </p:cNvSpPr>
          <p:nvPr/>
        </p:nvSpPr>
        <p:spPr bwMode="auto">
          <a:xfrm rot="-8654767" flipH="1" flipV="1">
            <a:off x="3581400" y="4876800"/>
            <a:ext cx="1684338" cy="1131888"/>
          </a:xfrm>
          <a:custGeom>
            <a:avLst/>
            <a:gdLst>
              <a:gd name="T0" fmla="*/ 1684338 w 15500"/>
              <a:gd name="T1" fmla="*/ 858872 h 21600"/>
              <a:gd name="T2" fmla="*/ 0 w 15500"/>
              <a:gd name="T3" fmla="*/ 1129373 h 21600"/>
              <a:gd name="T4" fmla="*/ 155611 w 15500"/>
              <a:gd name="T5" fmla="*/ 0 h 21600"/>
              <a:gd name="T6" fmla="*/ 0 60000 65536"/>
              <a:gd name="T7" fmla="*/ 0 60000 65536"/>
              <a:gd name="T8" fmla="*/ 0 60000 65536"/>
            </a:gdLst>
            <a:ahLst/>
            <a:cxnLst>
              <a:cxn ang="T6">
                <a:pos x="T0" y="T1"/>
              </a:cxn>
              <a:cxn ang="T7">
                <a:pos x="T2" y="T3"/>
              </a:cxn>
              <a:cxn ang="T8">
                <a:pos x="T4" y="T5"/>
              </a:cxn>
            </a:cxnLst>
            <a:rect l="0" t="0" r="r" b="b"/>
            <a:pathLst>
              <a:path w="15500" h="21600" fill="none" extrusionOk="0">
                <a:moveTo>
                  <a:pt x="15500" y="16390"/>
                </a:moveTo>
                <a:cubicBezTo>
                  <a:pt x="11583" y="19751"/>
                  <a:pt x="6593" y="21599"/>
                  <a:pt x="1432" y="21599"/>
                </a:cubicBezTo>
                <a:cubicBezTo>
                  <a:pt x="954" y="21599"/>
                  <a:pt x="476" y="21584"/>
                  <a:pt x="-1" y="21552"/>
                </a:cubicBezTo>
              </a:path>
              <a:path w="15500" h="21600" stroke="0" extrusionOk="0">
                <a:moveTo>
                  <a:pt x="15500" y="16390"/>
                </a:moveTo>
                <a:cubicBezTo>
                  <a:pt x="11583" y="19751"/>
                  <a:pt x="6593" y="21599"/>
                  <a:pt x="1432" y="21599"/>
                </a:cubicBezTo>
                <a:cubicBezTo>
                  <a:pt x="954" y="21599"/>
                  <a:pt x="476" y="21584"/>
                  <a:pt x="-1" y="21552"/>
                </a:cubicBezTo>
                <a:lnTo>
                  <a:pt x="1432" y="0"/>
                </a:lnTo>
                <a:lnTo>
                  <a:pt x="15500" y="16390"/>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8"/>
          <p:cNvSpPr>
            <a:spLocks noChangeShapeType="1"/>
          </p:cNvSpPr>
          <p:nvPr/>
        </p:nvSpPr>
        <p:spPr bwMode="auto">
          <a:xfrm flipH="1">
            <a:off x="5257800" y="4495800"/>
            <a:ext cx="1447800"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Line 29"/>
          <p:cNvSpPr>
            <a:spLocks noChangeShapeType="1"/>
          </p:cNvSpPr>
          <p:nvPr/>
        </p:nvSpPr>
        <p:spPr bwMode="auto">
          <a:xfrm flipV="1">
            <a:off x="1676400" y="3733800"/>
            <a:ext cx="457200" cy="9906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8" name="Text Box 30"/>
          <p:cNvSpPr txBox="1">
            <a:spLocks noChangeArrowheads="1"/>
          </p:cNvSpPr>
          <p:nvPr/>
        </p:nvSpPr>
        <p:spPr bwMode="auto">
          <a:xfrm>
            <a:off x="6781800" y="2971800"/>
            <a:ext cx="2362200" cy="925513"/>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Example: aft longitudinal cyclic input, </a:t>
            </a:r>
            <a:r>
              <a:rPr lang="en-US" altLang="en-US" i="1">
                <a:solidFill>
                  <a:srgbClr val="000099"/>
                </a:solidFill>
                <a:latin typeface="Symbol" panose="05050102010706020507" pitchFamily="18" charset="2"/>
              </a:rPr>
              <a:t>q</a:t>
            </a:r>
            <a:r>
              <a:rPr lang="en-US" altLang="en-US" i="1" baseline="-25000">
                <a:solidFill>
                  <a:srgbClr val="000099"/>
                </a:solidFill>
                <a:latin typeface="Times New Roman" panose="02020603050405020304" pitchFamily="18" charset="0"/>
              </a:rPr>
              <a:t>1s</a:t>
            </a:r>
            <a:r>
              <a:rPr lang="en-US" altLang="en-US">
                <a:solidFill>
                  <a:srgbClr val="000099"/>
                </a:solidFill>
                <a:latin typeface="Times New Roman" panose="02020603050405020304" pitchFamily="18" charset="0"/>
              </a:rPr>
              <a:t> &gt; 0</a:t>
            </a:r>
            <a:endParaRPr lang="en-US" altLang="en-US">
              <a:solidFill>
                <a:srgbClr val="000099"/>
              </a:solidFill>
            </a:endParaRPr>
          </a:p>
        </p:txBody>
      </p:sp>
      <p:sp>
        <p:nvSpPr>
          <p:cNvPr id="23579" name="Arc 31"/>
          <p:cNvSpPr>
            <a:spLocks/>
          </p:cNvSpPr>
          <p:nvPr/>
        </p:nvSpPr>
        <p:spPr bwMode="auto">
          <a:xfrm rot="-8654767" flipH="1" flipV="1">
            <a:off x="5243513" y="4846638"/>
            <a:ext cx="2347912" cy="625475"/>
          </a:xfrm>
          <a:custGeom>
            <a:avLst/>
            <a:gdLst>
              <a:gd name="T0" fmla="*/ 1648539 w 21600"/>
              <a:gd name="T1" fmla="*/ 0 h 17761"/>
              <a:gd name="T2" fmla="*/ 2333564 w 21600"/>
              <a:gd name="T3" fmla="*/ 625475 h 17761"/>
              <a:gd name="T4" fmla="*/ 0 w 21600"/>
              <a:gd name="T5" fmla="*/ 541660 h 17761"/>
              <a:gd name="T6" fmla="*/ 0 60000 65536"/>
              <a:gd name="T7" fmla="*/ 0 60000 65536"/>
              <a:gd name="T8" fmla="*/ 0 60000 65536"/>
            </a:gdLst>
            <a:ahLst/>
            <a:cxnLst>
              <a:cxn ang="T6">
                <a:pos x="T0" y="T1"/>
              </a:cxn>
              <a:cxn ang="T7">
                <a:pos x="T2" y="T3"/>
              </a:cxn>
              <a:cxn ang="T8">
                <a:pos x="T4" y="T5"/>
              </a:cxn>
            </a:cxnLst>
            <a:rect l="0" t="0" r="r" b="b"/>
            <a:pathLst>
              <a:path w="21600" h="17761" fill="none" extrusionOk="0">
                <a:moveTo>
                  <a:pt x="15165" y="0"/>
                </a:moveTo>
                <a:cubicBezTo>
                  <a:pt x="19282" y="4059"/>
                  <a:pt x="21600" y="9599"/>
                  <a:pt x="21600" y="15381"/>
                </a:cubicBezTo>
                <a:cubicBezTo>
                  <a:pt x="21600" y="16176"/>
                  <a:pt x="21556" y="16970"/>
                  <a:pt x="21468" y="17761"/>
                </a:cubicBezTo>
              </a:path>
              <a:path w="21600" h="17761" stroke="0" extrusionOk="0">
                <a:moveTo>
                  <a:pt x="15165" y="0"/>
                </a:moveTo>
                <a:cubicBezTo>
                  <a:pt x="19282" y="4059"/>
                  <a:pt x="21600" y="9599"/>
                  <a:pt x="21600" y="15381"/>
                </a:cubicBezTo>
                <a:cubicBezTo>
                  <a:pt x="21600" y="16176"/>
                  <a:pt x="21556" y="16970"/>
                  <a:pt x="21468" y="17761"/>
                </a:cubicBezTo>
                <a:lnTo>
                  <a:pt x="0" y="15381"/>
                </a:lnTo>
                <a:lnTo>
                  <a:pt x="15165" y="0"/>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Arc 32"/>
          <p:cNvSpPr>
            <a:spLocks/>
          </p:cNvSpPr>
          <p:nvPr/>
        </p:nvSpPr>
        <p:spPr bwMode="auto">
          <a:xfrm rot="2145233" flipH="1" flipV="1">
            <a:off x="1501775" y="3913188"/>
            <a:ext cx="2308225" cy="606425"/>
          </a:xfrm>
          <a:custGeom>
            <a:avLst/>
            <a:gdLst>
              <a:gd name="T0" fmla="*/ 1981941 w 21237"/>
              <a:gd name="T1" fmla="*/ 0 h 11578"/>
              <a:gd name="T2" fmla="*/ 2308225 w 21237"/>
              <a:gd name="T3" fmla="*/ 399849 h 11578"/>
              <a:gd name="T4" fmla="*/ 0 w 21237"/>
              <a:gd name="T5" fmla="*/ 606425 h 11578"/>
              <a:gd name="T6" fmla="*/ 0 60000 65536"/>
              <a:gd name="T7" fmla="*/ 0 60000 65536"/>
              <a:gd name="T8" fmla="*/ 0 60000 65536"/>
            </a:gdLst>
            <a:ahLst/>
            <a:cxnLst>
              <a:cxn ang="T6">
                <a:pos x="T0" y="T1"/>
              </a:cxn>
              <a:cxn ang="T7">
                <a:pos x="T2" y="T3"/>
              </a:cxn>
              <a:cxn ang="T8">
                <a:pos x="T4" y="T5"/>
              </a:cxn>
            </a:cxnLst>
            <a:rect l="0" t="0" r="r" b="b"/>
            <a:pathLst>
              <a:path w="21237" h="11578" fill="none" extrusionOk="0">
                <a:moveTo>
                  <a:pt x="18234" y="0"/>
                </a:moveTo>
                <a:cubicBezTo>
                  <a:pt x="19713" y="2329"/>
                  <a:pt x="20733" y="4920"/>
                  <a:pt x="21236" y="7634"/>
                </a:cubicBezTo>
              </a:path>
              <a:path w="21237" h="11578" stroke="0" extrusionOk="0">
                <a:moveTo>
                  <a:pt x="18234" y="0"/>
                </a:moveTo>
                <a:cubicBezTo>
                  <a:pt x="19713" y="2329"/>
                  <a:pt x="20733" y="4920"/>
                  <a:pt x="21236" y="7634"/>
                </a:cubicBezTo>
                <a:lnTo>
                  <a:pt x="0" y="11578"/>
                </a:lnTo>
                <a:lnTo>
                  <a:pt x="18234" y="0"/>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76400" y="228600"/>
            <a:ext cx="6324600" cy="714375"/>
          </a:xfrm>
        </p:spPr>
        <p:txBody>
          <a:bodyPr/>
          <a:lstStyle/>
          <a:p>
            <a:pPr eaLnBrk="1" hangingPunct="1"/>
            <a:r>
              <a:rPr lang="en-US" altLang="en-US" sz="2400"/>
              <a:t>Quasi-Steady Flapping Response to Control Inputs and Disturbances in Hover</a:t>
            </a:r>
          </a:p>
        </p:txBody>
      </p:sp>
      <p:sp>
        <p:nvSpPr>
          <p:cNvPr id="24579" name="Text Box 3"/>
          <p:cNvSpPr txBox="1">
            <a:spLocks noChangeArrowheads="1"/>
          </p:cNvSpPr>
          <p:nvPr/>
        </p:nvSpPr>
        <p:spPr bwMode="auto">
          <a:xfrm>
            <a:off x="288925" y="1295400"/>
            <a:ext cx="57333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For rotor systems with stiffness number not equal to 0:</a:t>
            </a:r>
          </a:p>
        </p:txBody>
      </p:sp>
      <p:sp>
        <p:nvSpPr>
          <p:cNvPr id="24580" name="Text Box 6"/>
          <p:cNvSpPr txBox="1">
            <a:spLocks noChangeArrowheads="1"/>
          </p:cNvSpPr>
          <p:nvPr/>
        </p:nvSpPr>
        <p:spPr bwMode="auto">
          <a:xfrm>
            <a:off x="320675" y="3810000"/>
            <a:ext cx="8518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Can reduce cross-coupling effects using “swashplate phasing”, use slightly less than a 90° phase lag</a:t>
            </a:r>
          </a:p>
        </p:txBody>
      </p:sp>
      <p:graphicFrame>
        <p:nvGraphicFramePr>
          <p:cNvPr id="24581" name="Object 7"/>
          <p:cNvGraphicFramePr>
            <a:graphicFrameLocks noChangeAspect="1"/>
          </p:cNvGraphicFramePr>
          <p:nvPr/>
        </p:nvGraphicFramePr>
        <p:xfrm>
          <a:off x="990600" y="4697413"/>
          <a:ext cx="5594350" cy="484187"/>
        </p:xfrm>
        <a:graphic>
          <a:graphicData uri="http://schemas.openxmlformats.org/presentationml/2006/ole">
            <mc:AlternateContent xmlns:mc="http://schemas.openxmlformats.org/markup-compatibility/2006">
              <mc:Choice xmlns:v="urn:schemas-microsoft-com:vml" Requires="v">
                <p:oleObj name="Equation" r:id="rId2" imgW="2794000" imgH="241300" progId="Equation.3">
                  <p:embed/>
                </p:oleObj>
              </mc:Choice>
              <mc:Fallback>
                <p:oleObj name="Equation" r:id="rId2" imgW="2794000" imgH="241300" progId="Equation.3">
                  <p:embed/>
                  <p:pic>
                    <p:nvPicPr>
                      <p:cNvPr id="2458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697413"/>
                        <a:ext cx="559435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8"/>
          <p:cNvSpPr txBox="1">
            <a:spLocks noChangeArrowheads="1"/>
          </p:cNvSpPr>
          <p:nvPr/>
        </p:nvSpPr>
        <p:spPr bwMode="auto">
          <a:xfrm>
            <a:off x="320675" y="5362575"/>
            <a:ext cx="8518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Can show that a particular swashplate phasing angle eliminates cross-coupling in hover.  You will derive this in homework assignment 2.  However, coupling effects will change in forward flight, so cannot eliminate cross-coupling entirely with swashplate phasing. </a:t>
            </a:r>
          </a:p>
        </p:txBody>
      </p:sp>
      <p:graphicFrame>
        <p:nvGraphicFramePr>
          <p:cNvPr id="7" name="Object 6">
            <a:extLst>
              <a:ext uri="{FF2B5EF4-FFF2-40B4-BE49-F238E27FC236}">
                <a16:creationId xmlns:a16="http://schemas.microsoft.com/office/drawing/2014/main" id="{11FBED32-2E0F-43BB-B7C5-75201017ECB8}"/>
              </a:ext>
            </a:extLst>
          </p:cNvPr>
          <p:cNvGraphicFramePr>
            <a:graphicFrameLocks noChangeAspect="1"/>
          </p:cNvGraphicFramePr>
          <p:nvPr>
            <p:extLst>
              <p:ext uri="{D42A27DB-BD31-4B8C-83A1-F6EECF244321}">
                <p14:modId xmlns:p14="http://schemas.microsoft.com/office/powerpoint/2010/main" val="946366644"/>
              </p:ext>
            </p:extLst>
          </p:nvPr>
        </p:nvGraphicFramePr>
        <p:xfrm>
          <a:off x="1174375" y="1833007"/>
          <a:ext cx="3962400" cy="742950"/>
        </p:xfrm>
        <a:graphic>
          <a:graphicData uri="http://schemas.openxmlformats.org/presentationml/2006/ole">
            <mc:AlternateContent xmlns:mc="http://schemas.openxmlformats.org/markup-compatibility/2006">
              <mc:Choice xmlns:v="urn:schemas-microsoft-com:vml" Requires="v">
                <p:oleObj name="Equation" r:id="rId4" imgW="2641320" imgH="495000" progId="Equation.DSMT4">
                  <p:embed/>
                </p:oleObj>
              </mc:Choice>
              <mc:Fallback>
                <p:oleObj name="Equation" r:id="rId4" imgW="2641320" imgH="495000" progId="Equation.DSMT4">
                  <p:embed/>
                  <p:pic>
                    <p:nvPicPr>
                      <p:cNvPr id="7" name="Object 6">
                        <a:extLst>
                          <a:ext uri="{FF2B5EF4-FFF2-40B4-BE49-F238E27FC236}">
                            <a16:creationId xmlns:a16="http://schemas.microsoft.com/office/drawing/2014/main" id="{11FBED32-2E0F-43BB-B7C5-75201017ECB8}"/>
                          </a:ext>
                        </a:extLst>
                      </p:cNvPr>
                      <p:cNvPicPr/>
                      <p:nvPr/>
                    </p:nvPicPr>
                    <p:blipFill>
                      <a:blip r:embed="rId5"/>
                      <a:stretch>
                        <a:fillRect/>
                      </a:stretch>
                    </p:blipFill>
                    <p:spPr>
                      <a:xfrm>
                        <a:off x="1174375" y="1833007"/>
                        <a:ext cx="3962400" cy="7429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8BC28A6-A2C1-4347-95DB-0E395F6FBCF5}"/>
              </a:ext>
            </a:extLst>
          </p:cNvPr>
          <p:cNvGraphicFramePr>
            <a:graphicFrameLocks noChangeAspect="1"/>
          </p:cNvGraphicFramePr>
          <p:nvPr>
            <p:extLst>
              <p:ext uri="{D42A27DB-BD31-4B8C-83A1-F6EECF244321}">
                <p14:modId xmlns:p14="http://schemas.microsoft.com/office/powerpoint/2010/main" val="760497129"/>
              </p:ext>
            </p:extLst>
          </p:nvPr>
        </p:nvGraphicFramePr>
        <p:xfrm>
          <a:off x="1219200" y="2770703"/>
          <a:ext cx="3962400" cy="742950"/>
        </p:xfrm>
        <a:graphic>
          <a:graphicData uri="http://schemas.openxmlformats.org/presentationml/2006/ole">
            <mc:AlternateContent xmlns:mc="http://schemas.openxmlformats.org/markup-compatibility/2006">
              <mc:Choice xmlns:v="urn:schemas-microsoft-com:vml" Requires="v">
                <p:oleObj name="Equation" r:id="rId6" imgW="2641320" imgH="495000" progId="Equation.DSMT4">
                  <p:embed/>
                </p:oleObj>
              </mc:Choice>
              <mc:Fallback>
                <p:oleObj name="Equation" r:id="rId6" imgW="2641320" imgH="495000" progId="Equation.DSMT4">
                  <p:embed/>
                  <p:pic>
                    <p:nvPicPr>
                      <p:cNvPr id="8" name="Object 7">
                        <a:extLst>
                          <a:ext uri="{FF2B5EF4-FFF2-40B4-BE49-F238E27FC236}">
                            <a16:creationId xmlns:a16="http://schemas.microsoft.com/office/drawing/2014/main" id="{68BC28A6-A2C1-4347-95DB-0E395F6FBCF5}"/>
                          </a:ext>
                        </a:extLst>
                      </p:cNvPr>
                      <p:cNvPicPr/>
                      <p:nvPr/>
                    </p:nvPicPr>
                    <p:blipFill>
                      <a:blip r:embed="rId7"/>
                      <a:stretch>
                        <a:fillRect/>
                      </a:stretch>
                    </p:blipFill>
                    <p:spPr>
                      <a:xfrm>
                        <a:off x="1219200" y="2770703"/>
                        <a:ext cx="3962400" cy="742950"/>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10F575E-9874-4216-B668-0161E74662D2}"/>
              </a:ext>
            </a:extLst>
          </p:cNvPr>
          <p:cNvSpPr txBox="1"/>
          <p:nvPr/>
        </p:nvSpPr>
        <p:spPr>
          <a:xfrm>
            <a:off x="5715001" y="2091034"/>
            <a:ext cx="3048000" cy="1200329"/>
          </a:xfrm>
          <a:prstGeom prst="rect">
            <a:avLst/>
          </a:prstGeom>
          <a:noFill/>
        </p:spPr>
        <p:txBody>
          <a:bodyPr wrap="square" rtlCol="0">
            <a:spAutoFit/>
          </a:bodyPr>
          <a:lstStyle/>
          <a:p>
            <a:r>
              <a:rPr lang="en-US" dirty="0">
                <a:solidFill>
                  <a:srgbClr val="0000FF"/>
                </a:solidFill>
              </a:rPr>
              <a:t>Note that higher stiffness tends to reduce on-axis flapping response and increase off-axis response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00200" y="152400"/>
            <a:ext cx="6248400" cy="714375"/>
          </a:xfrm>
        </p:spPr>
        <p:txBody>
          <a:bodyPr/>
          <a:lstStyle/>
          <a:p>
            <a:pPr eaLnBrk="1" hangingPunct="1"/>
            <a:r>
              <a:rPr lang="en-US" altLang="en-US" sz="2400"/>
              <a:t>Quasi-Steady Flapping Response to Control Inputs and Disturbances in Hover</a:t>
            </a:r>
          </a:p>
        </p:txBody>
      </p:sp>
      <p:sp>
        <p:nvSpPr>
          <p:cNvPr id="25603" name="Text Box 5"/>
          <p:cNvSpPr txBox="1">
            <a:spLocks noChangeArrowheads="1"/>
          </p:cNvSpPr>
          <p:nvPr/>
        </p:nvSpPr>
        <p:spPr bwMode="auto">
          <a:xfrm>
            <a:off x="533400" y="1066800"/>
            <a:ext cx="442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a:t>Consider case were stiffness number is 0:</a:t>
            </a:r>
          </a:p>
        </p:txBody>
      </p:sp>
      <p:graphicFrame>
        <p:nvGraphicFramePr>
          <p:cNvPr id="5" name="Object 4">
            <a:extLst>
              <a:ext uri="{FF2B5EF4-FFF2-40B4-BE49-F238E27FC236}">
                <a16:creationId xmlns:a16="http://schemas.microsoft.com/office/drawing/2014/main" id="{C43BCC80-40C7-49C5-B0F7-D4D38A035DDB}"/>
              </a:ext>
            </a:extLst>
          </p:cNvPr>
          <p:cNvGraphicFramePr>
            <a:graphicFrameLocks noChangeAspect="1"/>
          </p:cNvGraphicFramePr>
          <p:nvPr>
            <p:extLst>
              <p:ext uri="{D42A27DB-BD31-4B8C-83A1-F6EECF244321}">
                <p14:modId xmlns:p14="http://schemas.microsoft.com/office/powerpoint/2010/main" val="1677217851"/>
              </p:ext>
            </p:extLst>
          </p:nvPr>
        </p:nvGraphicFramePr>
        <p:xfrm>
          <a:off x="685800" y="1711325"/>
          <a:ext cx="3448050" cy="628650"/>
        </p:xfrm>
        <a:graphic>
          <a:graphicData uri="http://schemas.openxmlformats.org/presentationml/2006/ole">
            <mc:AlternateContent xmlns:mc="http://schemas.openxmlformats.org/markup-compatibility/2006">
              <mc:Choice xmlns:v="urn:schemas-microsoft-com:vml" Requires="v">
                <p:oleObj name="Equation" r:id="rId2" imgW="2298600" imgH="419040" progId="Equation.DSMT4">
                  <p:embed/>
                </p:oleObj>
              </mc:Choice>
              <mc:Fallback>
                <p:oleObj name="Equation" r:id="rId2" imgW="2298600" imgH="419040" progId="Equation.DSMT4">
                  <p:embed/>
                  <p:pic>
                    <p:nvPicPr>
                      <p:cNvPr id="5" name="Object 4">
                        <a:extLst>
                          <a:ext uri="{FF2B5EF4-FFF2-40B4-BE49-F238E27FC236}">
                            <a16:creationId xmlns:a16="http://schemas.microsoft.com/office/drawing/2014/main" id="{C43BCC80-40C7-49C5-B0F7-D4D38A035DDB}"/>
                          </a:ext>
                        </a:extLst>
                      </p:cNvPr>
                      <p:cNvPicPr/>
                      <p:nvPr/>
                    </p:nvPicPr>
                    <p:blipFill>
                      <a:blip r:embed="rId3"/>
                      <a:stretch>
                        <a:fillRect/>
                      </a:stretch>
                    </p:blipFill>
                    <p:spPr>
                      <a:xfrm>
                        <a:off x="685800" y="1711325"/>
                        <a:ext cx="3448050" cy="6286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7B62761-EE31-4B3D-8779-C9F7E8354B46}"/>
              </a:ext>
            </a:extLst>
          </p:cNvPr>
          <p:cNvGraphicFramePr>
            <a:graphicFrameLocks noChangeAspect="1"/>
          </p:cNvGraphicFramePr>
          <p:nvPr>
            <p:extLst>
              <p:ext uri="{D42A27DB-BD31-4B8C-83A1-F6EECF244321}">
                <p14:modId xmlns:p14="http://schemas.microsoft.com/office/powerpoint/2010/main" val="2019624485"/>
              </p:ext>
            </p:extLst>
          </p:nvPr>
        </p:nvGraphicFramePr>
        <p:xfrm>
          <a:off x="856191" y="2876830"/>
          <a:ext cx="3295650" cy="628650"/>
        </p:xfrm>
        <a:graphic>
          <a:graphicData uri="http://schemas.openxmlformats.org/presentationml/2006/ole">
            <mc:AlternateContent xmlns:mc="http://schemas.openxmlformats.org/markup-compatibility/2006">
              <mc:Choice xmlns:v="urn:schemas-microsoft-com:vml" Requires="v">
                <p:oleObj name="Equation" r:id="rId4" imgW="2197080" imgH="419040" progId="Equation.DSMT4">
                  <p:embed/>
                </p:oleObj>
              </mc:Choice>
              <mc:Fallback>
                <p:oleObj name="Equation" r:id="rId4" imgW="2197080" imgH="419040" progId="Equation.DSMT4">
                  <p:embed/>
                  <p:pic>
                    <p:nvPicPr>
                      <p:cNvPr id="6" name="Object 5">
                        <a:extLst>
                          <a:ext uri="{FF2B5EF4-FFF2-40B4-BE49-F238E27FC236}">
                            <a16:creationId xmlns:a16="http://schemas.microsoft.com/office/drawing/2014/main" id="{77B62761-EE31-4B3D-8779-C9F7E8354B46}"/>
                          </a:ext>
                        </a:extLst>
                      </p:cNvPr>
                      <p:cNvPicPr/>
                      <p:nvPr/>
                    </p:nvPicPr>
                    <p:blipFill>
                      <a:blip r:embed="rId5"/>
                      <a:stretch>
                        <a:fillRect/>
                      </a:stretch>
                    </p:blipFill>
                    <p:spPr>
                      <a:xfrm>
                        <a:off x="856191" y="2876830"/>
                        <a:ext cx="3295650" cy="628650"/>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37862182-9BCE-4A6D-B3C4-8884B9B92D03}"/>
              </a:ext>
            </a:extLst>
          </p:cNvPr>
          <p:cNvSpPr/>
          <p:nvPr/>
        </p:nvSpPr>
        <p:spPr>
          <a:xfrm>
            <a:off x="2819400" y="1633538"/>
            <a:ext cx="512232" cy="838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4CC1B0-4146-4216-B604-005040085799}"/>
              </a:ext>
            </a:extLst>
          </p:cNvPr>
          <p:cNvSpPr/>
          <p:nvPr/>
        </p:nvSpPr>
        <p:spPr>
          <a:xfrm>
            <a:off x="2770716" y="2721681"/>
            <a:ext cx="609600" cy="93909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CC56EF1-7BEF-455B-9A94-D3203974F49B}"/>
              </a:ext>
            </a:extLst>
          </p:cNvPr>
          <p:cNvSpPr/>
          <p:nvPr/>
        </p:nvSpPr>
        <p:spPr>
          <a:xfrm>
            <a:off x="3766611" y="1633009"/>
            <a:ext cx="512232"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AA174C-30E1-400A-A56C-8A9093223280}"/>
              </a:ext>
            </a:extLst>
          </p:cNvPr>
          <p:cNvSpPr/>
          <p:nvPr/>
        </p:nvSpPr>
        <p:spPr>
          <a:xfrm>
            <a:off x="3786188" y="2736601"/>
            <a:ext cx="512232"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889663-544D-4D11-BF47-6DED5ACCB28B}"/>
              </a:ext>
            </a:extLst>
          </p:cNvPr>
          <p:cNvSpPr txBox="1"/>
          <p:nvPr/>
        </p:nvSpPr>
        <p:spPr>
          <a:xfrm>
            <a:off x="5486400" y="1106230"/>
            <a:ext cx="3429000" cy="2800767"/>
          </a:xfrm>
          <a:prstGeom prst="rect">
            <a:avLst/>
          </a:prstGeom>
          <a:noFill/>
        </p:spPr>
        <p:txBody>
          <a:bodyPr wrap="square" rtlCol="0">
            <a:spAutoFit/>
          </a:bodyPr>
          <a:lstStyle/>
          <a:p>
            <a:r>
              <a:rPr lang="en-US" sz="1600" u="sng" dirty="0">
                <a:solidFill>
                  <a:srgbClr val="00B050"/>
                </a:solidFill>
              </a:rPr>
              <a:t>Terms in green box represent rate damping effect</a:t>
            </a:r>
          </a:p>
          <a:p>
            <a:pPr marL="285750" indent="-285750">
              <a:buFont typeface="Arial" panose="020B0604020202020204" pitchFamily="34" charset="0"/>
              <a:buChar char="•"/>
            </a:pPr>
            <a:r>
              <a:rPr lang="en-US" sz="1600" dirty="0">
                <a:solidFill>
                  <a:srgbClr val="00B050"/>
                </a:solidFill>
              </a:rPr>
              <a:t>E.g. pitch rate causes longitudinal flapping that causes a pitch moment that resists the pitch rate</a:t>
            </a:r>
          </a:p>
          <a:p>
            <a:pPr marL="285750" indent="-285750">
              <a:buFont typeface="Arial" panose="020B0604020202020204" pitchFamily="34" charset="0"/>
              <a:buChar char="•"/>
            </a:pPr>
            <a:r>
              <a:rPr lang="en-US" sz="1600" dirty="0">
                <a:solidFill>
                  <a:srgbClr val="00B050"/>
                </a:solidFill>
              </a:rPr>
              <a:t>Physically due to gyroscopic stability of rotor (inertial effects)</a:t>
            </a:r>
          </a:p>
          <a:p>
            <a:pPr marL="285750" indent="-285750">
              <a:buFont typeface="Arial" panose="020B0604020202020204" pitchFamily="34" charset="0"/>
              <a:buChar char="•"/>
            </a:pPr>
            <a:r>
              <a:rPr lang="en-US" sz="1600" dirty="0">
                <a:solidFill>
                  <a:srgbClr val="00B050"/>
                </a:solidFill>
              </a:rPr>
              <a:t>Note that Lock number is in denominator.  Term becomes infinite in a vacuum (</a:t>
            </a:r>
            <a:r>
              <a:rPr lang="en-US" sz="1600" i="1" dirty="0">
                <a:solidFill>
                  <a:srgbClr val="00B050"/>
                </a:solidFill>
                <a:latin typeface="Symbol" panose="05050102010706020507" pitchFamily="18" charset="2"/>
              </a:rPr>
              <a:t>r</a:t>
            </a:r>
            <a:r>
              <a:rPr lang="en-US" sz="1600" dirty="0">
                <a:solidFill>
                  <a:srgbClr val="00B050"/>
                </a:solidFill>
              </a:rPr>
              <a:t> = 0)</a:t>
            </a:r>
          </a:p>
        </p:txBody>
      </p:sp>
      <p:sp>
        <p:nvSpPr>
          <p:cNvPr id="12" name="TextBox 11">
            <a:extLst>
              <a:ext uri="{FF2B5EF4-FFF2-40B4-BE49-F238E27FC236}">
                <a16:creationId xmlns:a16="http://schemas.microsoft.com/office/drawing/2014/main" id="{699979FC-E397-4BC5-B5F4-A83AB0159E58}"/>
              </a:ext>
            </a:extLst>
          </p:cNvPr>
          <p:cNvSpPr txBox="1"/>
          <p:nvPr/>
        </p:nvSpPr>
        <p:spPr>
          <a:xfrm>
            <a:off x="304800" y="4127819"/>
            <a:ext cx="8305800" cy="1815882"/>
          </a:xfrm>
          <a:prstGeom prst="rect">
            <a:avLst/>
          </a:prstGeom>
          <a:noFill/>
        </p:spPr>
        <p:txBody>
          <a:bodyPr wrap="square" rtlCol="0">
            <a:spAutoFit/>
          </a:bodyPr>
          <a:lstStyle/>
          <a:p>
            <a:r>
              <a:rPr lang="en-US" sz="1600" u="sng" dirty="0">
                <a:solidFill>
                  <a:srgbClr val="FF0000"/>
                </a:solidFill>
              </a:rPr>
              <a:t>Terms in red box represent cross-coupling</a:t>
            </a:r>
          </a:p>
          <a:p>
            <a:pPr marL="285750" indent="-285750">
              <a:buFont typeface="Arial" panose="020B0604020202020204" pitchFamily="34" charset="0"/>
              <a:buChar char="•"/>
            </a:pPr>
            <a:r>
              <a:rPr lang="en-US" sz="1600" dirty="0">
                <a:solidFill>
                  <a:srgbClr val="FF0000"/>
                </a:solidFill>
              </a:rPr>
              <a:t>E.g. pitch rate causes lateral  flapping which causes roll moment which causes roll rate</a:t>
            </a:r>
          </a:p>
          <a:p>
            <a:pPr marL="285750" indent="-285750">
              <a:buFont typeface="Arial" panose="020B0604020202020204" pitchFamily="34" charset="0"/>
              <a:buChar char="•"/>
            </a:pPr>
            <a:r>
              <a:rPr lang="en-US" sz="1600" dirty="0">
                <a:solidFill>
                  <a:srgbClr val="FF0000"/>
                </a:solidFill>
              </a:rPr>
              <a:t>Physically due to aerodynamic forces (e.g. pitch rate acts like lateral cyclic pitch)</a:t>
            </a:r>
          </a:p>
          <a:p>
            <a:pPr marL="285750" indent="-285750">
              <a:buFont typeface="Arial" panose="020B0604020202020204" pitchFamily="34" charset="0"/>
              <a:buChar char="•"/>
            </a:pPr>
            <a:r>
              <a:rPr lang="en-US" sz="1600" dirty="0">
                <a:solidFill>
                  <a:srgbClr val="FF0000"/>
                </a:solidFill>
              </a:rPr>
              <a:t>Inflow also plays a part in the cross-coupling, which is not capture in these simplified equations (we dropped inflow terms)</a:t>
            </a:r>
          </a:p>
          <a:p>
            <a:pPr marL="285750" indent="-285750">
              <a:buFont typeface="Arial" panose="020B0604020202020204" pitchFamily="34" charset="0"/>
              <a:buChar char="•"/>
            </a:pPr>
            <a:r>
              <a:rPr lang="en-US" sz="1600" dirty="0">
                <a:solidFill>
                  <a:srgbClr val="FF0000"/>
                </a:solidFill>
              </a:rPr>
              <a:t>Wake curvature effects can cause cross-coupling effects to respond in a direction opposite of the direction predicted by these equations.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0"/>
            <a:ext cx="5470525" cy="1143000"/>
          </a:xfrm>
        </p:spPr>
        <p:txBody>
          <a:bodyPr/>
          <a:lstStyle/>
          <a:p>
            <a:pPr eaLnBrk="1" hangingPunct="1"/>
            <a:r>
              <a:rPr lang="en-US" altLang="en-US" sz="3200"/>
              <a:t>Rotor “Blow Back”</a:t>
            </a:r>
          </a:p>
        </p:txBody>
      </p:sp>
      <p:sp>
        <p:nvSpPr>
          <p:cNvPr id="26627" name="Rectangle 3"/>
          <p:cNvSpPr>
            <a:spLocks noGrp="1" noChangeArrowheads="1"/>
          </p:cNvSpPr>
          <p:nvPr>
            <p:ph type="body" idx="1"/>
          </p:nvPr>
        </p:nvSpPr>
        <p:spPr>
          <a:xfrm>
            <a:off x="304800" y="1295400"/>
            <a:ext cx="7772400" cy="4114800"/>
          </a:xfrm>
        </p:spPr>
        <p:txBody>
          <a:bodyPr/>
          <a:lstStyle/>
          <a:p>
            <a:pPr eaLnBrk="1" hangingPunct="1"/>
            <a:r>
              <a:rPr lang="en-US" altLang="en-US" sz="2000"/>
              <a:t>Can also show that rotor translation relative to air induces rotor flapping</a:t>
            </a:r>
          </a:p>
        </p:txBody>
      </p:sp>
      <p:grpSp>
        <p:nvGrpSpPr>
          <p:cNvPr id="26628" name="Group 4"/>
          <p:cNvGrpSpPr>
            <a:grpSpLocks/>
          </p:cNvGrpSpPr>
          <p:nvPr/>
        </p:nvGrpSpPr>
        <p:grpSpPr bwMode="auto">
          <a:xfrm rot="729975">
            <a:off x="4171950" y="4608513"/>
            <a:ext cx="625475" cy="939800"/>
            <a:chOff x="1200" y="3312"/>
            <a:chExt cx="288" cy="432"/>
          </a:xfrm>
        </p:grpSpPr>
        <p:grpSp>
          <p:nvGrpSpPr>
            <p:cNvPr id="26655" name="Group 5"/>
            <p:cNvGrpSpPr>
              <a:grpSpLocks/>
            </p:cNvGrpSpPr>
            <p:nvPr/>
          </p:nvGrpSpPr>
          <p:grpSpPr bwMode="auto">
            <a:xfrm>
              <a:off x="1200" y="3408"/>
              <a:ext cx="288" cy="336"/>
              <a:chOff x="1104" y="3312"/>
              <a:chExt cx="288" cy="336"/>
            </a:xfrm>
          </p:grpSpPr>
          <p:sp>
            <p:nvSpPr>
              <p:cNvPr id="26657" name="Line 6"/>
              <p:cNvSpPr>
                <a:spLocks noChangeShapeType="1"/>
              </p:cNvSpPr>
              <p:nvPr/>
            </p:nvSpPr>
            <p:spPr bwMode="auto">
              <a:xfrm>
                <a:off x="1104" y="3312"/>
                <a:ext cx="28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Line 7"/>
              <p:cNvSpPr>
                <a:spLocks noChangeShapeType="1"/>
              </p:cNvSpPr>
              <p:nvPr/>
            </p:nvSpPr>
            <p:spPr bwMode="auto">
              <a:xfrm>
                <a:off x="1248" y="3312"/>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56" name="Line 8"/>
            <p:cNvSpPr>
              <a:spLocks noChangeShapeType="1"/>
            </p:cNvSpPr>
            <p:nvPr/>
          </p:nvSpPr>
          <p:spPr bwMode="auto">
            <a:xfrm flipV="1">
              <a:off x="1248" y="3312"/>
              <a:ext cx="192"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29" name="Line 9"/>
          <p:cNvSpPr>
            <a:spLocks noChangeShapeType="1"/>
          </p:cNvSpPr>
          <p:nvPr/>
        </p:nvSpPr>
        <p:spPr bwMode="auto">
          <a:xfrm>
            <a:off x="4829175" y="4892675"/>
            <a:ext cx="2390775" cy="1320800"/>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10"/>
          <p:cNvSpPr>
            <a:spLocks noChangeShapeType="1"/>
          </p:cNvSpPr>
          <p:nvPr/>
        </p:nvSpPr>
        <p:spPr bwMode="auto">
          <a:xfrm flipV="1">
            <a:off x="4784725" y="4148138"/>
            <a:ext cx="777875" cy="549275"/>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11"/>
          <p:cNvSpPr>
            <a:spLocks noChangeShapeType="1"/>
          </p:cNvSpPr>
          <p:nvPr/>
        </p:nvSpPr>
        <p:spPr bwMode="auto">
          <a:xfrm>
            <a:off x="1752600" y="3581400"/>
            <a:ext cx="2541588" cy="1163638"/>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12"/>
          <p:cNvSpPr>
            <a:spLocks noChangeShapeType="1"/>
          </p:cNvSpPr>
          <p:nvPr/>
        </p:nvSpPr>
        <p:spPr bwMode="auto">
          <a:xfrm flipV="1">
            <a:off x="3352800" y="4951413"/>
            <a:ext cx="911225" cy="644525"/>
          </a:xfrm>
          <a:prstGeom prst="line">
            <a:avLst/>
          </a:prstGeom>
          <a:noFill/>
          <a:ln w="12700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Oval 13"/>
          <p:cNvSpPr>
            <a:spLocks noChangeArrowheads="1"/>
          </p:cNvSpPr>
          <p:nvPr/>
        </p:nvSpPr>
        <p:spPr bwMode="auto">
          <a:xfrm>
            <a:off x="4508500" y="4767263"/>
            <a:ext cx="98425" cy="984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34" name="Arc 14"/>
          <p:cNvSpPr>
            <a:spLocks/>
          </p:cNvSpPr>
          <p:nvPr/>
        </p:nvSpPr>
        <p:spPr bwMode="auto">
          <a:xfrm rot="2145233" flipH="1" flipV="1">
            <a:off x="4157663" y="3697288"/>
            <a:ext cx="1111250" cy="1131887"/>
          </a:xfrm>
          <a:custGeom>
            <a:avLst/>
            <a:gdLst>
              <a:gd name="T0" fmla="*/ 1111250 w 10225"/>
              <a:gd name="T1" fmla="*/ 1012567 h 21600"/>
              <a:gd name="T2" fmla="*/ 0 w 10225"/>
              <a:gd name="T3" fmla="*/ 1131468 h 21600"/>
              <a:gd name="T4" fmla="*/ 62165 w 10225"/>
              <a:gd name="T5" fmla="*/ 0 h 21600"/>
              <a:gd name="T6" fmla="*/ 0 60000 65536"/>
              <a:gd name="T7" fmla="*/ 0 60000 65536"/>
              <a:gd name="T8" fmla="*/ 0 60000 65536"/>
            </a:gdLst>
            <a:ahLst/>
            <a:cxnLst>
              <a:cxn ang="T6">
                <a:pos x="T0" y="T1"/>
              </a:cxn>
              <a:cxn ang="T7">
                <a:pos x="T2" y="T3"/>
              </a:cxn>
              <a:cxn ang="T8">
                <a:pos x="T4" y="T5"/>
              </a:cxn>
            </a:cxnLst>
            <a:rect l="0" t="0" r="r" b="b"/>
            <a:pathLst>
              <a:path w="10225" h="21600" fill="none" extrusionOk="0">
                <a:moveTo>
                  <a:pt x="10225" y="19323"/>
                </a:moveTo>
                <a:cubicBezTo>
                  <a:pt x="7227" y="20820"/>
                  <a:pt x="3922" y="21599"/>
                  <a:pt x="572" y="21599"/>
                </a:cubicBezTo>
                <a:cubicBezTo>
                  <a:pt x="381" y="21599"/>
                  <a:pt x="190" y="21597"/>
                  <a:pt x="-1" y="21592"/>
                </a:cubicBezTo>
              </a:path>
              <a:path w="10225" h="21600" stroke="0" extrusionOk="0">
                <a:moveTo>
                  <a:pt x="10225" y="19323"/>
                </a:moveTo>
                <a:cubicBezTo>
                  <a:pt x="7227" y="20820"/>
                  <a:pt x="3922" y="21599"/>
                  <a:pt x="572" y="21599"/>
                </a:cubicBezTo>
                <a:cubicBezTo>
                  <a:pt x="381" y="21599"/>
                  <a:pt x="190" y="21597"/>
                  <a:pt x="-1" y="21592"/>
                </a:cubicBezTo>
                <a:lnTo>
                  <a:pt x="572" y="0"/>
                </a:lnTo>
                <a:lnTo>
                  <a:pt x="10225" y="19323"/>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Line 15"/>
          <p:cNvSpPr>
            <a:spLocks noChangeShapeType="1"/>
          </p:cNvSpPr>
          <p:nvPr/>
        </p:nvSpPr>
        <p:spPr bwMode="auto">
          <a:xfrm flipH="1" flipV="1">
            <a:off x="3157538" y="4548188"/>
            <a:ext cx="842962" cy="171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Arc 16"/>
          <p:cNvSpPr>
            <a:spLocks/>
          </p:cNvSpPr>
          <p:nvPr/>
        </p:nvSpPr>
        <p:spPr bwMode="auto">
          <a:xfrm rot="-5400000">
            <a:off x="3386932" y="4101306"/>
            <a:ext cx="292100" cy="671513"/>
          </a:xfrm>
          <a:custGeom>
            <a:avLst/>
            <a:gdLst>
              <a:gd name="T0" fmla="*/ 0 w 5975"/>
              <a:gd name="T1" fmla="*/ 0 h 21600"/>
              <a:gd name="T2" fmla="*/ 292100 w 5975"/>
              <a:gd name="T3" fmla="*/ 26208 h 21600"/>
              <a:gd name="T4" fmla="*/ 0 w 5975"/>
              <a:gd name="T5" fmla="*/ 671513 h 21600"/>
              <a:gd name="T6" fmla="*/ 0 60000 65536"/>
              <a:gd name="T7" fmla="*/ 0 60000 65536"/>
              <a:gd name="T8" fmla="*/ 0 60000 65536"/>
            </a:gdLst>
            <a:ahLst/>
            <a:cxnLst>
              <a:cxn ang="T6">
                <a:pos x="T0" y="T1"/>
              </a:cxn>
              <a:cxn ang="T7">
                <a:pos x="T2" y="T3"/>
              </a:cxn>
              <a:cxn ang="T8">
                <a:pos x="T4" y="T5"/>
              </a:cxn>
            </a:cxnLst>
            <a:rect l="0" t="0" r="r" b="b"/>
            <a:pathLst>
              <a:path w="5975" h="21600" fill="none" extrusionOk="0">
                <a:moveTo>
                  <a:pt x="0" y="0"/>
                </a:moveTo>
                <a:cubicBezTo>
                  <a:pt x="2021" y="0"/>
                  <a:pt x="4032" y="283"/>
                  <a:pt x="5975" y="842"/>
                </a:cubicBezTo>
              </a:path>
              <a:path w="5975" h="21600" stroke="0" extrusionOk="0">
                <a:moveTo>
                  <a:pt x="0" y="0"/>
                </a:moveTo>
                <a:cubicBezTo>
                  <a:pt x="2021" y="0"/>
                  <a:pt x="4032" y="283"/>
                  <a:pt x="5975" y="842"/>
                </a:cubicBezTo>
                <a:lnTo>
                  <a:pt x="0" y="21600"/>
                </a:lnTo>
                <a:lnTo>
                  <a:pt x="0"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Text Box 17"/>
          <p:cNvSpPr txBox="1">
            <a:spLocks noChangeArrowheads="1"/>
          </p:cNvSpPr>
          <p:nvPr/>
        </p:nvSpPr>
        <p:spPr bwMode="auto">
          <a:xfrm>
            <a:off x="2693029" y="4192653"/>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dirty="0">
                <a:latin typeface="Symbol" panose="05050102010706020507" pitchFamily="18" charset="2"/>
              </a:rPr>
              <a:t>b</a:t>
            </a:r>
            <a:r>
              <a:rPr lang="en-US" altLang="en-US" i="1" baseline="-25000" dirty="0">
                <a:latin typeface="Times New Roman" panose="02020603050405020304" pitchFamily="18" charset="0"/>
              </a:rPr>
              <a:t>1c</a:t>
            </a:r>
          </a:p>
        </p:txBody>
      </p:sp>
      <p:sp>
        <p:nvSpPr>
          <p:cNvPr id="26638" name="Text Box 18"/>
          <p:cNvSpPr txBox="1">
            <a:spLocks noChangeArrowheads="1"/>
          </p:cNvSpPr>
          <p:nvPr/>
        </p:nvSpPr>
        <p:spPr bwMode="auto">
          <a:xfrm>
            <a:off x="5410200" y="3462338"/>
            <a:ext cx="24801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Right (advancing side)</a:t>
            </a:r>
          </a:p>
          <a:p>
            <a:pPr eaLnBrk="1" hangingPunct="1"/>
            <a:r>
              <a:rPr lang="en-US" altLang="en-US" i="1" dirty="0">
                <a:latin typeface="Symbol" panose="05050102010706020507" pitchFamily="18" charset="2"/>
              </a:rPr>
              <a:t>y</a:t>
            </a:r>
            <a:r>
              <a:rPr lang="en-US" altLang="en-US" dirty="0">
                <a:latin typeface="Times New Roman" panose="02020603050405020304" pitchFamily="18" charset="0"/>
              </a:rPr>
              <a:t> = 90°</a:t>
            </a:r>
          </a:p>
        </p:txBody>
      </p:sp>
      <p:sp>
        <p:nvSpPr>
          <p:cNvPr id="26639" name="Text Box 19"/>
          <p:cNvSpPr txBox="1">
            <a:spLocks noChangeArrowheads="1"/>
          </p:cNvSpPr>
          <p:nvPr/>
        </p:nvSpPr>
        <p:spPr bwMode="auto">
          <a:xfrm>
            <a:off x="762000" y="3157538"/>
            <a:ext cx="1019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Front</a:t>
            </a:r>
          </a:p>
          <a:p>
            <a:pPr eaLnBrk="1" hangingPunct="1"/>
            <a:r>
              <a:rPr lang="en-US" altLang="en-US" i="1">
                <a:latin typeface="Symbol" panose="05050102010706020507" pitchFamily="18" charset="2"/>
              </a:rPr>
              <a:t>y</a:t>
            </a:r>
            <a:r>
              <a:rPr lang="en-US" altLang="en-US">
                <a:latin typeface="Times New Roman" panose="02020603050405020304" pitchFamily="18" charset="0"/>
              </a:rPr>
              <a:t> = 180°</a:t>
            </a:r>
          </a:p>
        </p:txBody>
      </p:sp>
      <p:sp>
        <p:nvSpPr>
          <p:cNvPr id="26640" name="Text Box 20"/>
          <p:cNvSpPr txBox="1">
            <a:spLocks noChangeArrowheads="1"/>
          </p:cNvSpPr>
          <p:nvPr/>
        </p:nvSpPr>
        <p:spPr bwMode="auto">
          <a:xfrm>
            <a:off x="2514600" y="5410200"/>
            <a:ext cx="15887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Left (retreating side)</a:t>
            </a:r>
          </a:p>
          <a:p>
            <a:pPr eaLnBrk="1" hangingPunct="1"/>
            <a:r>
              <a:rPr lang="en-US" altLang="en-US" i="1" dirty="0">
                <a:latin typeface="Symbol" panose="05050102010706020507" pitchFamily="18" charset="2"/>
              </a:rPr>
              <a:t>y</a:t>
            </a:r>
            <a:r>
              <a:rPr lang="en-US" altLang="en-US" dirty="0">
                <a:latin typeface="Times New Roman" panose="02020603050405020304" pitchFamily="18" charset="0"/>
              </a:rPr>
              <a:t> = 270°</a:t>
            </a:r>
          </a:p>
        </p:txBody>
      </p:sp>
      <p:sp>
        <p:nvSpPr>
          <p:cNvPr id="26641" name="Line 21"/>
          <p:cNvSpPr>
            <a:spLocks noChangeShapeType="1"/>
          </p:cNvSpPr>
          <p:nvPr/>
        </p:nvSpPr>
        <p:spPr bwMode="auto">
          <a:xfrm flipH="1" flipV="1">
            <a:off x="4648200" y="4833938"/>
            <a:ext cx="842963" cy="171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2" name="Arc 22"/>
          <p:cNvSpPr>
            <a:spLocks/>
          </p:cNvSpPr>
          <p:nvPr/>
        </p:nvSpPr>
        <p:spPr bwMode="auto">
          <a:xfrm rot="-5400000" flipH="1" flipV="1">
            <a:off x="4990307" y="4796631"/>
            <a:ext cx="292100" cy="671513"/>
          </a:xfrm>
          <a:custGeom>
            <a:avLst/>
            <a:gdLst>
              <a:gd name="T0" fmla="*/ 0 w 5975"/>
              <a:gd name="T1" fmla="*/ 0 h 21600"/>
              <a:gd name="T2" fmla="*/ 292100 w 5975"/>
              <a:gd name="T3" fmla="*/ 26208 h 21600"/>
              <a:gd name="T4" fmla="*/ 0 w 5975"/>
              <a:gd name="T5" fmla="*/ 671513 h 21600"/>
              <a:gd name="T6" fmla="*/ 0 60000 65536"/>
              <a:gd name="T7" fmla="*/ 0 60000 65536"/>
              <a:gd name="T8" fmla="*/ 0 60000 65536"/>
            </a:gdLst>
            <a:ahLst/>
            <a:cxnLst>
              <a:cxn ang="T6">
                <a:pos x="T0" y="T1"/>
              </a:cxn>
              <a:cxn ang="T7">
                <a:pos x="T2" y="T3"/>
              </a:cxn>
              <a:cxn ang="T8">
                <a:pos x="T4" y="T5"/>
              </a:cxn>
            </a:cxnLst>
            <a:rect l="0" t="0" r="r" b="b"/>
            <a:pathLst>
              <a:path w="5975" h="21600" fill="none" extrusionOk="0">
                <a:moveTo>
                  <a:pt x="0" y="0"/>
                </a:moveTo>
                <a:cubicBezTo>
                  <a:pt x="2021" y="0"/>
                  <a:pt x="4032" y="283"/>
                  <a:pt x="5975" y="842"/>
                </a:cubicBezTo>
              </a:path>
              <a:path w="5975" h="21600" stroke="0" extrusionOk="0">
                <a:moveTo>
                  <a:pt x="0" y="0"/>
                </a:moveTo>
                <a:cubicBezTo>
                  <a:pt x="2021" y="0"/>
                  <a:pt x="4032" y="283"/>
                  <a:pt x="5975" y="842"/>
                </a:cubicBezTo>
                <a:lnTo>
                  <a:pt x="0" y="21600"/>
                </a:lnTo>
                <a:lnTo>
                  <a:pt x="0"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Text Box 23"/>
          <p:cNvSpPr txBox="1">
            <a:spLocks noChangeArrowheads="1"/>
          </p:cNvSpPr>
          <p:nvPr/>
        </p:nvSpPr>
        <p:spPr bwMode="auto">
          <a:xfrm>
            <a:off x="5638800" y="4910138"/>
            <a:ext cx="1082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dirty="0">
                <a:latin typeface="Symbol" panose="05050102010706020507" pitchFamily="18" charset="2"/>
              </a:rPr>
              <a:t>b</a:t>
            </a:r>
            <a:r>
              <a:rPr lang="en-US" altLang="en-US" i="1" baseline="-25000" dirty="0">
                <a:latin typeface="Times New Roman" panose="02020603050405020304" pitchFamily="18" charset="0"/>
              </a:rPr>
              <a:t>1c</a:t>
            </a:r>
          </a:p>
        </p:txBody>
      </p:sp>
      <p:sp>
        <p:nvSpPr>
          <p:cNvPr id="26644" name="Text Box 24"/>
          <p:cNvSpPr txBox="1">
            <a:spLocks noChangeArrowheads="1"/>
          </p:cNvSpPr>
          <p:nvPr/>
        </p:nvSpPr>
        <p:spPr bwMode="auto">
          <a:xfrm>
            <a:off x="7391400" y="5792788"/>
            <a:ext cx="79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Aft</a:t>
            </a:r>
          </a:p>
          <a:p>
            <a:pPr eaLnBrk="1" hangingPunct="1"/>
            <a:r>
              <a:rPr lang="en-US" altLang="en-US" i="1">
                <a:latin typeface="Symbol" panose="05050102010706020507" pitchFamily="18" charset="2"/>
              </a:rPr>
              <a:t>y</a:t>
            </a:r>
            <a:r>
              <a:rPr lang="en-US" altLang="en-US">
                <a:latin typeface="Times New Roman" panose="02020603050405020304" pitchFamily="18" charset="0"/>
              </a:rPr>
              <a:t> = 0°</a:t>
            </a:r>
            <a:endParaRPr lang="en-US" altLang="en-US" i="1">
              <a:latin typeface="Symbol" panose="05050102010706020507" pitchFamily="18" charset="2"/>
            </a:endParaRPr>
          </a:p>
        </p:txBody>
      </p:sp>
      <p:sp>
        <p:nvSpPr>
          <p:cNvPr id="26645" name="Text Box 25"/>
          <p:cNvSpPr txBox="1">
            <a:spLocks noChangeArrowheads="1"/>
          </p:cNvSpPr>
          <p:nvPr/>
        </p:nvSpPr>
        <p:spPr bwMode="auto">
          <a:xfrm>
            <a:off x="2438400" y="2514600"/>
            <a:ext cx="3200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Increased velocity on advancing blade causes increase in lift</a:t>
            </a:r>
          </a:p>
          <a:p>
            <a:pPr eaLnBrk="1" hangingPunct="1"/>
            <a:endParaRPr lang="en-US" altLang="en-US">
              <a:solidFill>
                <a:srgbClr val="000099"/>
              </a:solidFill>
            </a:endParaRPr>
          </a:p>
        </p:txBody>
      </p:sp>
      <p:sp>
        <p:nvSpPr>
          <p:cNvPr id="26646" name="Text Box 26"/>
          <p:cNvSpPr txBox="1">
            <a:spLocks noChangeArrowheads="1"/>
          </p:cNvSpPr>
          <p:nvPr/>
        </p:nvSpPr>
        <p:spPr bwMode="auto">
          <a:xfrm>
            <a:off x="457200" y="4833938"/>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Maximum flapping occurs here</a:t>
            </a:r>
          </a:p>
        </p:txBody>
      </p:sp>
      <p:sp>
        <p:nvSpPr>
          <p:cNvPr id="26647" name="Arc 27"/>
          <p:cNvSpPr>
            <a:spLocks/>
          </p:cNvSpPr>
          <p:nvPr/>
        </p:nvSpPr>
        <p:spPr bwMode="auto">
          <a:xfrm rot="-8654767" flipH="1" flipV="1">
            <a:off x="3581400" y="4986338"/>
            <a:ext cx="1684338" cy="1131887"/>
          </a:xfrm>
          <a:custGeom>
            <a:avLst/>
            <a:gdLst>
              <a:gd name="T0" fmla="*/ 1684338 w 15500"/>
              <a:gd name="T1" fmla="*/ 858872 h 21600"/>
              <a:gd name="T2" fmla="*/ 0 w 15500"/>
              <a:gd name="T3" fmla="*/ 1129372 h 21600"/>
              <a:gd name="T4" fmla="*/ 155611 w 15500"/>
              <a:gd name="T5" fmla="*/ 0 h 21600"/>
              <a:gd name="T6" fmla="*/ 0 60000 65536"/>
              <a:gd name="T7" fmla="*/ 0 60000 65536"/>
              <a:gd name="T8" fmla="*/ 0 60000 65536"/>
            </a:gdLst>
            <a:ahLst/>
            <a:cxnLst>
              <a:cxn ang="T6">
                <a:pos x="T0" y="T1"/>
              </a:cxn>
              <a:cxn ang="T7">
                <a:pos x="T2" y="T3"/>
              </a:cxn>
              <a:cxn ang="T8">
                <a:pos x="T4" y="T5"/>
              </a:cxn>
            </a:cxnLst>
            <a:rect l="0" t="0" r="r" b="b"/>
            <a:pathLst>
              <a:path w="15500" h="21600" fill="none" extrusionOk="0">
                <a:moveTo>
                  <a:pt x="15500" y="16390"/>
                </a:moveTo>
                <a:cubicBezTo>
                  <a:pt x="11583" y="19751"/>
                  <a:pt x="6593" y="21599"/>
                  <a:pt x="1432" y="21599"/>
                </a:cubicBezTo>
                <a:cubicBezTo>
                  <a:pt x="954" y="21599"/>
                  <a:pt x="476" y="21584"/>
                  <a:pt x="-1" y="21552"/>
                </a:cubicBezTo>
              </a:path>
              <a:path w="15500" h="21600" stroke="0" extrusionOk="0">
                <a:moveTo>
                  <a:pt x="15500" y="16390"/>
                </a:moveTo>
                <a:cubicBezTo>
                  <a:pt x="11583" y="19751"/>
                  <a:pt x="6593" y="21599"/>
                  <a:pt x="1432" y="21599"/>
                </a:cubicBezTo>
                <a:cubicBezTo>
                  <a:pt x="954" y="21599"/>
                  <a:pt x="476" y="21584"/>
                  <a:pt x="-1" y="21552"/>
                </a:cubicBezTo>
                <a:lnTo>
                  <a:pt x="1432" y="0"/>
                </a:lnTo>
                <a:lnTo>
                  <a:pt x="15500" y="16390"/>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28"/>
          <p:cNvSpPr>
            <a:spLocks noChangeShapeType="1"/>
          </p:cNvSpPr>
          <p:nvPr/>
        </p:nvSpPr>
        <p:spPr bwMode="auto">
          <a:xfrm>
            <a:off x="4111177" y="3915068"/>
            <a:ext cx="1061153" cy="369332"/>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29"/>
          <p:cNvSpPr>
            <a:spLocks noChangeShapeType="1"/>
          </p:cNvSpPr>
          <p:nvPr/>
        </p:nvSpPr>
        <p:spPr bwMode="auto">
          <a:xfrm flipV="1">
            <a:off x="1676400" y="3843338"/>
            <a:ext cx="457200" cy="99060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Text Box 30"/>
          <p:cNvSpPr txBox="1">
            <a:spLocks noChangeArrowheads="1"/>
          </p:cNvSpPr>
          <p:nvPr/>
        </p:nvSpPr>
        <p:spPr bwMode="auto">
          <a:xfrm>
            <a:off x="6172200" y="2209800"/>
            <a:ext cx="2743200" cy="12001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Increase in advance ratio </a:t>
            </a:r>
            <a:r>
              <a:rPr lang="en-US" altLang="en-US" i="1">
                <a:solidFill>
                  <a:srgbClr val="000099"/>
                </a:solidFill>
                <a:latin typeface="Symbol" panose="05050102010706020507" pitchFamily="18" charset="2"/>
              </a:rPr>
              <a:t>m</a:t>
            </a:r>
            <a:r>
              <a:rPr lang="en-US" altLang="en-US">
                <a:solidFill>
                  <a:srgbClr val="000099"/>
                </a:solidFill>
              </a:rPr>
              <a:t> results in similar rotor response to increase in </a:t>
            </a:r>
            <a:r>
              <a:rPr lang="en-US" altLang="en-US" i="1">
                <a:solidFill>
                  <a:srgbClr val="000099"/>
                </a:solidFill>
                <a:latin typeface="Symbol" panose="05050102010706020507" pitchFamily="18" charset="2"/>
              </a:rPr>
              <a:t>q</a:t>
            </a:r>
            <a:r>
              <a:rPr lang="en-US" altLang="en-US" baseline="-25000">
                <a:solidFill>
                  <a:srgbClr val="000099"/>
                </a:solidFill>
                <a:latin typeface="Times New Roman" panose="02020603050405020304" pitchFamily="18" charset="0"/>
              </a:rPr>
              <a:t>1s</a:t>
            </a:r>
            <a:endParaRPr lang="en-US" altLang="en-US">
              <a:solidFill>
                <a:srgbClr val="000099"/>
              </a:solidFill>
            </a:endParaRPr>
          </a:p>
        </p:txBody>
      </p:sp>
      <p:sp>
        <p:nvSpPr>
          <p:cNvPr id="26651" name="Arc 31"/>
          <p:cNvSpPr>
            <a:spLocks/>
          </p:cNvSpPr>
          <p:nvPr/>
        </p:nvSpPr>
        <p:spPr bwMode="auto">
          <a:xfrm rot="-8654767" flipH="1" flipV="1">
            <a:off x="5243513" y="4956175"/>
            <a:ext cx="2347912" cy="625475"/>
          </a:xfrm>
          <a:custGeom>
            <a:avLst/>
            <a:gdLst>
              <a:gd name="T0" fmla="*/ 1648539 w 21600"/>
              <a:gd name="T1" fmla="*/ 0 h 17761"/>
              <a:gd name="T2" fmla="*/ 2333564 w 21600"/>
              <a:gd name="T3" fmla="*/ 625475 h 17761"/>
              <a:gd name="T4" fmla="*/ 0 w 21600"/>
              <a:gd name="T5" fmla="*/ 541660 h 17761"/>
              <a:gd name="T6" fmla="*/ 0 60000 65536"/>
              <a:gd name="T7" fmla="*/ 0 60000 65536"/>
              <a:gd name="T8" fmla="*/ 0 60000 65536"/>
            </a:gdLst>
            <a:ahLst/>
            <a:cxnLst>
              <a:cxn ang="T6">
                <a:pos x="T0" y="T1"/>
              </a:cxn>
              <a:cxn ang="T7">
                <a:pos x="T2" y="T3"/>
              </a:cxn>
              <a:cxn ang="T8">
                <a:pos x="T4" y="T5"/>
              </a:cxn>
            </a:cxnLst>
            <a:rect l="0" t="0" r="r" b="b"/>
            <a:pathLst>
              <a:path w="21600" h="17761" fill="none" extrusionOk="0">
                <a:moveTo>
                  <a:pt x="15165" y="0"/>
                </a:moveTo>
                <a:cubicBezTo>
                  <a:pt x="19282" y="4059"/>
                  <a:pt x="21600" y="9599"/>
                  <a:pt x="21600" y="15381"/>
                </a:cubicBezTo>
                <a:cubicBezTo>
                  <a:pt x="21600" y="16176"/>
                  <a:pt x="21556" y="16970"/>
                  <a:pt x="21468" y="17761"/>
                </a:cubicBezTo>
              </a:path>
              <a:path w="21600" h="17761" stroke="0" extrusionOk="0">
                <a:moveTo>
                  <a:pt x="15165" y="0"/>
                </a:moveTo>
                <a:cubicBezTo>
                  <a:pt x="19282" y="4059"/>
                  <a:pt x="21600" y="9599"/>
                  <a:pt x="21600" y="15381"/>
                </a:cubicBezTo>
                <a:cubicBezTo>
                  <a:pt x="21600" y="16176"/>
                  <a:pt x="21556" y="16970"/>
                  <a:pt x="21468" y="17761"/>
                </a:cubicBezTo>
                <a:lnTo>
                  <a:pt x="0" y="15381"/>
                </a:lnTo>
                <a:lnTo>
                  <a:pt x="15165" y="0"/>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2" name="Arc 32"/>
          <p:cNvSpPr>
            <a:spLocks/>
          </p:cNvSpPr>
          <p:nvPr/>
        </p:nvSpPr>
        <p:spPr bwMode="auto">
          <a:xfrm rot="2145233" flipH="1" flipV="1">
            <a:off x="1501775" y="4022725"/>
            <a:ext cx="2308225" cy="606425"/>
          </a:xfrm>
          <a:custGeom>
            <a:avLst/>
            <a:gdLst>
              <a:gd name="T0" fmla="*/ 1981941 w 21237"/>
              <a:gd name="T1" fmla="*/ 0 h 11578"/>
              <a:gd name="T2" fmla="*/ 2308225 w 21237"/>
              <a:gd name="T3" fmla="*/ 399849 h 11578"/>
              <a:gd name="T4" fmla="*/ 0 w 21237"/>
              <a:gd name="T5" fmla="*/ 606425 h 11578"/>
              <a:gd name="T6" fmla="*/ 0 60000 65536"/>
              <a:gd name="T7" fmla="*/ 0 60000 65536"/>
              <a:gd name="T8" fmla="*/ 0 60000 65536"/>
            </a:gdLst>
            <a:ahLst/>
            <a:cxnLst>
              <a:cxn ang="T6">
                <a:pos x="T0" y="T1"/>
              </a:cxn>
              <a:cxn ang="T7">
                <a:pos x="T2" y="T3"/>
              </a:cxn>
              <a:cxn ang="T8">
                <a:pos x="T4" y="T5"/>
              </a:cxn>
            </a:cxnLst>
            <a:rect l="0" t="0" r="r" b="b"/>
            <a:pathLst>
              <a:path w="21237" h="11578" fill="none" extrusionOk="0">
                <a:moveTo>
                  <a:pt x="18234" y="0"/>
                </a:moveTo>
                <a:cubicBezTo>
                  <a:pt x="19713" y="2329"/>
                  <a:pt x="20733" y="4920"/>
                  <a:pt x="21236" y="7634"/>
                </a:cubicBezTo>
              </a:path>
              <a:path w="21237" h="11578" stroke="0" extrusionOk="0">
                <a:moveTo>
                  <a:pt x="18234" y="0"/>
                </a:moveTo>
                <a:cubicBezTo>
                  <a:pt x="19713" y="2329"/>
                  <a:pt x="20733" y="4920"/>
                  <a:pt x="21236" y="7634"/>
                </a:cubicBezTo>
                <a:lnTo>
                  <a:pt x="0" y="11578"/>
                </a:lnTo>
                <a:lnTo>
                  <a:pt x="18234" y="0"/>
                </a:lnTo>
                <a:close/>
              </a:path>
            </a:pathLst>
          </a:custGeom>
          <a:noFill/>
          <a:ln w="38100">
            <a:solidFill>
              <a:srgbClr val="777777"/>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3" name="Text Box 33"/>
          <p:cNvSpPr txBox="1">
            <a:spLocks noChangeArrowheads="1"/>
          </p:cNvSpPr>
          <p:nvPr/>
        </p:nvSpPr>
        <p:spPr bwMode="auto">
          <a:xfrm>
            <a:off x="0" y="5667375"/>
            <a:ext cx="3200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99"/>
                </a:solidFill>
              </a:rPr>
              <a:t>Decreased velocity on retreating blade causes reduction in lift</a:t>
            </a:r>
          </a:p>
          <a:p>
            <a:pPr eaLnBrk="1" hangingPunct="1"/>
            <a:endParaRPr lang="en-US" altLang="en-US">
              <a:solidFill>
                <a:srgbClr val="000099"/>
              </a:solidFill>
            </a:endParaRPr>
          </a:p>
        </p:txBody>
      </p:sp>
      <p:sp>
        <p:nvSpPr>
          <p:cNvPr id="26654" name="Line 34"/>
          <p:cNvSpPr>
            <a:spLocks noChangeShapeType="1"/>
          </p:cNvSpPr>
          <p:nvPr/>
        </p:nvSpPr>
        <p:spPr bwMode="auto">
          <a:xfrm flipH="1" flipV="1">
            <a:off x="3685647" y="5474074"/>
            <a:ext cx="381000" cy="1841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C9D27014-3DA9-482B-BE2C-A23AB63BC2B2}"/>
              </a:ext>
            </a:extLst>
          </p:cNvPr>
          <p:cNvSpPr txBox="1"/>
          <p:nvPr/>
        </p:nvSpPr>
        <p:spPr>
          <a:xfrm>
            <a:off x="3700486" y="3555580"/>
            <a:ext cx="892232" cy="369332"/>
          </a:xfrm>
          <a:prstGeom prst="rect">
            <a:avLst/>
          </a:prstGeom>
          <a:noFill/>
        </p:spPr>
        <p:txBody>
          <a:bodyPr wrap="none" rtlCol="0">
            <a:spAutoFit/>
          </a:bodyPr>
          <a:lstStyle/>
          <a:p>
            <a:r>
              <a:rPr lang="en-US" i="1" dirty="0">
                <a:solidFill>
                  <a:schemeClr val="accent2">
                    <a:lumMod val="75000"/>
                  </a:schemeClr>
                </a:solidFill>
                <a:latin typeface="Times New Roman" panose="02020603050405020304" pitchFamily="18" charset="0"/>
                <a:cs typeface="Times New Roman" panose="02020603050405020304" pitchFamily="18" charset="0"/>
              </a:rPr>
              <a:t>V + </a:t>
            </a:r>
            <a:r>
              <a:rPr lang="en-US" i="1" dirty="0" err="1">
                <a:solidFill>
                  <a:schemeClr val="accent2">
                    <a:lumMod val="75000"/>
                  </a:schemeClr>
                </a:solidFill>
                <a:latin typeface="Symbol" panose="05050102010706020507" pitchFamily="18" charset="2"/>
                <a:cs typeface="Times New Roman" panose="02020603050405020304" pitchFamily="18" charset="0"/>
              </a:rPr>
              <a:t>W</a:t>
            </a:r>
            <a:r>
              <a:rPr lang="en-US" i="1" dirty="0" err="1">
                <a:solidFill>
                  <a:schemeClr val="accent2">
                    <a:lumMod val="75000"/>
                  </a:schemeClr>
                </a:solidFill>
                <a:latin typeface="Times New Roman" panose="02020603050405020304" pitchFamily="18" charset="0"/>
                <a:cs typeface="Times New Roman" panose="02020603050405020304" pitchFamily="18" charset="0"/>
              </a:rPr>
              <a:t>r</a:t>
            </a:r>
            <a:endParaRPr lang="en-US" i="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6" name="Line 28">
            <a:extLst>
              <a:ext uri="{FF2B5EF4-FFF2-40B4-BE49-F238E27FC236}">
                <a16:creationId xmlns:a16="http://schemas.microsoft.com/office/drawing/2014/main" id="{F86FF162-0474-4F2D-864E-05E867852DF7}"/>
              </a:ext>
            </a:extLst>
          </p:cNvPr>
          <p:cNvSpPr>
            <a:spLocks noChangeShapeType="1"/>
          </p:cNvSpPr>
          <p:nvPr/>
        </p:nvSpPr>
        <p:spPr bwMode="auto">
          <a:xfrm>
            <a:off x="533400" y="2895600"/>
            <a:ext cx="762000" cy="261938"/>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Box 36">
            <a:extLst>
              <a:ext uri="{FF2B5EF4-FFF2-40B4-BE49-F238E27FC236}">
                <a16:creationId xmlns:a16="http://schemas.microsoft.com/office/drawing/2014/main" id="{42869E3D-C81D-411E-AAEE-326B52452B5B}"/>
              </a:ext>
            </a:extLst>
          </p:cNvPr>
          <p:cNvSpPr txBox="1"/>
          <p:nvPr/>
        </p:nvSpPr>
        <p:spPr>
          <a:xfrm>
            <a:off x="228600" y="2339073"/>
            <a:ext cx="1467068" cy="646331"/>
          </a:xfrm>
          <a:prstGeom prst="rect">
            <a:avLst/>
          </a:prstGeom>
          <a:noFill/>
        </p:spPr>
        <p:txBody>
          <a:bodyPr wrap="none" rtlCol="0">
            <a:spAutoFit/>
          </a:bodyPr>
          <a:lstStyle/>
          <a:p>
            <a:r>
              <a:rPr lang="en-US" dirty="0">
                <a:solidFill>
                  <a:schemeClr val="accent2">
                    <a:lumMod val="75000"/>
                  </a:schemeClr>
                </a:solidFill>
                <a:latin typeface="+mj-lt"/>
                <a:cs typeface="Times New Roman" panose="02020603050405020304" pitchFamily="18" charset="0"/>
              </a:rPr>
              <a:t>Free Stream</a:t>
            </a:r>
          </a:p>
          <a:p>
            <a:r>
              <a:rPr lang="en-US" i="1" dirty="0">
                <a:solidFill>
                  <a:schemeClr val="accent2">
                    <a:lumMod val="75000"/>
                  </a:schemeClr>
                </a:solidFill>
                <a:latin typeface="Times New Roman" panose="02020603050405020304" pitchFamily="18" charset="0"/>
                <a:cs typeface="Times New Roman" panose="02020603050405020304" pitchFamily="18" charset="0"/>
              </a:rPr>
              <a:t>V</a:t>
            </a:r>
          </a:p>
        </p:txBody>
      </p:sp>
      <p:sp>
        <p:nvSpPr>
          <p:cNvPr id="38" name="TextBox 37">
            <a:extLst>
              <a:ext uri="{FF2B5EF4-FFF2-40B4-BE49-F238E27FC236}">
                <a16:creationId xmlns:a16="http://schemas.microsoft.com/office/drawing/2014/main" id="{62247F27-8ACF-47F1-90D9-532F4269A59C}"/>
              </a:ext>
            </a:extLst>
          </p:cNvPr>
          <p:cNvSpPr txBox="1"/>
          <p:nvPr/>
        </p:nvSpPr>
        <p:spPr>
          <a:xfrm>
            <a:off x="4038600" y="5564659"/>
            <a:ext cx="781624" cy="369332"/>
          </a:xfrm>
          <a:prstGeom prst="rect">
            <a:avLst/>
          </a:prstGeom>
          <a:noFill/>
        </p:spPr>
        <p:txBody>
          <a:bodyPr wrap="none" rtlCol="0">
            <a:spAutoFit/>
          </a:bodyPr>
          <a:lstStyle/>
          <a:p>
            <a:r>
              <a:rPr lang="en-US" i="1" dirty="0">
                <a:solidFill>
                  <a:schemeClr val="accent2">
                    <a:lumMod val="75000"/>
                  </a:schemeClr>
                </a:solidFill>
                <a:latin typeface="Times New Roman" panose="02020603050405020304" pitchFamily="18" charset="0"/>
                <a:cs typeface="Times New Roman" panose="02020603050405020304" pitchFamily="18" charset="0"/>
              </a:rPr>
              <a:t>V - </a:t>
            </a:r>
            <a:r>
              <a:rPr lang="en-US" i="1" dirty="0" err="1">
                <a:solidFill>
                  <a:schemeClr val="accent2">
                    <a:lumMod val="75000"/>
                  </a:schemeClr>
                </a:solidFill>
                <a:latin typeface="Symbol" panose="05050102010706020507" pitchFamily="18" charset="2"/>
                <a:cs typeface="Times New Roman" panose="02020603050405020304" pitchFamily="18" charset="0"/>
              </a:rPr>
              <a:t>W</a:t>
            </a:r>
            <a:r>
              <a:rPr lang="en-US" i="1" dirty="0" err="1">
                <a:solidFill>
                  <a:schemeClr val="accent2">
                    <a:lumMod val="75000"/>
                  </a:schemeClr>
                </a:solidFill>
                <a:latin typeface="Times New Roman" panose="02020603050405020304" pitchFamily="18" charset="0"/>
                <a:cs typeface="Times New Roman" panose="02020603050405020304" pitchFamily="18" charset="0"/>
              </a:rPr>
              <a:t>r</a:t>
            </a:r>
            <a:endParaRPr lang="en-US" i="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Parallelogram 2">
            <a:extLst>
              <a:ext uri="{FF2B5EF4-FFF2-40B4-BE49-F238E27FC236}">
                <a16:creationId xmlns:a16="http://schemas.microsoft.com/office/drawing/2014/main" id="{DA0953FF-A0E7-4A71-8E19-F4CB7141EBB2}"/>
              </a:ext>
            </a:extLst>
          </p:cNvPr>
          <p:cNvSpPr/>
          <p:nvPr/>
        </p:nvSpPr>
        <p:spPr>
          <a:xfrm rot="2071462">
            <a:off x="5196745" y="4267950"/>
            <a:ext cx="168839" cy="157386"/>
          </a:xfrm>
          <a:prstGeom prst="parallelogram">
            <a:avLst>
              <a:gd name="adj" fmla="val 4321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arallelogram 39">
            <a:extLst>
              <a:ext uri="{FF2B5EF4-FFF2-40B4-BE49-F238E27FC236}">
                <a16:creationId xmlns:a16="http://schemas.microsoft.com/office/drawing/2014/main" id="{2336EC2D-EF2F-412E-B4CF-5DAD9092BD63}"/>
              </a:ext>
            </a:extLst>
          </p:cNvPr>
          <p:cNvSpPr/>
          <p:nvPr/>
        </p:nvSpPr>
        <p:spPr>
          <a:xfrm rot="2071462">
            <a:off x="3552581" y="5312424"/>
            <a:ext cx="168839" cy="157386"/>
          </a:xfrm>
          <a:prstGeom prst="parallelogram">
            <a:avLst>
              <a:gd name="adj" fmla="val 4321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82850" y="274638"/>
            <a:ext cx="4183063" cy="1143000"/>
          </a:xfrm>
        </p:spPr>
        <p:txBody>
          <a:bodyPr/>
          <a:lstStyle/>
          <a:p>
            <a:pPr eaLnBrk="1" hangingPunct="1"/>
            <a:r>
              <a:rPr lang="en-US" altLang="en-US" sz="3200"/>
              <a:t>Lag Dynamics</a:t>
            </a:r>
          </a:p>
        </p:txBody>
      </p:sp>
      <p:sp>
        <p:nvSpPr>
          <p:cNvPr id="27651" name="Rectangle 3"/>
          <p:cNvSpPr>
            <a:spLocks noGrp="1" noChangeArrowheads="1"/>
          </p:cNvSpPr>
          <p:nvPr>
            <p:ph type="body" idx="1"/>
          </p:nvPr>
        </p:nvSpPr>
        <p:spPr>
          <a:xfrm>
            <a:off x="304800" y="1524000"/>
            <a:ext cx="8382000" cy="4953000"/>
          </a:xfrm>
        </p:spPr>
        <p:txBody>
          <a:bodyPr/>
          <a:lstStyle/>
          <a:p>
            <a:pPr eaLnBrk="1" hangingPunct="1"/>
            <a:r>
              <a:rPr lang="en-US" altLang="en-US" sz="2000"/>
              <a:t>Will not discuss in detail, but lag dynamics can also be important in flight dynamics</a:t>
            </a:r>
          </a:p>
          <a:p>
            <a:pPr eaLnBrk="1" hangingPunct="1"/>
            <a:r>
              <a:rPr lang="en-US" altLang="en-US" sz="2000"/>
              <a:t>Hinges or flexibility in  the lag degree of freedom are included in rotor design to relieve structural loads</a:t>
            </a:r>
          </a:p>
          <a:p>
            <a:pPr eaLnBrk="1" hangingPunct="1"/>
            <a:r>
              <a:rPr lang="en-US" altLang="en-US" sz="2000"/>
              <a:t>Unlike flapping, lag motion serves no purpose in stability and control  </a:t>
            </a:r>
          </a:p>
          <a:p>
            <a:pPr eaLnBrk="1" hangingPunct="1"/>
            <a:r>
              <a:rPr lang="en-US" altLang="en-US" sz="2000"/>
              <a:t>Unlike flapping, lag dynamics are weakly coupled to fuselage motion</a:t>
            </a:r>
          </a:p>
          <a:p>
            <a:pPr eaLnBrk="1" hangingPunct="1"/>
            <a:r>
              <a:rPr lang="en-US" altLang="en-US" sz="2000"/>
              <a:t>However, dynamics are lightly damped and stability becomes an issue with closed-loop control – </a:t>
            </a:r>
            <a:r>
              <a:rPr lang="en-US" altLang="en-US" sz="2000" i="1"/>
              <a:t>Air Resonance </a:t>
            </a:r>
            <a:r>
              <a:rPr lang="en-US" altLang="en-US" sz="2000"/>
              <a:t> or  </a:t>
            </a:r>
            <a:r>
              <a:rPr lang="en-US" altLang="en-US" sz="2000" i="1"/>
              <a:t>Rotor-Body Coupling</a:t>
            </a:r>
          </a:p>
          <a:p>
            <a:pPr eaLnBrk="1" hangingPunct="1"/>
            <a:r>
              <a:rPr lang="en-US" altLang="en-US" sz="2000"/>
              <a:t>Mechanical or elastomeric dampers are used, but may not provide enough stability when using high gain feedback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34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30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143000"/>
            <a:ext cx="329723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Text Box 7"/>
          <p:cNvSpPr txBox="1">
            <a:spLocks noChangeArrowheads="1"/>
          </p:cNvSpPr>
          <p:nvPr/>
        </p:nvSpPr>
        <p:spPr bwMode="auto">
          <a:xfrm>
            <a:off x="304800" y="990600"/>
            <a:ext cx="457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dirty="0">
                <a:solidFill>
                  <a:srgbClr val="000099"/>
                </a:solidFill>
              </a:rPr>
              <a:t>Multi-Blade Coordinates for 4 bladed Rotor:</a:t>
            </a:r>
          </a:p>
        </p:txBody>
      </p:sp>
      <p:graphicFrame>
        <p:nvGraphicFramePr>
          <p:cNvPr id="3077" name="Object 8"/>
          <p:cNvGraphicFramePr>
            <a:graphicFrameLocks noChangeAspect="1"/>
          </p:cNvGraphicFramePr>
          <p:nvPr>
            <p:extLst>
              <p:ext uri="{D42A27DB-BD31-4B8C-83A1-F6EECF244321}">
                <p14:modId xmlns:p14="http://schemas.microsoft.com/office/powerpoint/2010/main" val="3666112114"/>
              </p:ext>
            </p:extLst>
          </p:nvPr>
        </p:nvGraphicFramePr>
        <p:xfrm>
          <a:off x="457200" y="1371600"/>
          <a:ext cx="1285875" cy="1795463"/>
        </p:xfrm>
        <a:graphic>
          <a:graphicData uri="http://schemas.openxmlformats.org/presentationml/2006/ole">
            <mc:AlternateContent xmlns:mc="http://schemas.openxmlformats.org/markup-compatibility/2006">
              <mc:Choice xmlns:v="urn:schemas-microsoft-com:vml" Requires="v">
                <p:oleObj name="Equation" r:id="rId3" imgW="799920" imgH="1117440" progId="Equation.DSMT4">
                  <p:embed/>
                </p:oleObj>
              </mc:Choice>
              <mc:Fallback>
                <p:oleObj name="Equation" r:id="rId3" imgW="799920" imgH="1117440" progId="Equation.DSMT4">
                  <p:embed/>
                  <p:pic>
                    <p:nvPicPr>
                      <p:cNvPr id="3077" name="Object 8"/>
                      <p:cNvPicPr>
                        <a:picLocks noChangeAspect="1" noChangeArrowheads="1"/>
                      </p:cNvPicPr>
                      <p:nvPr/>
                    </p:nvPicPr>
                    <p:blipFill>
                      <a:blip r:embed="rId4"/>
                      <a:srcRect/>
                      <a:stretch>
                        <a:fillRect/>
                      </a:stretch>
                    </p:blipFill>
                    <p:spPr bwMode="auto">
                      <a:xfrm>
                        <a:off x="457200" y="1371600"/>
                        <a:ext cx="1285875" cy="179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9"/>
          <p:cNvSpPr txBox="1">
            <a:spLocks noChangeArrowheads="1"/>
          </p:cNvSpPr>
          <p:nvPr/>
        </p:nvSpPr>
        <p:spPr bwMode="auto">
          <a:xfrm>
            <a:off x="2344738" y="1373188"/>
            <a:ext cx="3028950"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5000"/>
              </a:spcAft>
            </a:pPr>
            <a:r>
              <a:rPr lang="en-US" altLang="en-US">
                <a:solidFill>
                  <a:srgbClr val="000099"/>
                </a:solidFill>
              </a:rPr>
              <a:t>Coning</a:t>
            </a:r>
          </a:p>
          <a:p>
            <a:pPr eaLnBrk="1" hangingPunct="1">
              <a:spcAft>
                <a:spcPct val="25000"/>
              </a:spcAft>
            </a:pPr>
            <a:r>
              <a:rPr lang="en-US" altLang="en-US">
                <a:solidFill>
                  <a:srgbClr val="000099"/>
                </a:solidFill>
              </a:rPr>
              <a:t>Differential Coning</a:t>
            </a:r>
          </a:p>
          <a:p>
            <a:pPr eaLnBrk="1" hangingPunct="1">
              <a:spcAft>
                <a:spcPct val="25000"/>
              </a:spcAft>
            </a:pPr>
            <a:r>
              <a:rPr lang="en-US" altLang="en-US">
                <a:solidFill>
                  <a:srgbClr val="000099"/>
                </a:solidFill>
              </a:rPr>
              <a:t>Longitudinal Cyclic Flapping</a:t>
            </a:r>
          </a:p>
          <a:p>
            <a:pPr eaLnBrk="1" hangingPunct="1">
              <a:spcAft>
                <a:spcPct val="25000"/>
              </a:spcAft>
            </a:pPr>
            <a:r>
              <a:rPr lang="en-US" altLang="en-US">
                <a:solidFill>
                  <a:srgbClr val="000099"/>
                </a:solidFill>
              </a:rPr>
              <a:t>Lateral Cyclic Flapping</a:t>
            </a:r>
          </a:p>
        </p:txBody>
      </p:sp>
      <p:sp>
        <p:nvSpPr>
          <p:cNvPr id="3079" name="Line 10"/>
          <p:cNvSpPr>
            <a:spLocks noChangeShapeType="1"/>
          </p:cNvSpPr>
          <p:nvPr/>
        </p:nvSpPr>
        <p:spPr bwMode="auto">
          <a:xfrm flipH="1">
            <a:off x="1789113" y="1552575"/>
            <a:ext cx="558800"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 name="Line 11"/>
          <p:cNvSpPr>
            <a:spLocks noChangeShapeType="1"/>
          </p:cNvSpPr>
          <p:nvPr/>
        </p:nvSpPr>
        <p:spPr bwMode="auto">
          <a:xfrm flipH="1">
            <a:off x="1785938" y="1905000"/>
            <a:ext cx="558800"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 name="Line 12"/>
          <p:cNvSpPr>
            <a:spLocks noChangeShapeType="1"/>
          </p:cNvSpPr>
          <p:nvPr/>
        </p:nvSpPr>
        <p:spPr bwMode="auto">
          <a:xfrm flipH="1">
            <a:off x="1782763" y="2257425"/>
            <a:ext cx="558800"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 name="Line 13"/>
          <p:cNvSpPr>
            <a:spLocks noChangeShapeType="1"/>
          </p:cNvSpPr>
          <p:nvPr/>
        </p:nvSpPr>
        <p:spPr bwMode="auto">
          <a:xfrm flipH="1">
            <a:off x="1779588" y="2609850"/>
            <a:ext cx="558800" cy="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 name="Text Box 15"/>
          <p:cNvSpPr txBox="1">
            <a:spLocks noChangeArrowheads="1"/>
          </p:cNvSpPr>
          <p:nvPr/>
        </p:nvSpPr>
        <p:spPr bwMode="auto">
          <a:xfrm>
            <a:off x="152400" y="228600"/>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Introduce the multi-blade coordinates (MBC) for rotor flapping on a 4 bladed rotor:</a:t>
            </a:r>
          </a:p>
        </p:txBody>
      </p:sp>
      <p:graphicFrame>
        <p:nvGraphicFramePr>
          <p:cNvPr id="3" name="Object 2">
            <a:extLst>
              <a:ext uri="{FF2B5EF4-FFF2-40B4-BE49-F238E27FC236}">
                <a16:creationId xmlns:a16="http://schemas.microsoft.com/office/drawing/2014/main" id="{0993A394-6B7A-40E9-94AF-D1E9E4790000}"/>
              </a:ext>
            </a:extLst>
          </p:cNvPr>
          <p:cNvGraphicFramePr>
            <a:graphicFrameLocks noChangeAspect="1"/>
          </p:cNvGraphicFramePr>
          <p:nvPr>
            <p:extLst>
              <p:ext uri="{D42A27DB-BD31-4B8C-83A1-F6EECF244321}">
                <p14:modId xmlns:p14="http://schemas.microsoft.com/office/powerpoint/2010/main" val="2201186940"/>
              </p:ext>
            </p:extLst>
          </p:nvPr>
        </p:nvGraphicFramePr>
        <p:xfrm>
          <a:off x="541338" y="3048000"/>
          <a:ext cx="3421062" cy="3541713"/>
        </p:xfrm>
        <a:graphic>
          <a:graphicData uri="http://schemas.openxmlformats.org/presentationml/2006/ole">
            <mc:AlternateContent xmlns:mc="http://schemas.openxmlformats.org/markup-compatibility/2006">
              <mc:Choice xmlns:v="urn:schemas-microsoft-com:vml" Requires="v">
                <p:oleObj name="Equation" r:id="rId5" imgW="2501640" imgH="2590560" progId="Equation.DSMT4">
                  <p:embed/>
                </p:oleObj>
              </mc:Choice>
              <mc:Fallback>
                <p:oleObj name="Equation" r:id="rId5" imgW="2501640" imgH="2590560" progId="Equation.DSMT4">
                  <p:embed/>
                  <p:pic>
                    <p:nvPicPr>
                      <p:cNvPr id="3" name="Object 2">
                        <a:extLst>
                          <a:ext uri="{FF2B5EF4-FFF2-40B4-BE49-F238E27FC236}">
                            <a16:creationId xmlns:a16="http://schemas.microsoft.com/office/drawing/2014/main" id="{0993A394-6B7A-40E9-94AF-D1E9E4790000}"/>
                          </a:ext>
                        </a:extLst>
                      </p:cNvPr>
                      <p:cNvPicPr/>
                      <p:nvPr/>
                    </p:nvPicPr>
                    <p:blipFill>
                      <a:blip r:embed="rId6"/>
                      <a:stretch>
                        <a:fillRect/>
                      </a:stretch>
                    </p:blipFill>
                    <p:spPr>
                      <a:xfrm>
                        <a:off x="541338" y="3048000"/>
                        <a:ext cx="3421062" cy="3541713"/>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rot="-5400000">
            <a:off x="1409700" y="2247900"/>
            <a:ext cx="3048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5" name="Rectangle 3"/>
          <p:cNvSpPr>
            <a:spLocks noChangeArrowheads="1"/>
          </p:cNvSpPr>
          <p:nvPr/>
        </p:nvSpPr>
        <p:spPr bwMode="auto">
          <a:xfrm rot="-4544264">
            <a:off x="1257300" y="1638300"/>
            <a:ext cx="990600" cy="152400"/>
          </a:xfrm>
          <a:prstGeom prst="rect">
            <a:avLst/>
          </a:prstGeom>
          <a:solidFill>
            <a:srgbClr val="669900"/>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76" name="Rectangle 4"/>
          <p:cNvSpPr>
            <a:spLocks noGrp="1" noChangeArrowheads="1"/>
          </p:cNvSpPr>
          <p:nvPr>
            <p:ph type="title"/>
          </p:nvPr>
        </p:nvSpPr>
        <p:spPr>
          <a:xfrm>
            <a:off x="2479675" y="274638"/>
            <a:ext cx="4184650" cy="1143000"/>
          </a:xfrm>
        </p:spPr>
        <p:txBody>
          <a:bodyPr/>
          <a:lstStyle/>
          <a:p>
            <a:pPr eaLnBrk="1" hangingPunct="1"/>
            <a:r>
              <a:rPr lang="en-US" altLang="en-US"/>
              <a:t>Lag Dynamics</a:t>
            </a:r>
          </a:p>
        </p:txBody>
      </p:sp>
      <p:sp>
        <p:nvSpPr>
          <p:cNvPr id="28677" name="Line 5"/>
          <p:cNvSpPr>
            <a:spLocks noChangeShapeType="1"/>
          </p:cNvSpPr>
          <p:nvPr/>
        </p:nvSpPr>
        <p:spPr bwMode="auto">
          <a:xfrm>
            <a:off x="1524000" y="25146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6"/>
          <p:cNvSpPr>
            <a:spLocks noChangeShapeType="1"/>
          </p:cNvSpPr>
          <p:nvPr/>
        </p:nvSpPr>
        <p:spPr bwMode="auto">
          <a:xfrm>
            <a:off x="1219200" y="2819400"/>
            <a:ext cx="609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7"/>
          <p:cNvSpPr>
            <a:spLocks noChangeShapeType="1"/>
          </p:cNvSpPr>
          <p:nvPr/>
        </p:nvSpPr>
        <p:spPr bwMode="auto">
          <a:xfrm>
            <a:off x="2057400" y="281940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8"/>
          <p:cNvSpPr>
            <a:spLocks noChangeShapeType="1"/>
          </p:cNvSpPr>
          <p:nvPr/>
        </p:nvSpPr>
        <p:spPr bwMode="auto">
          <a:xfrm>
            <a:off x="1905000" y="2819400"/>
            <a:ext cx="3810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Rectangle 9"/>
          <p:cNvSpPr>
            <a:spLocks noChangeArrowheads="1"/>
          </p:cNvSpPr>
          <p:nvPr/>
        </p:nvSpPr>
        <p:spPr bwMode="auto">
          <a:xfrm rot="642081">
            <a:off x="2133600" y="3048000"/>
            <a:ext cx="2438400" cy="152400"/>
          </a:xfrm>
          <a:prstGeom prst="rect">
            <a:avLst/>
          </a:prstGeom>
          <a:solidFill>
            <a:srgbClr val="669900"/>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2" name="Arc 10"/>
          <p:cNvSpPr>
            <a:spLocks/>
          </p:cNvSpPr>
          <p:nvPr/>
        </p:nvSpPr>
        <p:spPr bwMode="auto">
          <a:xfrm>
            <a:off x="1905000" y="2820988"/>
            <a:ext cx="1457325" cy="219075"/>
          </a:xfrm>
          <a:custGeom>
            <a:avLst/>
            <a:gdLst>
              <a:gd name="T0" fmla="*/ 1457325 w 21600"/>
              <a:gd name="T1" fmla="*/ 202 h 3258"/>
              <a:gd name="T2" fmla="*/ 1440660 w 21600"/>
              <a:gd name="T3" fmla="*/ 219075 h 3258"/>
              <a:gd name="T4" fmla="*/ 0 w 21600"/>
              <a:gd name="T5" fmla="*/ 0 h 3258"/>
              <a:gd name="T6" fmla="*/ 0 60000 65536"/>
              <a:gd name="T7" fmla="*/ 0 60000 65536"/>
              <a:gd name="T8" fmla="*/ 0 60000 65536"/>
            </a:gdLst>
            <a:ahLst/>
            <a:cxnLst>
              <a:cxn ang="T6">
                <a:pos x="T0" y="T1"/>
              </a:cxn>
              <a:cxn ang="T7">
                <a:pos x="T2" y="T3"/>
              </a:cxn>
              <a:cxn ang="T8">
                <a:pos x="T4" y="T5"/>
              </a:cxn>
            </a:cxnLst>
            <a:rect l="0" t="0" r="r" b="b"/>
            <a:pathLst>
              <a:path w="21600" h="3258" fill="none" extrusionOk="0">
                <a:moveTo>
                  <a:pt x="21599" y="2"/>
                </a:moveTo>
                <a:cubicBezTo>
                  <a:pt x="21599" y="1092"/>
                  <a:pt x="21517" y="2180"/>
                  <a:pt x="21352" y="3257"/>
                </a:cubicBezTo>
              </a:path>
              <a:path w="21600" h="3258" stroke="0" extrusionOk="0">
                <a:moveTo>
                  <a:pt x="21599" y="2"/>
                </a:moveTo>
                <a:cubicBezTo>
                  <a:pt x="21599" y="1092"/>
                  <a:pt x="21517" y="2180"/>
                  <a:pt x="21352" y="3257"/>
                </a:cubicBezTo>
                <a:lnTo>
                  <a:pt x="0" y="0"/>
                </a:lnTo>
                <a:lnTo>
                  <a:pt x="21599" y="2"/>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Oval 11"/>
          <p:cNvSpPr>
            <a:spLocks noChangeArrowheads="1"/>
          </p:cNvSpPr>
          <p:nvPr/>
        </p:nvSpPr>
        <p:spPr bwMode="auto">
          <a:xfrm>
            <a:off x="1752600" y="2743200"/>
            <a:ext cx="152400" cy="152400"/>
          </a:xfrm>
          <a:prstGeom prst="ellipse">
            <a:avLst/>
          </a:prstGeom>
          <a:solidFill>
            <a:srgbClr val="000099"/>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4" name="Oval 12"/>
          <p:cNvSpPr>
            <a:spLocks noChangeArrowheads="1"/>
          </p:cNvSpPr>
          <p:nvPr/>
        </p:nvSpPr>
        <p:spPr bwMode="auto">
          <a:xfrm>
            <a:off x="1447800" y="2438400"/>
            <a:ext cx="152400" cy="152400"/>
          </a:xfrm>
          <a:prstGeom prst="ellipse">
            <a:avLst/>
          </a:prstGeom>
          <a:solidFill>
            <a:srgbClr val="000099"/>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5" name="Line 13"/>
          <p:cNvSpPr>
            <a:spLocks noChangeShapeType="1"/>
          </p:cNvSpPr>
          <p:nvPr/>
        </p:nvSpPr>
        <p:spPr bwMode="auto">
          <a:xfrm rot="5400000" flipH="1">
            <a:off x="990600" y="2590800"/>
            <a:ext cx="1524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Rectangle 14"/>
          <p:cNvSpPr>
            <a:spLocks noChangeArrowheads="1"/>
          </p:cNvSpPr>
          <p:nvPr/>
        </p:nvSpPr>
        <p:spPr bwMode="auto">
          <a:xfrm rot="-9216552">
            <a:off x="0" y="2362200"/>
            <a:ext cx="990600" cy="152400"/>
          </a:xfrm>
          <a:prstGeom prst="rect">
            <a:avLst/>
          </a:prstGeom>
          <a:solidFill>
            <a:srgbClr val="669900"/>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7" name="Oval 15"/>
          <p:cNvSpPr>
            <a:spLocks noChangeArrowheads="1"/>
          </p:cNvSpPr>
          <p:nvPr/>
        </p:nvSpPr>
        <p:spPr bwMode="auto">
          <a:xfrm>
            <a:off x="1143000" y="2743200"/>
            <a:ext cx="152400" cy="152400"/>
          </a:xfrm>
          <a:prstGeom prst="ellipse">
            <a:avLst/>
          </a:prstGeom>
          <a:solidFill>
            <a:srgbClr val="000099"/>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8" name="Arc 16"/>
          <p:cNvSpPr>
            <a:spLocks/>
          </p:cNvSpPr>
          <p:nvPr/>
        </p:nvSpPr>
        <p:spPr bwMode="auto">
          <a:xfrm>
            <a:off x="1524000" y="2819400"/>
            <a:ext cx="3284538" cy="1350963"/>
          </a:xfrm>
          <a:custGeom>
            <a:avLst/>
            <a:gdLst>
              <a:gd name="T0" fmla="*/ 3284538 w 21260"/>
              <a:gd name="T1" fmla="*/ 590515 h 8737"/>
              <a:gd name="T2" fmla="*/ 3051870 w 21260"/>
              <a:gd name="T3" fmla="*/ 1350963 h 8737"/>
              <a:gd name="T4" fmla="*/ 0 w 21260"/>
              <a:gd name="T5" fmla="*/ 0 h 8737"/>
              <a:gd name="T6" fmla="*/ 0 60000 65536"/>
              <a:gd name="T7" fmla="*/ 0 60000 65536"/>
              <a:gd name="T8" fmla="*/ 0 60000 65536"/>
            </a:gdLst>
            <a:ahLst/>
            <a:cxnLst>
              <a:cxn ang="T6">
                <a:pos x="T0" y="T1"/>
              </a:cxn>
              <a:cxn ang="T7">
                <a:pos x="T2" y="T3"/>
              </a:cxn>
              <a:cxn ang="T8">
                <a:pos x="T4" y="T5"/>
              </a:cxn>
            </a:cxnLst>
            <a:rect l="0" t="0" r="r" b="b"/>
            <a:pathLst>
              <a:path w="21260" h="8737" fill="none" extrusionOk="0">
                <a:moveTo>
                  <a:pt x="21259" y="3818"/>
                </a:moveTo>
                <a:cubicBezTo>
                  <a:pt x="20955" y="5512"/>
                  <a:pt x="20450" y="7163"/>
                  <a:pt x="19754" y="8737"/>
                </a:cubicBezTo>
              </a:path>
              <a:path w="21260" h="8737" stroke="0" extrusionOk="0">
                <a:moveTo>
                  <a:pt x="21259" y="3818"/>
                </a:moveTo>
                <a:cubicBezTo>
                  <a:pt x="20955" y="5512"/>
                  <a:pt x="20450" y="7163"/>
                  <a:pt x="19754" y="8737"/>
                </a:cubicBezTo>
                <a:lnTo>
                  <a:pt x="0" y="0"/>
                </a:lnTo>
                <a:lnTo>
                  <a:pt x="21259" y="3818"/>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Text Box 17"/>
          <p:cNvSpPr txBox="1">
            <a:spLocks noChangeArrowheads="1"/>
          </p:cNvSpPr>
          <p:nvPr/>
        </p:nvSpPr>
        <p:spPr bwMode="auto">
          <a:xfrm>
            <a:off x="4724400" y="36576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Symbol" panose="05050102010706020507" pitchFamily="18" charset="2"/>
              </a:rPr>
              <a:t>W</a:t>
            </a:r>
          </a:p>
        </p:txBody>
      </p:sp>
      <p:sp>
        <p:nvSpPr>
          <p:cNvPr id="28690" name="Text Box 18"/>
          <p:cNvSpPr txBox="1">
            <a:spLocks noChangeArrowheads="1"/>
          </p:cNvSpPr>
          <p:nvPr/>
        </p:nvSpPr>
        <p:spPr bwMode="auto">
          <a:xfrm>
            <a:off x="3486150" y="2752725"/>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a:latin typeface="Symbol" panose="05050102010706020507" pitchFamily="18" charset="2"/>
              </a:rPr>
              <a:t>z </a:t>
            </a:r>
            <a:r>
              <a:rPr lang="en-US" altLang="en-US"/>
              <a:t> = Lag Angle</a:t>
            </a:r>
            <a:endParaRPr lang="en-US" altLang="en-US" b="1" i="1">
              <a:latin typeface="Symbol" panose="05050102010706020507" pitchFamily="18" charset="2"/>
            </a:endParaRPr>
          </a:p>
        </p:txBody>
      </p:sp>
      <p:sp>
        <p:nvSpPr>
          <p:cNvPr id="28691" name="Line 19"/>
          <p:cNvSpPr>
            <a:spLocks noChangeShapeType="1"/>
          </p:cNvSpPr>
          <p:nvPr/>
        </p:nvSpPr>
        <p:spPr bwMode="auto">
          <a:xfrm flipH="1">
            <a:off x="1447800" y="3124200"/>
            <a:ext cx="76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Rectangle 20"/>
          <p:cNvSpPr>
            <a:spLocks noChangeArrowheads="1"/>
          </p:cNvSpPr>
          <p:nvPr/>
        </p:nvSpPr>
        <p:spPr bwMode="auto">
          <a:xfrm rot="6199931">
            <a:off x="17463" y="4421188"/>
            <a:ext cx="2286000" cy="152400"/>
          </a:xfrm>
          <a:prstGeom prst="rect">
            <a:avLst/>
          </a:prstGeom>
          <a:solidFill>
            <a:srgbClr val="669900"/>
          </a:solidFill>
          <a:ln w="9525">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3" name="Oval 21"/>
          <p:cNvSpPr>
            <a:spLocks noChangeArrowheads="1"/>
          </p:cNvSpPr>
          <p:nvPr/>
        </p:nvSpPr>
        <p:spPr bwMode="auto">
          <a:xfrm>
            <a:off x="1447800" y="3048000"/>
            <a:ext cx="152400" cy="152400"/>
          </a:xfrm>
          <a:prstGeom prst="ellipse">
            <a:avLst/>
          </a:prstGeom>
          <a:solidFill>
            <a:srgbClr val="000099"/>
          </a:solidFill>
          <a:ln w="9525">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4" name="Text Box 22"/>
          <p:cNvSpPr txBox="1">
            <a:spLocks noChangeArrowheads="1"/>
          </p:cNvSpPr>
          <p:nvPr/>
        </p:nvSpPr>
        <p:spPr bwMode="auto">
          <a:xfrm>
            <a:off x="2286000" y="1905000"/>
            <a:ext cx="122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Lag Hinge</a:t>
            </a:r>
          </a:p>
        </p:txBody>
      </p:sp>
      <p:sp>
        <p:nvSpPr>
          <p:cNvPr id="28695" name="Line 23"/>
          <p:cNvSpPr>
            <a:spLocks noChangeShapeType="1"/>
          </p:cNvSpPr>
          <p:nvPr/>
        </p:nvSpPr>
        <p:spPr bwMode="auto">
          <a:xfrm flipH="1">
            <a:off x="2057400" y="2133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6" name="Line 24"/>
          <p:cNvSpPr>
            <a:spLocks noChangeShapeType="1"/>
          </p:cNvSpPr>
          <p:nvPr/>
        </p:nvSpPr>
        <p:spPr bwMode="auto">
          <a:xfrm flipH="1">
            <a:off x="1828800" y="21336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8697" name="Object 25"/>
          <p:cNvGraphicFramePr>
            <a:graphicFrameLocks noChangeAspect="1"/>
          </p:cNvGraphicFramePr>
          <p:nvPr>
            <p:extLst>
              <p:ext uri="{D42A27DB-BD31-4B8C-83A1-F6EECF244321}">
                <p14:modId xmlns:p14="http://schemas.microsoft.com/office/powerpoint/2010/main" val="135240634"/>
              </p:ext>
            </p:extLst>
          </p:nvPr>
        </p:nvGraphicFramePr>
        <p:xfrm>
          <a:off x="5607050" y="2439988"/>
          <a:ext cx="2994025" cy="814388"/>
        </p:xfrm>
        <a:graphic>
          <a:graphicData uri="http://schemas.openxmlformats.org/presentationml/2006/ole">
            <mc:AlternateContent xmlns:mc="http://schemas.openxmlformats.org/markup-compatibility/2006">
              <mc:Choice xmlns:v="urn:schemas-microsoft-com:vml" Requires="v">
                <p:oleObj name="Equation" r:id="rId2" imgW="1866600" imgH="507960" progId="Equation.DSMT4">
                  <p:embed/>
                </p:oleObj>
              </mc:Choice>
              <mc:Fallback>
                <p:oleObj name="Equation" r:id="rId2" imgW="1866600" imgH="507960" progId="Equation.DSMT4">
                  <p:embed/>
                  <p:pic>
                    <p:nvPicPr>
                      <p:cNvPr id="28697" name="Object 25"/>
                      <p:cNvPicPr>
                        <a:picLocks noChangeAspect="1" noChangeArrowheads="1"/>
                      </p:cNvPicPr>
                      <p:nvPr/>
                    </p:nvPicPr>
                    <p:blipFill>
                      <a:blip r:embed="rId3"/>
                      <a:srcRect/>
                      <a:stretch>
                        <a:fillRect/>
                      </a:stretch>
                    </p:blipFill>
                    <p:spPr bwMode="auto">
                      <a:xfrm>
                        <a:off x="5607050" y="2439988"/>
                        <a:ext cx="2994025"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8" name="Text Box 26"/>
          <p:cNvSpPr txBox="1">
            <a:spLocks noChangeArrowheads="1"/>
          </p:cNvSpPr>
          <p:nvPr/>
        </p:nvSpPr>
        <p:spPr bwMode="auto">
          <a:xfrm>
            <a:off x="4889500" y="1770063"/>
            <a:ext cx="399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99"/>
                </a:solidFill>
              </a:rPr>
              <a:t>Simplified Model of Coupled Flap-Lag Dynamics:</a:t>
            </a:r>
          </a:p>
        </p:txBody>
      </p:sp>
      <p:sp>
        <p:nvSpPr>
          <p:cNvPr id="28699" name="Text Box 27"/>
          <p:cNvSpPr txBox="1">
            <a:spLocks noChangeArrowheads="1"/>
          </p:cNvSpPr>
          <p:nvPr/>
        </p:nvSpPr>
        <p:spPr bwMode="auto">
          <a:xfrm>
            <a:off x="1857233" y="4229100"/>
            <a:ext cx="68976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b="1" dirty="0"/>
              <a:t>Lag dynamics are inherently nonlinear and coupled to flap dynamics through Coriolis terms</a:t>
            </a:r>
          </a:p>
          <a:p>
            <a:pPr eaLnBrk="1" hangingPunct="1">
              <a:buFontTx/>
              <a:buChar char="•"/>
            </a:pPr>
            <a:r>
              <a:rPr lang="en-US" altLang="en-US" b="1" dirty="0"/>
              <a:t>Damping for lag comes mainly through mechanical damper (aerodynamic damping is small)</a:t>
            </a:r>
          </a:p>
          <a:p>
            <a:pPr eaLnBrk="1" hangingPunct="1">
              <a:buFontTx/>
              <a:buChar char="•"/>
            </a:pPr>
            <a:r>
              <a:rPr lang="en-US" altLang="en-US" b="1" dirty="0"/>
              <a:t>Lag stiffness comes for lag hinge offset (similar to flapping stiffness due to hinge offset)</a:t>
            </a:r>
          </a:p>
        </p:txBody>
      </p:sp>
      <p:sp>
        <p:nvSpPr>
          <p:cNvPr id="28700" name="AutoShape 28"/>
          <p:cNvSpPr>
            <a:spLocks/>
          </p:cNvSpPr>
          <p:nvPr/>
        </p:nvSpPr>
        <p:spPr bwMode="auto">
          <a:xfrm rot="-5400000">
            <a:off x="8201025" y="3116263"/>
            <a:ext cx="166687" cy="509588"/>
          </a:xfrm>
          <a:prstGeom prst="leftBrace">
            <a:avLst>
              <a:gd name="adj1" fmla="val 25476"/>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01" name="Text Box 29"/>
          <p:cNvSpPr txBox="1">
            <a:spLocks noChangeArrowheads="1"/>
          </p:cNvSpPr>
          <p:nvPr/>
        </p:nvSpPr>
        <p:spPr bwMode="auto">
          <a:xfrm>
            <a:off x="7512050" y="3600450"/>
            <a:ext cx="163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000099"/>
                </a:solidFill>
              </a:rPr>
              <a:t>Aerodynamic</a:t>
            </a:r>
          </a:p>
          <a:p>
            <a:pPr algn="ctr" eaLnBrk="1" hangingPunct="1"/>
            <a:r>
              <a:rPr lang="en-US" altLang="en-US" b="1">
                <a:solidFill>
                  <a:srgbClr val="000099"/>
                </a:solidFill>
              </a:rPr>
              <a:t>moments</a:t>
            </a:r>
          </a:p>
        </p:txBody>
      </p:sp>
      <p:sp>
        <p:nvSpPr>
          <p:cNvPr id="28702" name="AutoShape 30"/>
          <p:cNvSpPr>
            <a:spLocks/>
          </p:cNvSpPr>
          <p:nvPr/>
        </p:nvSpPr>
        <p:spPr bwMode="auto">
          <a:xfrm rot="-5400000">
            <a:off x="6419850" y="2905125"/>
            <a:ext cx="346075" cy="1057275"/>
          </a:xfrm>
          <a:prstGeom prst="leftBrace">
            <a:avLst>
              <a:gd name="adj1" fmla="val 25459"/>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03" name="Text Box 31"/>
          <p:cNvSpPr txBox="1">
            <a:spLocks noChangeArrowheads="1"/>
          </p:cNvSpPr>
          <p:nvPr/>
        </p:nvSpPr>
        <p:spPr bwMode="auto">
          <a:xfrm>
            <a:off x="5656263" y="3608388"/>
            <a:ext cx="1900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000099"/>
                </a:solidFill>
              </a:rPr>
              <a:t>Damping and stiffness</a:t>
            </a:r>
          </a:p>
        </p:txBody>
      </p:sp>
      <p:graphicFrame>
        <p:nvGraphicFramePr>
          <p:cNvPr id="2" name="Object 1"/>
          <p:cNvGraphicFramePr>
            <a:graphicFrameLocks noChangeAspect="1"/>
          </p:cNvGraphicFramePr>
          <p:nvPr>
            <p:extLst>
              <p:ext uri="{D42A27DB-BD31-4B8C-83A1-F6EECF244321}">
                <p14:modId xmlns:p14="http://schemas.microsoft.com/office/powerpoint/2010/main" val="3874885907"/>
              </p:ext>
            </p:extLst>
          </p:nvPr>
        </p:nvGraphicFramePr>
        <p:xfrm>
          <a:off x="4438650" y="5945116"/>
          <a:ext cx="1393372" cy="762000"/>
        </p:xfrm>
        <a:graphic>
          <a:graphicData uri="http://schemas.openxmlformats.org/presentationml/2006/ole">
            <mc:AlternateContent xmlns:mc="http://schemas.openxmlformats.org/markup-compatibility/2006">
              <mc:Choice xmlns:v="urn:schemas-microsoft-com:vml" Requires="v">
                <p:oleObj name="Equation" r:id="rId4" imgW="812520" imgH="444240" progId="Equation.DSMT4">
                  <p:embed/>
                </p:oleObj>
              </mc:Choice>
              <mc:Fallback>
                <p:oleObj name="Equation" r:id="rId4" imgW="812520" imgH="444240" progId="Equation.DSMT4">
                  <p:embed/>
                  <p:pic>
                    <p:nvPicPr>
                      <p:cNvPr id="2" name="Object 1"/>
                      <p:cNvPicPr/>
                      <p:nvPr/>
                    </p:nvPicPr>
                    <p:blipFill>
                      <a:blip r:embed="rId5"/>
                      <a:stretch>
                        <a:fillRect/>
                      </a:stretch>
                    </p:blipFill>
                    <p:spPr>
                      <a:xfrm>
                        <a:off x="4438650" y="5945116"/>
                        <a:ext cx="1393372" cy="76200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95400" y="152400"/>
            <a:ext cx="6297613" cy="766763"/>
          </a:xfrm>
        </p:spPr>
        <p:txBody>
          <a:bodyPr/>
          <a:lstStyle/>
          <a:p>
            <a:pPr eaLnBrk="1" hangingPunct="1"/>
            <a:r>
              <a:rPr lang="en-US" altLang="en-US" sz="2800"/>
              <a:t>Typical Eigenvalues of Rotor Modes</a:t>
            </a:r>
            <a:br>
              <a:rPr lang="en-US" altLang="en-US" sz="2800"/>
            </a:br>
            <a:r>
              <a:rPr lang="en-US" altLang="en-US" sz="2400"/>
              <a:t>UH-60 Rotor at 80 kts</a:t>
            </a:r>
            <a:endParaRPr lang="en-US" altLang="en-US" sz="280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l="13211" t="4288" r="18356"/>
          <a:stretch>
            <a:fillRect/>
          </a:stretch>
        </p:blipFill>
        <p:spPr bwMode="auto">
          <a:xfrm>
            <a:off x="641350" y="1571625"/>
            <a:ext cx="29972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Text Box 4"/>
          <p:cNvSpPr txBox="1">
            <a:spLocks noChangeArrowheads="1"/>
          </p:cNvSpPr>
          <p:nvPr/>
        </p:nvSpPr>
        <p:spPr bwMode="auto">
          <a:xfrm>
            <a:off x="4446588" y="1793875"/>
            <a:ext cx="271145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t>Flap Progressing Mode</a:t>
            </a:r>
          </a:p>
          <a:p>
            <a:pPr eaLnBrk="1" hangingPunct="1">
              <a:spcBef>
                <a:spcPct val="50000"/>
              </a:spcBef>
            </a:pPr>
            <a:r>
              <a:rPr lang="en-US" altLang="en-US" b="1"/>
              <a:t>Lag Progressing Mode</a:t>
            </a:r>
          </a:p>
          <a:p>
            <a:pPr eaLnBrk="1" hangingPunct="1">
              <a:spcBef>
                <a:spcPct val="50000"/>
              </a:spcBef>
            </a:pPr>
            <a:r>
              <a:rPr lang="en-US" altLang="en-US" b="1"/>
              <a:t>Lag Regressing Mode</a:t>
            </a:r>
          </a:p>
          <a:p>
            <a:pPr eaLnBrk="1" hangingPunct="1">
              <a:spcBef>
                <a:spcPct val="50000"/>
              </a:spcBef>
            </a:pPr>
            <a:r>
              <a:rPr lang="en-US" altLang="en-US" b="1"/>
              <a:t>Flap Regressing Mode</a:t>
            </a:r>
          </a:p>
        </p:txBody>
      </p:sp>
      <p:sp>
        <p:nvSpPr>
          <p:cNvPr id="29701" name="Oval 5"/>
          <p:cNvSpPr>
            <a:spLocks noChangeArrowheads="1"/>
          </p:cNvSpPr>
          <p:nvPr/>
        </p:nvSpPr>
        <p:spPr bwMode="auto">
          <a:xfrm>
            <a:off x="2297113" y="1884363"/>
            <a:ext cx="479425" cy="4238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2" name="Oval 6"/>
          <p:cNvSpPr>
            <a:spLocks noChangeArrowheads="1"/>
          </p:cNvSpPr>
          <p:nvPr/>
        </p:nvSpPr>
        <p:spPr bwMode="auto">
          <a:xfrm>
            <a:off x="2687638" y="2327275"/>
            <a:ext cx="441325" cy="390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3" name="Oval 7"/>
          <p:cNvSpPr>
            <a:spLocks noChangeArrowheads="1"/>
          </p:cNvSpPr>
          <p:nvPr/>
        </p:nvSpPr>
        <p:spPr bwMode="auto">
          <a:xfrm>
            <a:off x="2366963" y="3271838"/>
            <a:ext cx="323850" cy="7016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4" name="Oval 8"/>
          <p:cNvSpPr>
            <a:spLocks noChangeArrowheads="1"/>
          </p:cNvSpPr>
          <p:nvPr/>
        </p:nvSpPr>
        <p:spPr bwMode="auto">
          <a:xfrm>
            <a:off x="2684463" y="3136900"/>
            <a:ext cx="441325" cy="390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5" name="Line 9"/>
          <p:cNvSpPr>
            <a:spLocks noChangeShapeType="1"/>
          </p:cNvSpPr>
          <p:nvPr/>
        </p:nvSpPr>
        <p:spPr bwMode="auto">
          <a:xfrm flipH="1">
            <a:off x="2765425" y="1973263"/>
            <a:ext cx="1717675" cy="88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flipH="1">
            <a:off x="3063875" y="2382838"/>
            <a:ext cx="1428750" cy="66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flipH="1">
            <a:off x="3095625" y="2825750"/>
            <a:ext cx="1384300"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p:cNvSpPr>
            <a:spLocks noChangeShapeType="1"/>
          </p:cNvSpPr>
          <p:nvPr/>
        </p:nvSpPr>
        <p:spPr bwMode="auto">
          <a:xfrm flipH="1">
            <a:off x="2681288" y="3224213"/>
            <a:ext cx="1830387" cy="446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9709" name="Object 13"/>
          <p:cNvGraphicFramePr>
            <a:graphicFrameLocks noChangeAspect="1"/>
          </p:cNvGraphicFramePr>
          <p:nvPr/>
        </p:nvGraphicFramePr>
        <p:xfrm>
          <a:off x="3352800" y="1219200"/>
          <a:ext cx="736600" cy="633413"/>
        </p:xfrm>
        <a:graphic>
          <a:graphicData uri="http://schemas.openxmlformats.org/presentationml/2006/ole">
            <mc:AlternateContent xmlns:mc="http://schemas.openxmlformats.org/markup-compatibility/2006">
              <mc:Choice xmlns:v="urn:schemas-microsoft-com:vml" Requires="v">
                <p:oleObj name="Equation" r:id="rId3" imgW="457002" imgH="393529" progId="Equation.3">
                  <p:embed/>
                </p:oleObj>
              </mc:Choice>
              <mc:Fallback>
                <p:oleObj name="Equation" r:id="rId3" imgW="457002" imgH="393529" progId="Equation.3">
                  <p:embed/>
                  <p:pic>
                    <p:nvPicPr>
                      <p:cNvPr id="2970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19200"/>
                        <a:ext cx="7366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Line 14"/>
          <p:cNvSpPr>
            <a:spLocks noChangeShapeType="1"/>
          </p:cNvSpPr>
          <p:nvPr/>
        </p:nvSpPr>
        <p:spPr bwMode="auto">
          <a:xfrm flipH="1">
            <a:off x="2441575" y="1516063"/>
            <a:ext cx="323850" cy="234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a:off x="2743200" y="1524000"/>
            <a:ext cx="512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6"/>
          <p:cNvSpPr>
            <a:spLocks noChangeShapeType="1"/>
          </p:cNvSpPr>
          <p:nvPr/>
        </p:nvSpPr>
        <p:spPr bwMode="auto">
          <a:xfrm flipH="1" flipV="1">
            <a:off x="3155950" y="2978150"/>
            <a:ext cx="1571625" cy="1604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p:cNvSpPr>
            <a:spLocks noChangeShapeType="1"/>
          </p:cNvSpPr>
          <p:nvPr/>
        </p:nvSpPr>
        <p:spPr bwMode="auto">
          <a:xfrm flipH="1">
            <a:off x="3167063" y="4572000"/>
            <a:ext cx="1549400" cy="434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p:cNvSpPr>
            <a:spLocks noChangeShapeType="1"/>
          </p:cNvSpPr>
          <p:nvPr/>
        </p:nvSpPr>
        <p:spPr bwMode="auto">
          <a:xfrm>
            <a:off x="4705350" y="4583113"/>
            <a:ext cx="5699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Text Box 19"/>
          <p:cNvSpPr txBox="1">
            <a:spLocks noChangeArrowheads="1"/>
          </p:cNvSpPr>
          <p:nvPr/>
        </p:nvSpPr>
        <p:spPr bwMode="auto">
          <a:xfrm>
            <a:off x="5283200" y="4367213"/>
            <a:ext cx="1928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Symbol" panose="05050102010706020507" pitchFamily="18" charset="2"/>
              </a:rPr>
              <a:t>W</a:t>
            </a:r>
            <a:r>
              <a:rPr lang="en-US" altLang="en-US" b="1"/>
              <a:t> = 27.0 rad/sec</a:t>
            </a:r>
          </a:p>
        </p:txBody>
      </p:sp>
      <p:sp>
        <p:nvSpPr>
          <p:cNvPr id="29716" name="Line 20"/>
          <p:cNvSpPr>
            <a:spLocks noChangeShapeType="1"/>
          </p:cNvSpPr>
          <p:nvPr/>
        </p:nvSpPr>
        <p:spPr bwMode="auto">
          <a:xfrm flipV="1">
            <a:off x="3902075" y="5297488"/>
            <a:ext cx="152400" cy="152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Line 21"/>
          <p:cNvSpPr>
            <a:spLocks noChangeShapeType="1"/>
          </p:cNvSpPr>
          <p:nvPr/>
        </p:nvSpPr>
        <p:spPr bwMode="auto">
          <a:xfrm flipH="1" flipV="1">
            <a:off x="3902075" y="5297488"/>
            <a:ext cx="152400" cy="152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22"/>
          <p:cNvSpPr>
            <a:spLocks noChangeShapeType="1"/>
          </p:cNvSpPr>
          <p:nvPr/>
        </p:nvSpPr>
        <p:spPr bwMode="auto">
          <a:xfrm flipV="1">
            <a:off x="3902075" y="5602288"/>
            <a:ext cx="152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Line 23"/>
          <p:cNvSpPr>
            <a:spLocks noChangeShapeType="1"/>
          </p:cNvSpPr>
          <p:nvPr/>
        </p:nvSpPr>
        <p:spPr bwMode="auto">
          <a:xfrm flipH="1" flipV="1">
            <a:off x="3902075" y="5602288"/>
            <a:ext cx="152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0" name="Text Box 24"/>
          <p:cNvSpPr txBox="1">
            <a:spLocks noChangeArrowheads="1"/>
          </p:cNvSpPr>
          <p:nvPr/>
        </p:nvSpPr>
        <p:spPr bwMode="auto">
          <a:xfrm>
            <a:off x="4114800" y="5181600"/>
            <a:ext cx="3740150"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b="1">
                <a:solidFill>
                  <a:srgbClr val="000099"/>
                </a:solidFill>
              </a:rPr>
              <a:t>= Identified from GENHEL Model</a:t>
            </a:r>
          </a:p>
          <a:p>
            <a:pPr eaLnBrk="1" hangingPunct="1">
              <a:spcAft>
                <a:spcPct val="20000"/>
              </a:spcAft>
            </a:pPr>
            <a:r>
              <a:rPr lang="en-US" altLang="en-US" b="1">
                <a:solidFill>
                  <a:srgbClr val="FF0000"/>
                </a:solidFill>
              </a:rPr>
              <a:t>= Identified from Flight Test</a:t>
            </a:r>
          </a:p>
          <a:p>
            <a:pPr eaLnBrk="1" hangingPunct="1">
              <a:spcAft>
                <a:spcPct val="20000"/>
              </a:spcAft>
            </a:pPr>
            <a:r>
              <a:rPr lang="en-US" altLang="en-US" b="1">
                <a:solidFill>
                  <a:srgbClr val="FF0000"/>
                </a:solidFill>
              </a:rPr>
              <a:t>(Ref. Fletcher, NASA RM 110362)</a:t>
            </a:r>
          </a:p>
        </p:txBody>
      </p:sp>
      <p:sp>
        <p:nvSpPr>
          <p:cNvPr id="29721" name="Rectangle 25"/>
          <p:cNvSpPr>
            <a:spLocks noChangeArrowheads="1"/>
          </p:cNvSpPr>
          <p:nvPr/>
        </p:nvSpPr>
        <p:spPr bwMode="auto">
          <a:xfrm>
            <a:off x="3733800" y="5105400"/>
            <a:ext cx="42672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28600" y="304800"/>
            <a:ext cx="59597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Transformation from MBC to IBC for a four-bladed rotor :</a:t>
            </a:r>
          </a:p>
        </p:txBody>
      </p:sp>
      <p:sp>
        <p:nvSpPr>
          <p:cNvPr id="4099" name="Text Box 5"/>
          <p:cNvSpPr txBox="1">
            <a:spLocks noChangeArrowheads="1"/>
          </p:cNvSpPr>
          <p:nvPr/>
        </p:nvSpPr>
        <p:spPr bwMode="auto">
          <a:xfrm>
            <a:off x="228600" y="4262119"/>
            <a:ext cx="589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Transformation from IBC to MBC for a four bladed rotor :</a:t>
            </a:r>
          </a:p>
        </p:txBody>
      </p:sp>
      <p:graphicFrame>
        <p:nvGraphicFramePr>
          <p:cNvPr id="4" name="Object 3">
            <a:extLst>
              <a:ext uri="{FF2B5EF4-FFF2-40B4-BE49-F238E27FC236}">
                <a16:creationId xmlns:a16="http://schemas.microsoft.com/office/drawing/2014/main" id="{413F540F-5504-4282-A0CB-BC2BB279D7F1}"/>
              </a:ext>
            </a:extLst>
          </p:cNvPr>
          <p:cNvGraphicFramePr>
            <a:graphicFrameLocks noChangeAspect="1"/>
          </p:cNvGraphicFramePr>
          <p:nvPr>
            <p:extLst>
              <p:ext uri="{D42A27DB-BD31-4B8C-83A1-F6EECF244321}">
                <p14:modId xmlns:p14="http://schemas.microsoft.com/office/powerpoint/2010/main" val="3196774033"/>
              </p:ext>
            </p:extLst>
          </p:nvPr>
        </p:nvGraphicFramePr>
        <p:xfrm>
          <a:off x="609600" y="741719"/>
          <a:ext cx="5451475" cy="3452812"/>
        </p:xfrm>
        <a:graphic>
          <a:graphicData uri="http://schemas.openxmlformats.org/presentationml/2006/ole">
            <mc:AlternateContent xmlns:mc="http://schemas.openxmlformats.org/markup-compatibility/2006">
              <mc:Choice xmlns:v="urn:schemas-microsoft-com:vml" Requires="v">
                <p:oleObj name="Equation" r:id="rId2" imgW="4089240" imgH="2590560" progId="Equation.DSMT4">
                  <p:embed/>
                </p:oleObj>
              </mc:Choice>
              <mc:Fallback>
                <p:oleObj name="Equation" r:id="rId2" imgW="4089240" imgH="2590560" progId="Equation.DSMT4">
                  <p:embed/>
                  <p:pic>
                    <p:nvPicPr>
                      <p:cNvPr id="4" name="Object 3">
                        <a:extLst>
                          <a:ext uri="{FF2B5EF4-FFF2-40B4-BE49-F238E27FC236}">
                            <a16:creationId xmlns:a16="http://schemas.microsoft.com/office/drawing/2014/main" id="{413F540F-5504-4282-A0CB-BC2BB279D7F1}"/>
                          </a:ext>
                        </a:extLst>
                      </p:cNvPr>
                      <p:cNvPicPr/>
                      <p:nvPr/>
                    </p:nvPicPr>
                    <p:blipFill>
                      <a:blip r:embed="rId3"/>
                      <a:stretch>
                        <a:fillRect/>
                      </a:stretch>
                    </p:blipFill>
                    <p:spPr>
                      <a:xfrm>
                        <a:off x="609600" y="741719"/>
                        <a:ext cx="5451475" cy="3452812"/>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6A045E4-8994-4BB1-B60B-E01D15E3BBF9}"/>
              </a:ext>
            </a:extLst>
          </p:cNvPr>
          <p:cNvGraphicFramePr>
            <a:graphicFrameLocks noChangeAspect="1"/>
          </p:cNvGraphicFramePr>
          <p:nvPr>
            <p:extLst>
              <p:ext uri="{D42A27DB-BD31-4B8C-83A1-F6EECF244321}">
                <p14:modId xmlns:p14="http://schemas.microsoft.com/office/powerpoint/2010/main" val="3614487020"/>
              </p:ext>
            </p:extLst>
          </p:nvPr>
        </p:nvGraphicFramePr>
        <p:xfrm>
          <a:off x="609600" y="4900129"/>
          <a:ext cx="5202162" cy="1216152"/>
        </p:xfrm>
        <a:graphic>
          <a:graphicData uri="http://schemas.openxmlformats.org/presentationml/2006/ole">
            <mc:AlternateContent xmlns:mc="http://schemas.openxmlformats.org/markup-compatibility/2006">
              <mc:Choice xmlns:v="urn:schemas-microsoft-com:vml" Requires="v">
                <p:oleObj name="Equation" r:id="rId4" imgW="3911400" imgH="914400" progId="Equation.DSMT4">
                  <p:embed/>
                </p:oleObj>
              </mc:Choice>
              <mc:Fallback>
                <p:oleObj name="Equation" r:id="rId4" imgW="3911400" imgH="914400" progId="Equation.DSMT4">
                  <p:embed/>
                  <p:pic>
                    <p:nvPicPr>
                      <p:cNvPr id="2" name="Object 1">
                        <a:extLst>
                          <a:ext uri="{FF2B5EF4-FFF2-40B4-BE49-F238E27FC236}">
                            <a16:creationId xmlns:a16="http://schemas.microsoft.com/office/drawing/2014/main" id="{56A045E4-8994-4BB1-B60B-E01D15E3BBF9}"/>
                          </a:ext>
                        </a:extLst>
                      </p:cNvPr>
                      <p:cNvPicPr/>
                      <p:nvPr/>
                    </p:nvPicPr>
                    <p:blipFill>
                      <a:blip r:embed="rId5"/>
                      <a:stretch>
                        <a:fillRect/>
                      </a:stretch>
                    </p:blipFill>
                    <p:spPr>
                      <a:xfrm>
                        <a:off x="609600" y="4900129"/>
                        <a:ext cx="5202162" cy="1216152"/>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676400" y="152400"/>
            <a:ext cx="55626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a:t>General MBC Transformation for Rotor of Any </a:t>
            </a:r>
            <a:r>
              <a:rPr lang="en-US" altLang="en-US" sz="2400" dirty="0" err="1"/>
              <a:t>N</a:t>
            </a:r>
            <a:r>
              <a:rPr lang="en-US" altLang="en-US" sz="2400" baseline="-25000" dirty="0" err="1"/>
              <a:t>b</a:t>
            </a:r>
            <a:r>
              <a:rPr lang="en-US" altLang="en-US" sz="2400" dirty="0"/>
              <a:t> ≥ 3</a:t>
            </a:r>
          </a:p>
          <a:p>
            <a:pPr algn="ctr" eaLnBrk="1" hangingPunct="1"/>
            <a:r>
              <a:rPr lang="en-US" altLang="en-US" dirty="0"/>
              <a:t>(see Johnson’s </a:t>
            </a:r>
            <a:r>
              <a:rPr lang="en-US" altLang="en-US" i="1" dirty="0"/>
              <a:t>Rotorcraft Aeromechanics</a:t>
            </a:r>
            <a:r>
              <a:rPr lang="en-US" altLang="en-US" dirty="0"/>
              <a:t> Ch. 15.4)</a:t>
            </a:r>
            <a:endParaRPr lang="en-US" altLang="en-US" sz="1600" i="1" dirty="0"/>
          </a:p>
        </p:txBody>
      </p:sp>
      <p:graphicFrame>
        <p:nvGraphicFramePr>
          <p:cNvPr id="3" name="Object 2"/>
          <p:cNvGraphicFramePr>
            <a:graphicFrameLocks noChangeAspect="1"/>
          </p:cNvGraphicFramePr>
          <p:nvPr>
            <p:extLst>
              <p:ext uri="{D42A27DB-BD31-4B8C-83A1-F6EECF244321}">
                <p14:modId xmlns:p14="http://schemas.microsoft.com/office/powerpoint/2010/main" val="28891275"/>
              </p:ext>
            </p:extLst>
          </p:nvPr>
        </p:nvGraphicFramePr>
        <p:xfrm>
          <a:off x="609600" y="1653275"/>
          <a:ext cx="2398309" cy="2077513"/>
        </p:xfrm>
        <a:graphic>
          <a:graphicData uri="http://schemas.openxmlformats.org/presentationml/2006/ole">
            <mc:AlternateContent xmlns:mc="http://schemas.openxmlformats.org/markup-compatibility/2006">
              <mc:Choice xmlns:v="urn:schemas-microsoft-com:vml" Requires="v">
                <p:oleObj name="Equation" r:id="rId2" imgW="1803240" imgH="1562040" progId="Equation.DSMT4">
                  <p:embed/>
                </p:oleObj>
              </mc:Choice>
              <mc:Fallback>
                <p:oleObj name="Equation" r:id="rId2" imgW="1803240" imgH="1562040" progId="Equation.DSMT4">
                  <p:embed/>
                  <p:pic>
                    <p:nvPicPr>
                      <p:cNvPr id="3" name="Object 2"/>
                      <p:cNvPicPr/>
                      <p:nvPr/>
                    </p:nvPicPr>
                    <p:blipFill>
                      <a:blip r:embed="rId3"/>
                      <a:stretch>
                        <a:fillRect/>
                      </a:stretch>
                    </p:blipFill>
                    <p:spPr>
                      <a:xfrm>
                        <a:off x="609600" y="1653275"/>
                        <a:ext cx="2398309" cy="2077513"/>
                      </a:xfrm>
                      <a:prstGeom prst="rect">
                        <a:avLst/>
                      </a:prstGeom>
                    </p:spPr>
                  </p:pic>
                </p:oleObj>
              </mc:Fallback>
            </mc:AlternateContent>
          </a:graphicData>
        </a:graphic>
      </p:graphicFrame>
      <p:sp>
        <p:nvSpPr>
          <p:cNvPr id="4" name="Rectangle 3"/>
          <p:cNvSpPr/>
          <p:nvPr/>
        </p:nvSpPr>
        <p:spPr>
          <a:xfrm>
            <a:off x="4343400" y="1352240"/>
            <a:ext cx="1467068" cy="369332"/>
          </a:xfrm>
          <a:prstGeom prst="rect">
            <a:avLst/>
          </a:prstGeom>
        </p:spPr>
        <p:txBody>
          <a:bodyPr wrap="none">
            <a:spAutoFit/>
          </a:bodyPr>
          <a:lstStyle/>
          <a:p>
            <a:r>
              <a:rPr lang="en-US" altLang="en-US" u="sng" dirty="0">
                <a:solidFill>
                  <a:srgbClr val="0000FF"/>
                </a:solidFill>
              </a:rPr>
              <a:t>MBC to IBC </a:t>
            </a:r>
            <a:endParaRPr lang="en-US" u="sng" dirty="0">
              <a:solidFill>
                <a:srgbClr val="0000FF"/>
              </a:solidFill>
            </a:endParaRPr>
          </a:p>
        </p:txBody>
      </p:sp>
      <p:sp>
        <p:nvSpPr>
          <p:cNvPr id="5" name="Rectangle 4"/>
          <p:cNvSpPr/>
          <p:nvPr/>
        </p:nvSpPr>
        <p:spPr>
          <a:xfrm>
            <a:off x="504967" y="1309343"/>
            <a:ext cx="1402948" cy="369332"/>
          </a:xfrm>
          <a:prstGeom prst="rect">
            <a:avLst/>
          </a:prstGeom>
        </p:spPr>
        <p:txBody>
          <a:bodyPr wrap="none">
            <a:spAutoFit/>
          </a:bodyPr>
          <a:lstStyle/>
          <a:p>
            <a:r>
              <a:rPr lang="en-US" altLang="en-US" u="sng" dirty="0">
                <a:solidFill>
                  <a:srgbClr val="0000FF"/>
                </a:solidFill>
              </a:rPr>
              <a:t>IBC to MBC</a:t>
            </a:r>
            <a:endParaRPr lang="en-US" u="sng" dirty="0">
              <a:solidFill>
                <a:srgbClr val="0000FF"/>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75225879"/>
              </p:ext>
            </p:extLst>
          </p:nvPr>
        </p:nvGraphicFramePr>
        <p:xfrm>
          <a:off x="3962400" y="1813461"/>
          <a:ext cx="4357559" cy="1688728"/>
        </p:xfrm>
        <a:graphic>
          <a:graphicData uri="http://schemas.openxmlformats.org/presentationml/2006/ole">
            <mc:AlternateContent xmlns:mc="http://schemas.openxmlformats.org/markup-compatibility/2006">
              <mc:Choice xmlns:v="urn:schemas-microsoft-com:vml" Requires="v">
                <p:oleObj name="Equation" r:id="rId4" imgW="3276360" imgH="1269720" progId="Equation.DSMT4">
                  <p:embed/>
                </p:oleObj>
              </mc:Choice>
              <mc:Fallback>
                <p:oleObj name="Equation" r:id="rId4" imgW="3276360" imgH="1269720" progId="Equation.DSMT4">
                  <p:embed/>
                  <p:pic>
                    <p:nvPicPr>
                      <p:cNvPr id="6" name="Object 5"/>
                      <p:cNvPicPr/>
                      <p:nvPr/>
                    </p:nvPicPr>
                    <p:blipFill>
                      <a:blip r:embed="rId5"/>
                      <a:stretch>
                        <a:fillRect/>
                      </a:stretch>
                    </p:blipFill>
                    <p:spPr>
                      <a:xfrm>
                        <a:off x="3962400" y="1813461"/>
                        <a:ext cx="4357559" cy="1688728"/>
                      </a:xfrm>
                      <a:prstGeom prst="rect">
                        <a:avLst/>
                      </a:prstGeom>
                    </p:spPr>
                  </p:pic>
                </p:oleObj>
              </mc:Fallback>
            </mc:AlternateContent>
          </a:graphicData>
        </a:graphic>
      </p:graphicFrame>
      <p:sp>
        <p:nvSpPr>
          <p:cNvPr id="8" name="Text Box 5"/>
          <p:cNvSpPr txBox="1">
            <a:spLocks noChangeArrowheads="1"/>
          </p:cNvSpPr>
          <p:nvPr/>
        </p:nvSpPr>
        <p:spPr bwMode="auto">
          <a:xfrm>
            <a:off x="304800" y="5638800"/>
            <a:ext cx="8534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363" indent="-2333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50000"/>
              </a:spcAft>
              <a:buFontTx/>
              <a:buChar char="•"/>
            </a:pPr>
            <a:r>
              <a:rPr lang="en-US" altLang="en-US" sz="1600" dirty="0"/>
              <a:t>Differential coning only exists if there are an even number of blades.  </a:t>
            </a:r>
          </a:p>
          <a:p>
            <a:pPr eaLnBrk="1" hangingPunct="1">
              <a:spcAft>
                <a:spcPct val="50000"/>
              </a:spcAft>
              <a:buFontTx/>
              <a:buChar char="•"/>
            </a:pPr>
            <a:r>
              <a:rPr lang="en-US" altLang="en-US" sz="1600" dirty="0"/>
              <a:t>The differential coning MBC and all MBCs with harmonics &gt; 1 are “reactionless modes”.  They result in no net force and moment on the hub when averaged over one revolution.</a:t>
            </a:r>
          </a:p>
        </p:txBody>
      </p:sp>
      <p:graphicFrame>
        <p:nvGraphicFramePr>
          <p:cNvPr id="9" name="Object 8">
            <a:extLst>
              <a:ext uri="{FF2B5EF4-FFF2-40B4-BE49-F238E27FC236}">
                <a16:creationId xmlns:a16="http://schemas.microsoft.com/office/drawing/2014/main" id="{2EEC8356-09A5-4B86-B13C-CC2DB5F421E2}"/>
              </a:ext>
            </a:extLst>
          </p:cNvPr>
          <p:cNvGraphicFramePr>
            <a:graphicFrameLocks noChangeAspect="1"/>
          </p:cNvGraphicFramePr>
          <p:nvPr>
            <p:extLst>
              <p:ext uri="{D42A27DB-BD31-4B8C-83A1-F6EECF244321}">
                <p14:modId xmlns:p14="http://schemas.microsoft.com/office/powerpoint/2010/main" val="3628487269"/>
              </p:ext>
            </p:extLst>
          </p:nvPr>
        </p:nvGraphicFramePr>
        <p:xfrm>
          <a:off x="632389" y="3716109"/>
          <a:ext cx="2949011" cy="1931044"/>
        </p:xfrm>
        <a:graphic>
          <a:graphicData uri="http://schemas.openxmlformats.org/presentationml/2006/ole">
            <mc:AlternateContent xmlns:mc="http://schemas.openxmlformats.org/markup-compatibility/2006">
              <mc:Choice xmlns:v="urn:schemas-microsoft-com:vml" Requires="v">
                <p:oleObj name="Equation" r:id="rId6" imgW="2616120" imgH="1714320" progId="Equation.DSMT4">
                  <p:embed/>
                </p:oleObj>
              </mc:Choice>
              <mc:Fallback>
                <p:oleObj name="Equation" r:id="rId6" imgW="2616120" imgH="1714320" progId="Equation.DSMT4">
                  <p:embed/>
                  <p:pic>
                    <p:nvPicPr>
                      <p:cNvPr id="9" name="Object 8">
                        <a:extLst>
                          <a:ext uri="{FF2B5EF4-FFF2-40B4-BE49-F238E27FC236}">
                            <a16:creationId xmlns:a16="http://schemas.microsoft.com/office/drawing/2014/main" id="{2EEC8356-09A5-4B86-B13C-CC2DB5F421E2}"/>
                          </a:ext>
                        </a:extLst>
                      </p:cNvPr>
                      <p:cNvPicPr/>
                      <p:nvPr/>
                    </p:nvPicPr>
                    <p:blipFill>
                      <a:blip r:embed="rId7"/>
                      <a:stretch>
                        <a:fillRect/>
                      </a:stretch>
                    </p:blipFill>
                    <p:spPr>
                      <a:xfrm>
                        <a:off x="632389" y="3716109"/>
                        <a:ext cx="2949011" cy="1931044"/>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D41EA04-3D9A-4DA7-9E4C-C76EDCF7A4A0}"/>
              </a:ext>
            </a:extLst>
          </p:cNvPr>
          <p:cNvGraphicFramePr>
            <a:graphicFrameLocks noChangeAspect="1"/>
          </p:cNvGraphicFramePr>
          <p:nvPr>
            <p:extLst>
              <p:ext uri="{D42A27DB-BD31-4B8C-83A1-F6EECF244321}">
                <p14:modId xmlns:p14="http://schemas.microsoft.com/office/powerpoint/2010/main" val="1072311208"/>
              </p:ext>
            </p:extLst>
          </p:nvPr>
        </p:nvGraphicFramePr>
        <p:xfrm>
          <a:off x="4191000" y="3858183"/>
          <a:ext cx="3495675" cy="1741487"/>
        </p:xfrm>
        <a:graphic>
          <a:graphicData uri="http://schemas.openxmlformats.org/presentationml/2006/ole">
            <mc:AlternateContent xmlns:mc="http://schemas.openxmlformats.org/markup-compatibility/2006">
              <mc:Choice xmlns:v="urn:schemas-microsoft-com:vml" Requires="v">
                <p:oleObj name="Equation" r:id="rId8" imgW="2628720" imgH="1307880" progId="Equation.DSMT4">
                  <p:embed/>
                </p:oleObj>
              </mc:Choice>
              <mc:Fallback>
                <p:oleObj name="Equation" r:id="rId8" imgW="2628720" imgH="1307880" progId="Equation.DSMT4">
                  <p:embed/>
                  <p:pic>
                    <p:nvPicPr>
                      <p:cNvPr id="10" name="Object 9">
                        <a:extLst>
                          <a:ext uri="{FF2B5EF4-FFF2-40B4-BE49-F238E27FC236}">
                            <a16:creationId xmlns:a16="http://schemas.microsoft.com/office/drawing/2014/main" id="{8D41EA04-3D9A-4DA7-9E4C-C76EDCF7A4A0}"/>
                          </a:ext>
                        </a:extLst>
                      </p:cNvPr>
                      <p:cNvPicPr/>
                      <p:nvPr/>
                    </p:nvPicPr>
                    <p:blipFill>
                      <a:blip r:embed="rId9"/>
                      <a:stretch>
                        <a:fillRect/>
                      </a:stretch>
                    </p:blipFill>
                    <p:spPr>
                      <a:xfrm>
                        <a:off x="4191000" y="3858183"/>
                        <a:ext cx="3495675" cy="1741487"/>
                      </a:xfrm>
                      <a:prstGeom prst="rect">
                        <a:avLst/>
                      </a:prstGeom>
                    </p:spPr>
                  </p:pic>
                </p:oleObj>
              </mc:Fallback>
            </mc:AlternateContent>
          </a:graphicData>
        </a:graphic>
      </p:graphicFrame>
    </p:spTree>
    <p:extLst>
      <p:ext uri="{BB962C8B-B14F-4D97-AF65-F5344CB8AC3E}">
        <p14:creationId xmlns:p14="http://schemas.microsoft.com/office/powerpoint/2010/main" val="13893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744556346"/>
              </p:ext>
            </p:extLst>
          </p:nvPr>
        </p:nvGraphicFramePr>
        <p:xfrm>
          <a:off x="609600" y="1295400"/>
          <a:ext cx="3802063" cy="1901825"/>
        </p:xfrm>
        <a:graphic>
          <a:graphicData uri="http://schemas.openxmlformats.org/presentationml/2006/ole">
            <mc:AlternateContent xmlns:mc="http://schemas.openxmlformats.org/markup-compatibility/2006">
              <mc:Choice xmlns:v="urn:schemas-microsoft-com:vml" Requires="v">
                <p:oleObj name="Equation" r:id="rId2" imgW="2463480" imgH="1231560" progId="Equation.DSMT4">
                  <p:embed/>
                </p:oleObj>
              </mc:Choice>
              <mc:Fallback>
                <p:oleObj name="Equation" r:id="rId2" imgW="2463480" imgH="1231560" progId="Equation.DSMT4">
                  <p:embed/>
                  <p:pic>
                    <p:nvPicPr>
                      <p:cNvPr id="2" name="Object 1"/>
                      <p:cNvPicPr/>
                      <p:nvPr/>
                    </p:nvPicPr>
                    <p:blipFill>
                      <a:blip r:embed="rId3"/>
                      <a:stretch>
                        <a:fillRect/>
                      </a:stretch>
                    </p:blipFill>
                    <p:spPr>
                      <a:xfrm>
                        <a:off x="609600" y="1295400"/>
                        <a:ext cx="3802063" cy="1901825"/>
                      </a:xfrm>
                      <a:prstGeom prst="rect">
                        <a:avLst/>
                      </a:prstGeom>
                    </p:spPr>
                  </p:pic>
                </p:oleObj>
              </mc:Fallback>
            </mc:AlternateContent>
          </a:graphicData>
        </a:graphic>
      </p:graphicFrame>
      <p:sp>
        <p:nvSpPr>
          <p:cNvPr id="3" name="Text Box 7"/>
          <p:cNvSpPr txBox="1">
            <a:spLocks noChangeArrowheads="1"/>
          </p:cNvSpPr>
          <p:nvPr/>
        </p:nvSpPr>
        <p:spPr bwMode="auto">
          <a:xfrm>
            <a:off x="1966415" y="228600"/>
            <a:ext cx="55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a:t>General MBC Transformations</a:t>
            </a:r>
          </a:p>
        </p:txBody>
      </p:sp>
      <p:sp>
        <p:nvSpPr>
          <p:cNvPr id="4" name="TextBox 3"/>
          <p:cNvSpPr txBox="1"/>
          <p:nvPr/>
        </p:nvSpPr>
        <p:spPr>
          <a:xfrm>
            <a:off x="457200" y="3276600"/>
            <a:ext cx="2710999" cy="369332"/>
          </a:xfrm>
          <a:prstGeom prst="rect">
            <a:avLst/>
          </a:prstGeom>
          <a:noFill/>
        </p:spPr>
        <p:txBody>
          <a:bodyPr wrap="none" rtlCol="0">
            <a:spAutoFit/>
          </a:bodyPr>
          <a:lstStyle/>
          <a:p>
            <a:r>
              <a:rPr lang="en-US" u="sng" dirty="0">
                <a:solidFill>
                  <a:srgbClr val="0000FF"/>
                </a:solidFill>
              </a:rPr>
              <a:t>MBC for 2-Bladed Rotor:</a:t>
            </a:r>
          </a:p>
        </p:txBody>
      </p:sp>
      <p:sp>
        <p:nvSpPr>
          <p:cNvPr id="8" name="TextBox 7"/>
          <p:cNvSpPr txBox="1"/>
          <p:nvPr/>
        </p:nvSpPr>
        <p:spPr>
          <a:xfrm>
            <a:off x="457200" y="928300"/>
            <a:ext cx="4656083" cy="369332"/>
          </a:xfrm>
          <a:prstGeom prst="rect">
            <a:avLst/>
          </a:prstGeom>
          <a:noFill/>
        </p:spPr>
        <p:txBody>
          <a:bodyPr wrap="none" rtlCol="0">
            <a:spAutoFit/>
          </a:bodyPr>
          <a:lstStyle/>
          <a:p>
            <a:r>
              <a:rPr lang="en-US" u="sng" dirty="0">
                <a:solidFill>
                  <a:srgbClr val="0000FF"/>
                </a:solidFill>
              </a:rPr>
              <a:t>These are MBC’s for rotors with 3-8 Blades:</a:t>
            </a:r>
          </a:p>
        </p:txBody>
      </p:sp>
      <p:graphicFrame>
        <p:nvGraphicFramePr>
          <p:cNvPr id="9" name="Object 8"/>
          <p:cNvGraphicFramePr>
            <a:graphicFrameLocks noChangeAspect="1"/>
          </p:cNvGraphicFramePr>
          <p:nvPr>
            <p:extLst>
              <p:ext uri="{D42A27DB-BD31-4B8C-83A1-F6EECF244321}">
                <p14:modId xmlns:p14="http://schemas.microsoft.com/office/powerpoint/2010/main" val="1161228108"/>
              </p:ext>
            </p:extLst>
          </p:nvPr>
        </p:nvGraphicFramePr>
        <p:xfrm>
          <a:off x="612278" y="4138719"/>
          <a:ext cx="1354137" cy="1039812"/>
        </p:xfrm>
        <a:graphic>
          <a:graphicData uri="http://schemas.openxmlformats.org/presentationml/2006/ole">
            <mc:AlternateContent xmlns:mc="http://schemas.openxmlformats.org/markup-compatibility/2006">
              <mc:Choice xmlns:v="urn:schemas-microsoft-com:vml" Requires="v">
                <p:oleObj name="Equation" r:id="rId4" imgW="876240" imgH="672840" progId="Equation.DSMT4">
                  <p:embed/>
                </p:oleObj>
              </mc:Choice>
              <mc:Fallback>
                <p:oleObj name="Equation" r:id="rId4" imgW="876240" imgH="672840" progId="Equation.DSMT4">
                  <p:embed/>
                  <p:pic>
                    <p:nvPicPr>
                      <p:cNvPr id="9" name="Object 8"/>
                      <p:cNvPicPr/>
                      <p:nvPr/>
                    </p:nvPicPr>
                    <p:blipFill>
                      <a:blip r:embed="rId5"/>
                      <a:stretch>
                        <a:fillRect/>
                      </a:stretch>
                    </p:blipFill>
                    <p:spPr>
                      <a:xfrm>
                        <a:off x="612278" y="4138719"/>
                        <a:ext cx="1354137" cy="1039812"/>
                      </a:xfrm>
                      <a:prstGeom prst="rect">
                        <a:avLst/>
                      </a:prstGeom>
                    </p:spPr>
                  </p:pic>
                </p:oleObj>
              </mc:Fallback>
            </mc:AlternateContent>
          </a:graphicData>
        </a:graphic>
      </p:graphicFrame>
      <p:sp>
        <p:nvSpPr>
          <p:cNvPr id="11" name="TextBox 10"/>
          <p:cNvSpPr txBox="1"/>
          <p:nvPr/>
        </p:nvSpPr>
        <p:spPr>
          <a:xfrm>
            <a:off x="2136278" y="4196960"/>
            <a:ext cx="1828800" cy="923330"/>
          </a:xfrm>
          <a:prstGeom prst="rect">
            <a:avLst/>
          </a:prstGeom>
          <a:noFill/>
        </p:spPr>
        <p:txBody>
          <a:bodyPr wrap="square" rtlCol="0">
            <a:spAutoFit/>
          </a:bodyPr>
          <a:lstStyle/>
          <a:p>
            <a:r>
              <a:rPr lang="en-US" dirty="0"/>
              <a:t>Coning Angle</a:t>
            </a:r>
          </a:p>
          <a:p>
            <a:endParaRPr lang="en-US" dirty="0"/>
          </a:p>
          <a:p>
            <a:r>
              <a:rPr lang="en-US" dirty="0"/>
              <a:t>Teetering Angle</a:t>
            </a:r>
          </a:p>
        </p:txBody>
      </p:sp>
      <p:sp>
        <p:nvSpPr>
          <p:cNvPr id="12" name="TextBox 11"/>
          <p:cNvSpPr txBox="1"/>
          <p:nvPr/>
        </p:nvSpPr>
        <p:spPr>
          <a:xfrm>
            <a:off x="381000" y="3698865"/>
            <a:ext cx="8001000" cy="3139321"/>
          </a:xfrm>
          <a:prstGeom prst="rect">
            <a:avLst/>
          </a:prstGeom>
          <a:noFill/>
        </p:spPr>
        <p:txBody>
          <a:bodyPr wrap="square" rtlCol="0">
            <a:spAutoFit/>
          </a:bodyPr>
          <a:lstStyle/>
          <a:p>
            <a:r>
              <a:rPr lang="en-US" dirty="0"/>
              <a:t>Standard transformation yields the following:</a:t>
            </a:r>
          </a:p>
          <a:p>
            <a:endParaRPr lang="en-US" dirty="0"/>
          </a:p>
          <a:p>
            <a:endParaRPr lang="en-US" dirty="0"/>
          </a:p>
          <a:p>
            <a:endParaRPr lang="en-US" dirty="0"/>
          </a:p>
          <a:p>
            <a:endParaRPr lang="en-US" dirty="0"/>
          </a:p>
          <a:p>
            <a:endParaRPr lang="en-US" dirty="0"/>
          </a:p>
          <a:p>
            <a:r>
              <a:rPr lang="en-US" dirty="0"/>
              <a:t>In this formulation, the Tip Path Plane is not defined and there is inherent 2/rev periodicity in the teetering angle, </a:t>
            </a:r>
            <a:r>
              <a:rPr lang="en-US" i="1" dirty="0" err="1">
                <a:latin typeface="Symbol" panose="05050102010706020507" pitchFamily="18" charset="2"/>
              </a:rPr>
              <a:t>b</a:t>
            </a:r>
            <a:r>
              <a:rPr lang="en-US" i="1" baseline="-25000" dirty="0" err="1">
                <a:latin typeface="Times New Roman" panose="02020603050405020304" pitchFamily="18" charset="0"/>
                <a:cs typeface="Times New Roman" panose="02020603050405020304" pitchFamily="18" charset="0"/>
              </a:rPr>
              <a:t>T</a:t>
            </a:r>
            <a:r>
              <a:rPr lang="en-US" dirty="0" err="1"/>
              <a:t>.</a:t>
            </a:r>
            <a:r>
              <a:rPr lang="en-US" dirty="0"/>
              <a:t>  </a:t>
            </a:r>
          </a:p>
          <a:p>
            <a:endParaRPr lang="en-US" dirty="0"/>
          </a:p>
          <a:p>
            <a:r>
              <a:rPr lang="en-US" dirty="0"/>
              <a:t>These MBCs are not particularly useful for flight sim. </a:t>
            </a:r>
          </a:p>
          <a:p>
            <a:endParaRPr lang="en-US" dirty="0"/>
          </a:p>
        </p:txBody>
      </p:sp>
      <p:graphicFrame>
        <p:nvGraphicFramePr>
          <p:cNvPr id="5" name="Object 4">
            <a:extLst>
              <a:ext uri="{FF2B5EF4-FFF2-40B4-BE49-F238E27FC236}">
                <a16:creationId xmlns:a16="http://schemas.microsoft.com/office/drawing/2014/main" id="{73DC1512-0B9F-4B5A-B5F6-8BBB86D947D5}"/>
              </a:ext>
            </a:extLst>
          </p:cNvPr>
          <p:cNvGraphicFramePr>
            <a:graphicFrameLocks noChangeAspect="1"/>
          </p:cNvGraphicFramePr>
          <p:nvPr>
            <p:extLst>
              <p:ext uri="{D42A27DB-BD31-4B8C-83A1-F6EECF244321}">
                <p14:modId xmlns:p14="http://schemas.microsoft.com/office/powerpoint/2010/main" val="3190400367"/>
              </p:ext>
            </p:extLst>
          </p:nvPr>
        </p:nvGraphicFramePr>
        <p:xfrm>
          <a:off x="4648200" y="4343400"/>
          <a:ext cx="2305050" cy="633413"/>
        </p:xfrm>
        <a:graphic>
          <a:graphicData uri="http://schemas.openxmlformats.org/presentationml/2006/ole">
            <mc:AlternateContent xmlns:mc="http://schemas.openxmlformats.org/markup-compatibility/2006">
              <mc:Choice xmlns:v="urn:schemas-microsoft-com:vml" Requires="v">
                <p:oleObj name="Equation" r:id="rId6" imgW="2304373" imgH="634148" progId="Equation.DSMT4">
                  <p:embed/>
                </p:oleObj>
              </mc:Choice>
              <mc:Fallback>
                <p:oleObj name="Equation" r:id="rId6" imgW="2304373" imgH="634148" progId="Equation.DSMT4">
                  <p:embed/>
                  <p:pic>
                    <p:nvPicPr>
                      <p:cNvPr id="5" name="Object 4">
                        <a:extLst>
                          <a:ext uri="{FF2B5EF4-FFF2-40B4-BE49-F238E27FC236}">
                            <a16:creationId xmlns:a16="http://schemas.microsoft.com/office/drawing/2014/main" id="{73DC1512-0B9F-4B5A-B5F6-8BBB86D947D5}"/>
                          </a:ext>
                        </a:extLst>
                      </p:cNvPr>
                      <p:cNvPicPr/>
                      <p:nvPr/>
                    </p:nvPicPr>
                    <p:blipFill>
                      <a:blip r:embed="rId7"/>
                      <a:stretch>
                        <a:fillRect/>
                      </a:stretch>
                    </p:blipFill>
                    <p:spPr>
                      <a:xfrm>
                        <a:off x="4648200" y="4343400"/>
                        <a:ext cx="2305050" cy="633413"/>
                      </a:xfrm>
                      <a:prstGeom prst="rect">
                        <a:avLst/>
                      </a:prstGeom>
                    </p:spPr>
                  </p:pic>
                </p:oleObj>
              </mc:Fallback>
            </mc:AlternateContent>
          </a:graphicData>
        </a:graphic>
      </p:graphicFrame>
    </p:spTree>
    <p:extLst>
      <p:ext uri="{BB962C8B-B14F-4D97-AF65-F5344CB8AC3E}">
        <p14:creationId xmlns:p14="http://schemas.microsoft.com/office/powerpoint/2010/main" val="148560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4BE642-29E7-4E77-A958-157735CED65D}"/>
                  </a:ext>
                </a:extLst>
              </p:cNvPr>
              <p:cNvSpPr txBox="1"/>
              <p:nvPr/>
            </p:nvSpPr>
            <p:spPr>
              <a:xfrm>
                <a:off x="304800" y="990600"/>
                <a:ext cx="8229600" cy="5355312"/>
              </a:xfrm>
              <a:prstGeom prst="rect">
                <a:avLst/>
              </a:prstGeom>
              <a:noFill/>
            </p:spPr>
            <p:txBody>
              <a:bodyPr wrap="square">
                <a:spAutoFit/>
              </a:bodyPr>
              <a:lstStyle/>
              <a:p>
                <a:r>
                  <a:rPr lang="en-US" dirty="0"/>
                  <a:t>Define an azimuthally averaged tip path plane to represent the rotor tilt via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1</m:t>
                        </m:r>
                        <m:r>
                          <a:rPr lang="en-US" b="0" i="1" smtClean="0">
                            <a:latin typeface="Cambria Math" panose="02040503050406030204" pitchFamily="18" charset="0"/>
                          </a:rPr>
                          <m:t>𝑐</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1</m:t>
                        </m:r>
                        <m:r>
                          <a:rPr lang="en-US" b="0" i="1" smtClean="0">
                            <a:latin typeface="Cambria Math" panose="02040503050406030204" pitchFamily="18" charset="0"/>
                          </a:rPr>
                          <m:t>𝑠</m:t>
                        </m:r>
                      </m:sub>
                    </m:sSub>
                  </m:oMath>
                </a14:m>
                <a:r>
                  <a:rPr lang="en-US" dirty="0"/>
                  <a:t> (see Johnson 15.4.4)</a:t>
                </a:r>
              </a:p>
              <a:p>
                <a:endParaRPr lang="en-US" dirty="0"/>
              </a:p>
              <a:p>
                <a:endParaRPr lang="en-US" dirty="0"/>
              </a:p>
              <a:p>
                <a:endParaRPr lang="en-US" dirty="0"/>
              </a:p>
              <a:p>
                <a:endParaRPr lang="en-US" dirty="0"/>
              </a:p>
              <a:p>
                <a:endParaRPr lang="en-US" dirty="0"/>
              </a:p>
              <a:p>
                <a:r>
                  <a:rPr lang="en-US" dirty="0"/>
                  <a:t>Take the 1</a:t>
                </a:r>
                <a:r>
                  <a:rPr lang="en-US" baseline="30000" dirty="0"/>
                  <a:t>st</a:t>
                </a:r>
                <a:r>
                  <a:rPr lang="en-US" dirty="0"/>
                  <a:t> derivative:</a:t>
                </a:r>
              </a:p>
              <a:p>
                <a:endParaRPr lang="en-US" dirty="0"/>
              </a:p>
              <a:p>
                <a:endParaRPr lang="en-US" dirty="0"/>
              </a:p>
              <a:p>
                <a:endParaRPr lang="en-US" dirty="0"/>
              </a:p>
              <a:p>
                <a:endParaRPr lang="en-US" dirty="0"/>
              </a:p>
              <a:p>
                <a:endParaRPr lang="en-US" dirty="0"/>
              </a:p>
              <a:p>
                <a:r>
                  <a:rPr lang="en-US" dirty="0"/>
                  <a:t>This implies a constraint:</a:t>
                </a:r>
              </a:p>
              <a:p>
                <a:endParaRPr lang="en-US" dirty="0"/>
              </a:p>
              <a:p>
                <a:r>
                  <a:rPr lang="en-US" dirty="0"/>
                  <a:t>The equation above provides 1</a:t>
                </a:r>
                <a:r>
                  <a:rPr lang="en-US" baseline="30000" dirty="0"/>
                  <a:t>st</a:t>
                </a:r>
                <a:r>
                  <a:rPr lang="en-US" dirty="0"/>
                  <a:t> order MBC equations of motion for the longitudinal and lateral tilt angles,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1</m:t>
                        </m:r>
                        <m:r>
                          <a:rPr lang="en-US" b="0" i="1" smtClean="0">
                            <a:latin typeface="Cambria Math" panose="02040503050406030204" pitchFamily="18" charset="0"/>
                          </a:rPr>
                          <m:t>𝑐</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1</m:t>
                        </m:r>
                        <m:r>
                          <a:rPr lang="en-US" b="0" i="1" smtClean="0">
                            <a:latin typeface="Cambria Math" panose="02040503050406030204" pitchFamily="18" charset="0"/>
                          </a:rPr>
                          <m:t>𝑠</m:t>
                        </m:r>
                      </m:sub>
                    </m:sSub>
                  </m:oMath>
                </a14:m>
                <a:r>
                  <a:rPr lang="en-US" dirty="0"/>
                  <a:t>, of the 2-bladed rotor.  These are combined with the 2</a:t>
                </a:r>
                <a:r>
                  <a:rPr lang="en-US" baseline="30000" dirty="0"/>
                  <a:t>nd</a:t>
                </a:r>
                <a:r>
                  <a:rPr lang="en-US" dirty="0"/>
                  <a:t> order coning angle equation to get the complete 4-state model of the flapping dynamics.</a:t>
                </a:r>
              </a:p>
            </p:txBody>
          </p:sp>
        </mc:Choice>
        <mc:Fallback xmlns="">
          <p:sp>
            <p:nvSpPr>
              <p:cNvPr id="4" name="TextBox 3">
                <a:extLst>
                  <a:ext uri="{FF2B5EF4-FFF2-40B4-BE49-F238E27FC236}">
                    <a16:creationId xmlns:a16="http://schemas.microsoft.com/office/drawing/2014/main" id="{534BE642-29E7-4E77-A958-157735CED65D}"/>
                  </a:ext>
                </a:extLst>
              </p:cNvPr>
              <p:cNvSpPr txBox="1">
                <a:spLocks noRot="1" noChangeAspect="1" noMove="1" noResize="1" noEditPoints="1" noAdjustHandles="1" noChangeArrowheads="1" noChangeShapeType="1" noTextEdit="1"/>
              </p:cNvSpPr>
              <p:nvPr/>
            </p:nvSpPr>
            <p:spPr>
              <a:xfrm>
                <a:off x="304800" y="990600"/>
                <a:ext cx="8229600" cy="5355312"/>
              </a:xfrm>
              <a:prstGeom prst="rect">
                <a:avLst/>
              </a:prstGeom>
              <a:blipFill>
                <a:blip r:embed="rId2"/>
                <a:stretch>
                  <a:fillRect l="-593" t="-683" r="-370" b="-797"/>
                </a:stretch>
              </a:blipFill>
            </p:spPr>
            <p:txBody>
              <a:bodyPr/>
              <a:lstStyle/>
              <a:p>
                <a:r>
                  <a:rPr lang="en-US">
                    <a:noFill/>
                  </a:rPr>
                  <a:t> </a:t>
                </a:r>
              </a:p>
            </p:txBody>
          </p:sp>
        </mc:Fallback>
      </mc:AlternateContent>
      <p:graphicFrame>
        <p:nvGraphicFramePr>
          <p:cNvPr id="3" name="Object 2">
            <a:extLst>
              <a:ext uri="{FF2B5EF4-FFF2-40B4-BE49-F238E27FC236}">
                <a16:creationId xmlns:a16="http://schemas.microsoft.com/office/drawing/2014/main" id="{60FC0674-ED83-4910-A813-29E15FCB5021}"/>
              </a:ext>
            </a:extLst>
          </p:cNvPr>
          <p:cNvGraphicFramePr>
            <a:graphicFrameLocks noChangeAspect="1"/>
          </p:cNvGraphicFramePr>
          <p:nvPr>
            <p:extLst>
              <p:ext uri="{D42A27DB-BD31-4B8C-83A1-F6EECF244321}">
                <p14:modId xmlns:p14="http://schemas.microsoft.com/office/powerpoint/2010/main" val="1761587354"/>
              </p:ext>
            </p:extLst>
          </p:nvPr>
        </p:nvGraphicFramePr>
        <p:xfrm>
          <a:off x="1371600" y="1651799"/>
          <a:ext cx="2254104" cy="1078365"/>
        </p:xfrm>
        <a:graphic>
          <a:graphicData uri="http://schemas.openxmlformats.org/presentationml/2006/ole">
            <mc:AlternateContent xmlns:mc="http://schemas.openxmlformats.org/markup-compatibility/2006">
              <mc:Choice xmlns:v="urn:schemas-microsoft-com:vml" Requires="v">
                <p:oleObj name="Equation" r:id="rId3" imgW="1694815" imgH="810801" progId="Equation.DSMT4">
                  <p:embed/>
                </p:oleObj>
              </mc:Choice>
              <mc:Fallback>
                <p:oleObj name="Equation" r:id="rId3" imgW="1694815" imgH="810801" progId="Equation.DSMT4">
                  <p:embed/>
                  <p:pic>
                    <p:nvPicPr>
                      <p:cNvPr id="3" name="Object 2">
                        <a:extLst>
                          <a:ext uri="{FF2B5EF4-FFF2-40B4-BE49-F238E27FC236}">
                            <a16:creationId xmlns:a16="http://schemas.microsoft.com/office/drawing/2014/main" id="{60FC0674-ED83-4910-A813-29E15FCB5021}"/>
                          </a:ext>
                        </a:extLst>
                      </p:cNvPr>
                      <p:cNvPicPr/>
                      <p:nvPr/>
                    </p:nvPicPr>
                    <p:blipFill>
                      <a:blip r:embed="rId4"/>
                      <a:stretch>
                        <a:fillRect/>
                      </a:stretch>
                    </p:blipFill>
                    <p:spPr>
                      <a:xfrm>
                        <a:off x="1371600" y="1651799"/>
                        <a:ext cx="2254104" cy="1078365"/>
                      </a:xfrm>
                      <a:prstGeom prst="rect">
                        <a:avLst/>
                      </a:prstGeom>
                    </p:spPr>
                  </p:pic>
                </p:oleObj>
              </mc:Fallback>
            </mc:AlternateContent>
          </a:graphicData>
        </a:graphic>
      </p:graphicFrame>
      <p:sp>
        <p:nvSpPr>
          <p:cNvPr id="5" name="Text Box 7">
            <a:extLst>
              <a:ext uri="{FF2B5EF4-FFF2-40B4-BE49-F238E27FC236}">
                <a16:creationId xmlns:a16="http://schemas.microsoft.com/office/drawing/2014/main" id="{038F70B8-1828-484B-8A5F-B6B95BF8682D}"/>
              </a:ext>
            </a:extLst>
          </p:cNvPr>
          <p:cNvSpPr txBox="1">
            <a:spLocks noChangeArrowheads="1"/>
          </p:cNvSpPr>
          <p:nvPr/>
        </p:nvSpPr>
        <p:spPr bwMode="auto">
          <a:xfrm>
            <a:off x="914400" y="228600"/>
            <a:ext cx="707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a:t>Special formulation for MBC of 2-bladed rotors</a:t>
            </a:r>
          </a:p>
        </p:txBody>
      </p:sp>
      <p:graphicFrame>
        <p:nvGraphicFramePr>
          <p:cNvPr id="7" name="Object 6">
            <a:extLst>
              <a:ext uri="{FF2B5EF4-FFF2-40B4-BE49-F238E27FC236}">
                <a16:creationId xmlns:a16="http://schemas.microsoft.com/office/drawing/2014/main" id="{07F9C8D8-B83E-4F0E-8983-4E769FCC6C3B}"/>
              </a:ext>
            </a:extLst>
          </p:cNvPr>
          <p:cNvGraphicFramePr>
            <a:graphicFrameLocks noChangeAspect="1"/>
          </p:cNvGraphicFramePr>
          <p:nvPr>
            <p:extLst>
              <p:ext uri="{D42A27DB-BD31-4B8C-83A1-F6EECF244321}">
                <p14:modId xmlns:p14="http://schemas.microsoft.com/office/powerpoint/2010/main" val="2543171255"/>
              </p:ext>
            </p:extLst>
          </p:nvPr>
        </p:nvGraphicFramePr>
        <p:xfrm>
          <a:off x="1295400" y="3348455"/>
          <a:ext cx="3519943" cy="1078365"/>
        </p:xfrm>
        <a:graphic>
          <a:graphicData uri="http://schemas.openxmlformats.org/presentationml/2006/ole">
            <mc:AlternateContent xmlns:mc="http://schemas.openxmlformats.org/markup-compatibility/2006">
              <mc:Choice xmlns:v="urn:schemas-microsoft-com:vml" Requires="v">
                <p:oleObj name="Equation" r:id="rId5" imgW="2646574" imgH="810801" progId="Equation.DSMT4">
                  <p:embed/>
                </p:oleObj>
              </mc:Choice>
              <mc:Fallback>
                <p:oleObj name="Equation" r:id="rId5" imgW="2646574" imgH="810801" progId="Equation.DSMT4">
                  <p:embed/>
                  <p:pic>
                    <p:nvPicPr>
                      <p:cNvPr id="7" name="Object 6">
                        <a:extLst>
                          <a:ext uri="{FF2B5EF4-FFF2-40B4-BE49-F238E27FC236}">
                            <a16:creationId xmlns:a16="http://schemas.microsoft.com/office/drawing/2014/main" id="{07F9C8D8-B83E-4F0E-8983-4E769FCC6C3B}"/>
                          </a:ext>
                        </a:extLst>
                      </p:cNvPr>
                      <p:cNvPicPr/>
                      <p:nvPr/>
                    </p:nvPicPr>
                    <p:blipFill>
                      <a:blip r:embed="rId6"/>
                      <a:stretch>
                        <a:fillRect/>
                      </a:stretch>
                    </p:blipFill>
                    <p:spPr>
                      <a:xfrm>
                        <a:off x="1295400" y="3348455"/>
                        <a:ext cx="3519943" cy="107836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25E1CC2-4FCB-4E03-99D1-FBB946B4CFFC}"/>
              </a:ext>
            </a:extLst>
          </p:cNvPr>
          <p:cNvGraphicFramePr>
            <a:graphicFrameLocks noChangeAspect="1"/>
          </p:cNvGraphicFramePr>
          <p:nvPr>
            <p:extLst>
              <p:ext uri="{D42A27DB-BD31-4B8C-83A1-F6EECF244321}">
                <p14:modId xmlns:p14="http://schemas.microsoft.com/office/powerpoint/2010/main" val="4250049081"/>
              </p:ext>
            </p:extLst>
          </p:nvPr>
        </p:nvGraphicFramePr>
        <p:xfrm>
          <a:off x="3107800" y="4593503"/>
          <a:ext cx="1950207" cy="316940"/>
        </p:xfrm>
        <a:graphic>
          <a:graphicData uri="http://schemas.openxmlformats.org/presentationml/2006/ole">
            <mc:AlternateContent xmlns:mc="http://schemas.openxmlformats.org/markup-compatibility/2006">
              <mc:Choice xmlns:v="urn:schemas-microsoft-com:vml" Requires="v">
                <p:oleObj name="Equation" r:id="rId7" imgW="1466321" imgH="238301" progId="Equation.DSMT4">
                  <p:embed/>
                </p:oleObj>
              </mc:Choice>
              <mc:Fallback>
                <p:oleObj name="Equation" r:id="rId7" imgW="1466321" imgH="238301" progId="Equation.DSMT4">
                  <p:embed/>
                  <p:pic>
                    <p:nvPicPr>
                      <p:cNvPr id="10" name="Object 9">
                        <a:extLst>
                          <a:ext uri="{FF2B5EF4-FFF2-40B4-BE49-F238E27FC236}">
                            <a16:creationId xmlns:a16="http://schemas.microsoft.com/office/drawing/2014/main" id="{C25E1CC2-4FCB-4E03-99D1-FBB946B4CFFC}"/>
                          </a:ext>
                        </a:extLst>
                      </p:cNvPr>
                      <p:cNvPicPr/>
                      <p:nvPr/>
                    </p:nvPicPr>
                    <p:blipFill>
                      <a:blip r:embed="rId8"/>
                      <a:stretch>
                        <a:fillRect/>
                      </a:stretch>
                    </p:blipFill>
                    <p:spPr>
                      <a:xfrm>
                        <a:off x="3107800" y="4593503"/>
                        <a:ext cx="1950207" cy="316940"/>
                      </a:xfrm>
                      <a:prstGeom prst="rect">
                        <a:avLst/>
                      </a:prstGeom>
                    </p:spPr>
                  </p:pic>
                </p:oleObj>
              </mc:Fallback>
            </mc:AlternateContent>
          </a:graphicData>
        </a:graphic>
      </p:graphicFrame>
    </p:spTree>
    <p:extLst>
      <p:ext uri="{BB962C8B-B14F-4D97-AF65-F5344CB8AC3E}">
        <p14:creationId xmlns:p14="http://schemas.microsoft.com/office/powerpoint/2010/main" val="166577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Text Box 5"/>
              <p:cNvSpPr txBox="1">
                <a:spLocks noChangeArrowheads="1"/>
              </p:cNvSpPr>
              <p:nvPr/>
            </p:nvSpPr>
            <p:spPr bwMode="auto">
              <a:xfrm>
                <a:off x="304800" y="609600"/>
                <a:ext cx="8534400" cy="57708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marL="233363" indent="-2333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50000"/>
                  </a:spcAft>
                  <a:buFontTx/>
                  <a:buChar char="•"/>
                </a:pPr>
                <a:r>
                  <a:rPr lang="en-US" altLang="en-US" dirty="0"/>
                  <a:t>Number of  multi-blade coordinates = number of blades.  As shown, we can derive MBC for rotors with any number of blades, but we will focus on 4-bladed rotor below. </a:t>
                </a:r>
              </a:p>
              <a:p>
                <a:pPr eaLnBrk="1" hangingPunct="1">
                  <a:spcAft>
                    <a:spcPct val="50000"/>
                  </a:spcAft>
                  <a:buFontTx/>
                  <a:buChar char="•"/>
                </a:pPr>
                <a:r>
                  <a:rPr lang="en-US" altLang="en-US" dirty="0"/>
                  <a:t>MBC generally allow us to more readily describe the orientation of the rotor system relative to the fixed frame (i.e. tip path pane).  The 2-Bladed MBC is the exception</a:t>
                </a:r>
              </a:p>
              <a:p>
                <a:pPr eaLnBrk="1" hangingPunct="1">
                  <a:spcAft>
                    <a:spcPct val="50000"/>
                  </a:spcAft>
                  <a:buFontTx/>
                  <a:buChar char="•"/>
                </a:pPr>
                <a:r>
                  <a:rPr lang="en-US" altLang="en-US" dirty="0"/>
                  <a:t>MBC transformation is not the same as Fourier series transformation.  No assumption of periodicity.</a:t>
                </a:r>
              </a:p>
              <a:p>
                <a:pPr eaLnBrk="1" hangingPunct="1">
                  <a:spcAft>
                    <a:spcPct val="50000"/>
                  </a:spcAft>
                  <a:buFontTx/>
                  <a:buChar char="•"/>
                </a:pPr>
                <a:r>
                  <a:rPr lang="en-US" altLang="en-US" dirty="0"/>
                  <a:t>Even in steady flight (trim), the MBCs can be varying periodically.  However, for flight dynamics it is usually a reasonable approximation to consider the MBC’s to be constant in trim.</a:t>
                </a:r>
              </a:p>
              <a:p>
                <a:pPr eaLnBrk="1" hangingPunct="1">
                  <a:spcAft>
                    <a:spcPct val="50000"/>
                  </a:spcAft>
                  <a:buFontTx/>
                  <a:buChar char="•"/>
                </a:pPr>
                <a:r>
                  <a:rPr lang="en-US" altLang="en-US" dirty="0"/>
                  <a:t>Will develop 2</a:t>
                </a:r>
                <a:r>
                  <a:rPr lang="en-US" altLang="en-US" baseline="30000" dirty="0"/>
                  <a:t>nd</a:t>
                </a:r>
                <a:r>
                  <a:rPr lang="en-US" altLang="en-US" dirty="0"/>
                  <a:t> order ODEs for the MBC to describe flapping dynamics.  This will result in (2 x N</a:t>
                </a:r>
                <a:r>
                  <a:rPr lang="en-US" altLang="en-US" baseline="-25000" dirty="0"/>
                  <a:t>b</a:t>
                </a:r>
                <a:r>
                  <a:rPr lang="en-US" altLang="en-US" dirty="0"/>
                  <a:t>) states for the rotor flapping.  The states consisting of each MBC and their 1</a:t>
                </a:r>
                <a:r>
                  <a:rPr lang="en-US" altLang="en-US" baseline="30000" dirty="0"/>
                  <a:t>st</a:t>
                </a:r>
                <a:r>
                  <a:rPr lang="en-US" altLang="en-US" dirty="0"/>
                  <a:t> derivative</a:t>
                </a:r>
              </a:p>
              <a:p>
                <a:pPr eaLnBrk="1" hangingPunct="1">
                  <a:spcAft>
                    <a:spcPct val="50000"/>
                  </a:spcAft>
                  <a:buFontTx/>
                  <a:buChar char="•"/>
                </a:pPr>
                <a:r>
                  <a:rPr lang="en-US" altLang="en-US" dirty="0"/>
                  <a:t>Two-bladed MBC are fundamentally different.  Modification of MBC allows development of (2 x N</a:t>
                </a:r>
                <a:r>
                  <a:rPr lang="en-US" altLang="en-US" baseline="-25000" dirty="0"/>
                  <a:t>b</a:t>
                </a:r>
                <a:r>
                  <a:rPr lang="en-US" altLang="en-US" dirty="0"/>
                  <a:t>) state equations where states consist of coning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0</m:t>
                        </m:r>
                      </m:sub>
                    </m:sSub>
                  </m:oMath>
                </a14:m>
                <a:r>
                  <a:rPr lang="en-US" altLang="en-US" dirty="0"/>
                  <a:t>, 1</a:t>
                </a:r>
                <a:r>
                  <a:rPr lang="en-US" altLang="en-US" baseline="30000" dirty="0"/>
                  <a:t>st</a:t>
                </a:r>
                <a:r>
                  <a:rPr lang="en-US" altLang="en-US" dirty="0"/>
                  <a:t> derivative of coning angle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0</m:t>
                        </m:r>
                      </m:sub>
                    </m:sSub>
                  </m:oMath>
                </a14:m>
                <a:r>
                  <a:rPr lang="en-US" altLang="en-US" dirty="0"/>
                  <a:t>, and the longitudinal and lateral tilt angles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1</m:t>
                        </m:r>
                        <m:r>
                          <a:rPr lang="en-US" b="0" i="1" smtClean="0">
                            <a:latin typeface="Cambria Math" panose="02040503050406030204" pitchFamily="18" charset="0"/>
                          </a:rPr>
                          <m:t>𝑐</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a:latin typeface="Cambria Math" panose="02040503050406030204" pitchFamily="18" charset="0"/>
                          </a:rPr>
                          <m:t>1</m:t>
                        </m:r>
                        <m:r>
                          <a:rPr lang="en-US" b="0" i="1" smtClean="0">
                            <a:latin typeface="Cambria Math" panose="02040503050406030204" pitchFamily="18" charset="0"/>
                          </a:rPr>
                          <m:t>𝑠</m:t>
                        </m:r>
                      </m:sub>
                    </m:sSub>
                  </m:oMath>
                </a14:m>
                <a:r>
                  <a:rPr lang="en-US" altLang="en-US" dirty="0"/>
                  <a:t>) but not their 1</a:t>
                </a:r>
                <a:r>
                  <a:rPr lang="en-US" altLang="en-US" baseline="30000" dirty="0"/>
                  <a:t>st</a:t>
                </a:r>
                <a:r>
                  <a:rPr lang="en-US" altLang="en-US" dirty="0"/>
                  <a:t> derivatives (tilt dynamics are 1</a:t>
                </a:r>
                <a:r>
                  <a:rPr lang="en-US" altLang="en-US" baseline="30000" dirty="0"/>
                  <a:t>st</a:t>
                </a:r>
                <a:r>
                  <a:rPr lang="en-US" altLang="en-US" dirty="0"/>
                  <a:t> order).</a:t>
                </a:r>
              </a:p>
            </p:txBody>
          </p:sp>
        </mc:Choice>
        <mc:Fallback xmlns="">
          <p:sp>
            <p:nvSpPr>
              <p:cNvPr id="5122" name="Text Box 5"/>
              <p:cNvSpPr txBox="1">
                <a:spLocks noRot="1" noChangeAspect="1" noMove="1" noResize="1" noEditPoints="1" noAdjustHandles="1" noChangeArrowheads="1" noChangeShapeType="1" noTextEdit="1"/>
              </p:cNvSpPr>
              <p:nvPr/>
            </p:nvSpPr>
            <p:spPr bwMode="auto">
              <a:xfrm>
                <a:off x="304800" y="609600"/>
                <a:ext cx="8534400" cy="5770811"/>
              </a:xfrm>
              <a:prstGeom prst="rect">
                <a:avLst/>
              </a:prstGeom>
              <a:blipFill>
                <a:blip r:embed="rId2"/>
                <a:stretch>
                  <a:fillRect l="-429" t="-528" r="-1214" b="-10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123" name="Text Box 7"/>
          <p:cNvSpPr txBox="1">
            <a:spLocks noChangeArrowheads="1"/>
          </p:cNvSpPr>
          <p:nvPr/>
        </p:nvSpPr>
        <p:spPr bwMode="auto">
          <a:xfrm>
            <a:off x="2041525" y="39688"/>
            <a:ext cx="567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t>Notes on Multi-blade Coordinates (MBC)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19200" y="0"/>
            <a:ext cx="6913563" cy="1143000"/>
          </a:xfrm>
        </p:spPr>
        <p:txBody>
          <a:bodyPr/>
          <a:lstStyle/>
          <a:p>
            <a:pPr eaLnBrk="1" hangingPunct="1"/>
            <a:r>
              <a:rPr lang="en-US" altLang="en-US" sz="3600"/>
              <a:t>Multi-Blade Coordinates</a:t>
            </a:r>
          </a:p>
        </p:txBody>
      </p:sp>
      <p:sp>
        <p:nvSpPr>
          <p:cNvPr id="6147" name="Rectangle 3"/>
          <p:cNvSpPr>
            <a:spLocks noGrp="1" noChangeArrowheads="1"/>
          </p:cNvSpPr>
          <p:nvPr>
            <p:ph type="body" sz="half" idx="1"/>
          </p:nvPr>
        </p:nvSpPr>
        <p:spPr>
          <a:xfrm>
            <a:off x="195263" y="1066800"/>
            <a:ext cx="8262937" cy="3068638"/>
          </a:xfrm>
        </p:spPr>
        <p:txBody>
          <a:bodyPr/>
          <a:lstStyle/>
          <a:p>
            <a:pPr marL="339725" indent="-339725" eaLnBrk="1" hangingPunct="1"/>
            <a:r>
              <a:rPr lang="en-US" altLang="en-US" sz="2000"/>
              <a:t>If rotor is in steady state (                           ) and no differential coning (           ):</a:t>
            </a:r>
          </a:p>
          <a:p>
            <a:pPr marL="339725" indent="-339725" eaLnBrk="1" hangingPunct="1"/>
            <a:endParaRPr lang="en-US" altLang="en-US" sz="2000"/>
          </a:p>
          <a:p>
            <a:pPr marL="339725" indent="-339725" eaLnBrk="1" hangingPunct="1"/>
            <a:endParaRPr lang="en-US" altLang="en-US" sz="2000"/>
          </a:p>
          <a:p>
            <a:pPr marL="339725" indent="-339725" eaLnBrk="1" hangingPunct="1">
              <a:buFontTx/>
              <a:buNone/>
            </a:pPr>
            <a:r>
              <a:rPr lang="en-US" altLang="en-US" sz="2000"/>
              <a:t>                                           </a:t>
            </a:r>
          </a:p>
          <a:p>
            <a:pPr marL="339725" indent="-339725" eaLnBrk="1" hangingPunct="1">
              <a:buFontTx/>
              <a:buNone/>
            </a:pPr>
            <a:endParaRPr lang="en-US" altLang="en-US" sz="2000"/>
          </a:p>
        </p:txBody>
      </p:sp>
      <p:graphicFrame>
        <p:nvGraphicFramePr>
          <p:cNvPr id="6148" name="Object 4"/>
          <p:cNvGraphicFramePr>
            <a:graphicFrameLocks noGrp="1" noChangeAspect="1"/>
          </p:cNvGraphicFramePr>
          <p:nvPr>
            <p:ph sz="half" idx="2"/>
          </p:nvPr>
        </p:nvGraphicFramePr>
        <p:xfrm>
          <a:off x="3506788" y="1098550"/>
          <a:ext cx="1755775" cy="384175"/>
        </p:xfrm>
        <a:graphic>
          <a:graphicData uri="http://schemas.openxmlformats.org/presentationml/2006/ole">
            <mc:AlternateContent xmlns:mc="http://schemas.openxmlformats.org/markup-compatibility/2006">
              <mc:Choice xmlns:v="urn:schemas-microsoft-com:vml" Requires="v">
                <p:oleObj name="Equation" r:id="rId2" imgW="1104900" imgH="241300" progId="Equation.3">
                  <p:embed/>
                </p:oleObj>
              </mc:Choice>
              <mc:Fallback>
                <p:oleObj name="Equation" r:id="rId2" imgW="1104900" imgH="241300" progId="Equation.3">
                  <p:embed/>
                  <p:pic>
                    <p:nvPicPr>
                      <p:cNvPr id="614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788" y="1098550"/>
                        <a:ext cx="17557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1028700" y="2046288"/>
          <a:ext cx="3146425" cy="363537"/>
        </p:xfrm>
        <a:graphic>
          <a:graphicData uri="http://schemas.openxmlformats.org/presentationml/2006/ole">
            <mc:AlternateContent xmlns:mc="http://schemas.openxmlformats.org/markup-compatibility/2006">
              <mc:Choice xmlns:v="urn:schemas-microsoft-com:vml" Requires="v">
                <p:oleObj name="Equation" r:id="rId4" imgW="1981200" imgH="228600" progId="Equation.3">
                  <p:embed/>
                </p:oleObj>
              </mc:Choice>
              <mc:Fallback>
                <p:oleObj name="Equation" r:id="rId4" imgW="1981200" imgH="228600" progId="Equation.3">
                  <p:embed/>
                  <p:pic>
                    <p:nvPicPr>
                      <p:cNvPr id="614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2046288"/>
                        <a:ext cx="3146425" cy="363537"/>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1225550" y="2886075"/>
          <a:ext cx="2903538" cy="363538"/>
        </p:xfrm>
        <a:graphic>
          <a:graphicData uri="http://schemas.openxmlformats.org/presentationml/2006/ole">
            <mc:AlternateContent xmlns:mc="http://schemas.openxmlformats.org/markup-compatibility/2006">
              <mc:Choice xmlns:v="urn:schemas-microsoft-com:vml" Requires="v">
                <p:oleObj name="Equation" r:id="rId6" imgW="1828800" imgH="228600" progId="Equation.3">
                  <p:embed/>
                </p:oleObj>
              </mc:Choice>
              <mc:Fallback>
                <p:oleObj name="Equation" r:id="rId6" imgW="1828800" imgH="228600" progId="Equation.3">
                  <p:embed/>
                  <p:pic>
                    <p:nvPicPr>
                      <p:cNvPr id="615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550" y="2886075"/>
                        <a:ext cx="2903538" cy="363538"/>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 Box 7"/>
          <p:cNvSpPr txBox="1">
            <a:spLocks noChangeArrowheads="1"/>
          </p:cNvSpPr>
          <p:nvPr/>
        </p:nvSpPr>
        <p:spPr bwMode="auto">
          <a:xfrm>
            <a:off x="2511425" y="2438400"/>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or</a:t>
            </a:r>
          </a:p>
        </p:txBody>
      </p:sp>
      <p:sp>
        <p:nvSpPr>
          <p:cNvPr id="6152" name="Text Box 8"/>
          <p:cNvSpPr txBox="1">
            <a:spLocks noChangeArrowheads="1"/>
          </p:cNvSpPr>
          <p:nvPr/>
        </p:nvSpPr>
        <p:spPr bwMode="auto">
          <a:xfrm>
            <a:off x="4660900" y="2043113"/>
            <a:ext cx="39687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solidFill>
                  <a:srgbClr val="000099"/>
                </a:solidFill>
                <a:latin typeface="Symbol" panose="05050102010706020507" pitchFamily="18" charset="2"/>
              </a:rPr>
              <a:t>b</a:t>
            </a:r>
            <a:r>
              <a:rPr lang="en-US" altLang="en-US" sz="2000" i="1" baseline="-25000">
                <a:solidFill>
                  <a:srgbClr val="000099"/>
                </a:solidFill>
                <a:latin typeface="Symbol" panose="05050102010706020507" pitchFamily="18" charset="2"/>
              </a:rPr>
              <a:t>0</a:t>
            </a:r>
            <a:r>
              <a:rPr lang="en-US" altLang="en-US" sz="2000">
                <a:solidFill>
                  <a:srgbClr val="000099"/>
                </a:solidFill>
                <a:latin typeface="Symbol" panose="05050102010706020507" pitchFamily="18" charset="2"/>
              </a:rPr>
              <a:t>  </a:t>
            </a:r>
            <a:r>
              <a:rPr lang="en-US" altLang="en-US" sz="2000">
                <a:solidFill>
                  <a:srgbClr val="000099"/>
                </a:solidFill>
              </a:rPr>
              <a:t>=</a:t>
            </a:r>
            <a:r>
              <a:rPr lang="en-US" altLang="en-US" sz="2000" b="1">
                <a:solidFill>
                  <a:srgbClr val="000099"/>
                </a:solidFill>
              </a:rPr>
              <a:t>  </a:t>
            </a:r>
            <a:r>
              <a:rPr lang="en-US" altLang="en-US" sz="2000">
                <a:solidFill>
                  <a:srgbClr val="000099"/>
                </a:solidFill>
              </a:rPr>
              <a:t>Coning Angle</a:t>
            </a:r>
          </a:p>
          <a:p>
            <a:pPr eaLnBrk="1" hangingPunct="1"/>
            <a:r>
              <a:rPr lang="en-US" altLang="en-US" sz="2000" i="1">
                <a:solidFill>
                  <a:srgbClr val="000099"/>
                </a:solidFill>
                <a:latin typeface="Symbol" panose="05050102010706020507" pitchFamily="18" charset="2"/>
              </a:rPr>
              <a:t>b</a:t>
            </a:r>
            <a:r>
              <a:rPr lang="en-US" altLang="en-US" sz="2000" i="1" baseline="-25000">
                <a:solidFill>
                  <a:srgbClr val="000099"/>
                </a:solidFill>
                <a:latin typeface="Times New Roman" panose="02020603050405020304" pitchFamily="18" charset="0"/>
              </a:rPr>
              <a:t>1c</a:t>
            </a:r>
            <a:r>
              <a:rPr lang="en-US" altLang="en-US" sz="2000">
                <a:solidFill>
                  <a:srgbClr val="000099"/>
                </a:solidFill>
                <a:latin typeface="Symbol" panose="05050102010706020507" pitchFamily="18" charset="2"/>
              </a:rPr>
              <a:t> </a:t>
            </a:r>
            <a:r>
              <a:rPr lang="en-US" altLang="en-US" sz="2000">
                <a:solidFill>
                  <a:srgbClr val="000099"/>
                </a:solidFill>
              </a:rPr>
              <a:t>=  Longitudinal Flapping Angle</a:t>
            </a:r>
          </a:p>
          <a:p>
            <a:pPr eaLnBrk="1" hangingPunct="1"/>
            <a:r>
              <a:rPr lang="en-US" altLang="en-US" sz="2000" i="1">
                <a:solidFill>
                  <a:srgbClr val="000099"/>
                </a:solidFill>
                <a:latin typeface="Symbol" panose="05050102010706020507" pitchFamily="18" charset="2"/>
              </a:rPr>
              <a:t>b</a:t>
            </a:r>
            <a:r>
              <a:rPr lang="en-US" altLang="en-US" sz="2000" i="1" baseline="-25000">
                <a:solidFill>
                  <a:srgbClr val="000099"/>
                </a:solidFill>
                <a:latin typeface="Times New Roman" panose="02020603050405020304" pitchFamily="18" charset="0"/>
              </a:rPr>
              <a:t>1s</a:t>
            </a:r>
            <a:r>
              <a:rPr lang="en-US" altLang="en-US" sz="2000">
                <a:solidFill>
                  <a:srgbClr val="000099"/>
                </a:solidFill>
                <a:latin typeface="Symbol" panose="05050102010706020507" pitchFamily="18" charset="2"/>
              </a:rPr>
              <a:t> </a:t>
            </a:r>
            <a:r>
              <a:rPr lang="en-US" altLang="en-US" sz="2000">
                <a:solidFill>
                  <a:srgbClr val="000099"/>
                </a:solidFill>
              </a:rPr>
              <a:t>=  Lateral Flapping Angle</a:t>
            </a:r>
          </a:p>
          <a:p>
            <a:pPr eaLnBrk="1" hangingPunct="1"/>
            <a:endParaRPr lang="en-US" altLang="en-US" sz="2000">
              <a:solidFill>
                <a:srgbClr val="000099"/>
              </a:solidFill>
            </a:endParaRPr>
          </a:p>
          <a:p>
            <a:pPr eaLnBrk="1" hangingPunct="1"/>
            <a:endParaRPr lang="en-US" altLang="en-US" sz="2000" b="1">
              <a:solidFill>
                <a:srgbClr val="000099"/>
              </a:solidFill>
            </a:endParaRPr>
          </a:p>
        </p:txBody>
      </p:sp>
      <p:graphicFrame>
        <p:nvGraphicFramePr>
          <p:cNvPr id="6153" name="Object 9"/>
          <p:cNvGraphicFramePr>
            <a:graphicFrameLocks noChangeAspect="1"/>
          </p:cNvGraphicFramePr>
          <p:nvPr/>
        </p:nvGraphicFramePr>
        <p:xfrm>
          <a:off x="685800" y="1447800"/>
          <a:ext cx="787400" cy="363538"/>
        </p:xfrm>
        <a:graphic>
          <a:graphicData uri="http://schemas.openxmlformats.org/presentationml/2006/ole">
            <mc:AlternateContent xmlns:mc="http://schemas.openxmlformats.org/markup-compatibility/2006">
              <mc:Choice xmlns:v="urn:schemas-microsoft-com:vml" Requires="v">
                <p:oleObj name="Equation" r:id="rId8" imgW="495085" imgH="228501" progId="Equation.3">
                  <p:embed/>
                </p:oleObj>
              </mc:Choice>
              <mc:Fallback>
                <p:oleObj name="Equation" r:id="rId8" imgW="495085" imgH="228501" progId="Equation.3">
                  <p:embed/>
                  <p:pic>
                    <p:nvPicPr>
                      <p:cNvPr id="615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447800"/>
                        <a:ext cx="7874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Line 10"/>
          <p:cNvSpPr>
            <a:spLocks noChangeShapeType="1"/>
          </p:cNvSpPr>
          <p:nvPr/>
        </p:nvSpPr>
        <p:spPr bwMode="auto">
          <a:xfrm flipV="1">
            <a:off x="2570163" y="5140325"/>
            <a:ext cx="0" cy="6937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Rectangle 11"/>
          <p:cNvSpPr>
            <a:spLocks noChangeArrowheads="1"/>
          </p:cNvSpPr>
          <p:nvPr/>
        </p:nvSpPr>
        <p:spPr bwMode="auto">
          <a:xfrm>
            <a:off x="4265613" y="4364038"/>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latin typeface="Symbol" panose="05050102010706020507" pitchFamily="18" charset="2"/>
              </a:rPr>
              <a:t>b</a:t>
            </a:r>
            <a:r>
              <a:rPr lang="en-US" altLang="en-US" sz="2000" i="1" baseline="-25000">
                <a:latin typeface="Symbol" panose="05050102010706020507" pitchFamily="18" charset="2"/>
              </a:rPr>
              <a:t>0</a:t>
            </a:r>
          </a:p>
        </p:txBody>
      </p:sp>
      <p:grpSp>
        <p:nvGrpSpPr>
          <p:cNvPr id="6156" name="Group 12"/>
          <p:cNvGrpSpPr>
            <a:grpSpLocks/>
          </p:cNvGrpSpPr>
          <p:nvPr/>
        </p:nvGrpSpPr>
        <p:grpSpPr bwMode="auto">
          <a:xfrm rot="-671123">
            <a:off x="630238" y="4811713"/>
            <a:ext cx="3813175" cy="346075"/>
            <a:chOff x="192" y="3360"/>
            <a:chExt cx="2112" cy="192"/>
          </a:xfrm>
        </p:grpSpPr>
        <p:sp>
          <p:nvSpPr>
            <p:cNvPr id="6182" name="Line 13"/>
            <p:cNvSpPr>
              <a:spLocks noChangeShapeType="1"/>
            </p:cNvSpPr>
            <p:nvPr/>
          </p:nvSpPr>
          <p:spPr bwMode="auto">
            <a:xfrm flipV="1">
              <a:off x="1248" y="3360"/>
              <a:ext cx="1056" cy="192"/>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3" name="Line 14"/>
            <p:cNvSpPr>
              <a:spLocks noChangeShapeType="1"/>
            </p:cNvSpPr>
            <p:nvPr/>
          </p:nvSpPr>
          <p:spPr bwMode="auto">
            <a:xfrm flipH="1" flipV="1">
              <a:off x="192" y="3360"/>
              <a:ext cx="1056" cy="192"/>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57" name="Line 15"/>
          <p:cNvSpPr>
            <a:spLocks noChangeShapeType="1"/>
          </p:cNvSpPr>
          <p:nvPr/>
        </p:nvSpPr>
        <p:spPr bwMode="auto">
          <a:xfrm rot="-671123">
            <a:off x="3065463" y="4919663"/>
            <a:ext cx="1387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Arc 16"/>
          <p:cNvSpPr>
            <a:spLocks/>
          </p:cNvSpPr>
          <p:nvPr/>
        </p:nvSpPr>
        <p:spPr bwMode="auto">
          <a:xfrm rot="-671123">
            <a:off x="2524125" y="4691063"/>
            <a:ext cx="1733550" cy="298450"/>
          </a:xfrm>
          <a:custGeom>
            <a:avLst/>
            <a:gdLst>
              <a:gd name="T0" fmla="*/ 1707707 w 21600"/>
              <a:gd name="T1" fmla="*/ 0 h 3714"/>
              <a:gd name="T2" fmla="*/ 1733550 w 21600"/>
              <a:gd name="T3" fmla="*/ 298450 h 3714"/>
              <a:gd name="T4" fmla="*/ 0 w 21600"/>
              <a:gd name="T5" fmla="*/ 298450 h 3714"/>
              <a:gd name="T6" fmla="*/ 0 60000 65536"/>
              <a:gd name="T7" fmla="*/ 0 60000 65536"/>
              <a:gd name="T8" fmla="*/ 0 60000 65536"/>
            </a:gdLst>
            <a:ahLst/>
            <a:cxnLst>
              <a:cxn ang="T6">
                <a:pos x="T0" y="T1"/>
              </a:cxn>
              <a:cxn ang="T7">
                <a:pos x="T2" y="T3"/>
              </a:cxn>
              <a:cxn ang="T8">
                <a:pos x="T4" y="T5"/>
              </a:cxn>
            </a:cxnLst>
            <a:rect l="0" t="0" r="r" b="b"/>
            <a:pathLst>
              <a:path w="21600" h="3714" fill="none" extrusionOk="0">
                <a:moveTo>
                  <a:pt x="21278" y="-1"/>
                </a:moveTo>
                <a:cubicBezTo>
                  <a:pt x="21492" y="1226"/>
                  <a:pt x="21600" y="2469"/>
                  <a:pt x="21600" y="3714"/>
                </a:cubicBezTo>
              </a:path>
              <a:path w="21600" h="3714" stroke="0" extrusionOk="0">
                <a:moveTo>
                  <a:pt x="21278" y="-1"/>
                </a:moveTo>
                <a:cubicBezTo>
                  <a:pt x="21492" y="1226"/>
                  <a:pt x="21600" y="2469"/>
                  <a:pt x="21600" y="3714"/>
                </a:cubicBezTo>
                <a:lnTo>
                  <a:pt x="0" y="3714"/>
                </a:lnTo>
                <a:lnTo>
                  <a:pt x="21278" y="-1"/>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Line 17"/>
          <p:cNvSpPr>
            <a:spLocks noChangeShapeType="1"/>
          </p:cNvSpPr>
          <p:nvPr/>
        </p:nvSpPr>
        <p:spPr bwMode="auto">
          <a:xfrm rot="-671123">
            <a:off x="596900" y="4824413"/>
            <a:ext cx="372586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Text Box 18"/>
          <p:cNvSpPr txBox="1">
            <a:spLocks noChangeArrowheads="1"/>
          </p:cNvSpPr>
          <p:nvPr/>
        </p:nvSpPr>
        <p:spPr bwMode="auto">
          <a:xfrm rot="-671123">
            <a:off x="379413" y="4386263"/>
            <a:ext cx="2008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Tip path plane (TPP)</a:t>
            </a:r>
          </a:p>
        </p:txBody>
      </p:sp>
      <p:sp>
        <p:nvSpPr>
          <p:cNvPr id="6161" name="Rectangle 19"/>
          <p:cNvSpPr>
            <a:spLocks noChangeArrowheads="1"/>
          </p:cNvSpPr>
          <p:nvPr/>
        </p:nvSpPr>
        <p:spPr bwMode="auto">
          <a:xfrm rot="-671123">
            <a:off x="2219325" y="4583113"/>
            <a:ext cx="260350" cy="26035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2" name="Line 20"/>
          <p:cNvSpPr>
            <a:spLocks noChangeShapeType="1"/>
          </p:cNvSpPr>
          <p:nvPr/>
        </p:nvSpPr>
        <p:spPr bwMode="auto">
          <a:xfrm rot="20928877" flipV="1">
            <a:off x="2409825" y="3870325"/>
            <a:ext cx="0" cy="9540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21"/>
          <p:cNvSpPr>
            <a:spLocks noChangeShapeType="1"/>
          </p:cNvSpPr>
          <p:nvPr/>
        </p:nvSpPr>
        <p:spPr bwMode="auto">
          <a:xfrm flipV="1">
            <a:off x="2568575" y="3879850"/>
            <a:ext cx="0" cy="12096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Arc 22"/>
          <p:cNvSpPr>
            <a:spLocks/>
          </p:cNvSpPr>
          <p:nvPr/>
        </p:nvSpPr>
        <p:spPr bwMode="auto">
          <a:xfrm>
            <a:off x="2354263" y="3979863"/>
            <a:ext cx="238125" cy="1160462"/>
          </a:xfrm>
          <a:custGeom>
            <a:avLst/>
            <a:gdLst>
              <a:gd name="T0" fmla="*/ 0 w 4438"/>
              <a:gd name="T1" fmla="*/ 24136 h 21588"/>
              <a:gd name="T2" fmla="*/ 200083 w 4438"/>
              <a:gd name="T3" fmla="*/ 0 h 21588"/>
              <a:gd name="T4" fmla="*/ 238125 w 4438"/>
              <a:gd name="T5" fmla="*/ 1160462 h 21588"/>
              <a:gd name="T6" fmla="*/ 0 60000 65536"/>
              <a:gd name="T7" fmla="*/ 0 60000 65536"/>
              <a:gd name="T8" fmla="*/ 0 60000 65536"/>
            </a:gdLst>
            <a:ahLst/>
            <a:cxnLst>
              <a:cxn ang="T6">
                <a:pos x="T0" y="T1"/>
              </a:cxn>
              <a:cxn ang="T7">
                <a:pos x="T2" y="T3"/>
              </a:cxn>
              <a:cxn ang="T8">
                <a:pos x="T4" y="T5"/>
              </a:cxn>
            </a:cxnLst>
            <a:rect l="0" t="0" r="r" b="b"/>
            <a:pathLst>
              <a:path w="4438" h="21588" fill="none" extrusionOk="0">
                <a:moveTo>
                  <a:pt x="-1" y="448"/>
                </a:moveTo>
                <a:cubicBezTo>
                  <a:pt x="1227" y="191"/>
                  <a:pt x="2475" y="40"/>
                  <a:pt x="3728" y="-1"/>
                </a:cubicBezTo>
              </a:path>
              <a:path w="4438" h="21588" stroke="0" extrusionOk="0">
                <a:moveTo>
                  <a:pt x="-1" y="448"/>
                </a:moveTo>
                <a:cubicBezTo>
                  <a:pt x="1227" y="191"/>
                  <a:pt x="2475" y="40"/>
                  <a:pt x="3728" y="-1"/>
                </a:cubicBezTo>
                <a:lnTo>
                  <a:pt x="4438" y="21588"/>
                </a:lnTo>
                <a:lnTo>
                  <a:pt x="-1" y="448"/>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Rectangle 23"/>
          <p:cNvSpPr>
            <a:spLocks noChangeArrowheads="1"/>
          </p:cNvSpPr>
          <p:nvPr/>
        </p:nvSpPr>
        <p:spPr bwMode="auto">
          <a:xfrm>
            <a:off x="2162175" y="3459163"/>
            <a:ext cx="46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latin typeface="Symbol" panose="05050102010706020507" pitchFamily="18" charset="2"/>
              </a:rPr>
              <a:t>b</a:t>
            </a:r>
            <a:r>
              <a:rPr lang="en-US" altLang="en-US" sz="2000" i="1" baseline="-25000">
                <a:latin typeface="Symbol" panose="05050102010706020507" pitchFamily="18" charset="2"/>
              </a:rPr>
              <a:t>1</a:t>
            </a:r>
            <a:r>
              <a:rPr lang="en-US" altLang="en-US" sz="2000" i="1" baseline="-25000">
                <a:latin typeface="Times New Roman" panose="02020603050405020304" pitchFamily="18" charset="0"/>
              </a:rPr>
              <a:t>s</a:t>
            </a:r>
          </a:p>
        </p:txBody>
      </p:sp>
      <p:sp>
        <p:nvSpPr>
          <p:cNvPr id="6166" name="Text Box 24"/>
          <p:cNvSpPr txBox="1">
            <a:spLocks noChangeArrowheads="1"/>
          </p:cNvSpPr>
          <p:nvPr/>
        </p:nvSpPr>
        <p:spPr bwMode="auto">
          <a:xfrm>
            <a:off x="1423988" y="5902325"/>
            <a:ext cx="241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View of Rotor from Aft</a:t>
            </a:r>
          </a:p>
        </p:txBody>
      </p:sp>
      <p:sp>
        <p:nvSpPr>
          <p:cNvPr id="6167" name="Line 25"/>
          <p:cNvSpPr>
            <a:spLocks noChangeShapeType="1"/>
          </p:cNvSpPr>
          <p:nvPr/>
        </p:nvSpPr>
        <p:spPr bwMode="auto">
          <a:xfrm flipV="1">
            <a:off x="6907213" y="5078413"/>
            <a:ext cx="0" cy="693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 name="Rectangle 26"/>
          <p:cNvSpPr>
            <a:spLocks noChangeArrowheads="1"/>
          </p:cNvSpPr>
          <p:nvPr/>
        </p:nvSpPr>
        <p:spPr bwMode="auto">
          <a:xfrm>
            <a:off x="8715375" y="5281613"/>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latin typeface="Symbol" panose="05050102010706020507" pitchFamily="18" charset="2"/>
              </a:rPr>
              <a:t>b</a:t>
            </a:r>
            <a:r>
              <a:rPr lang="en-US" altLang="en-US" sz="2000" i="1" baseline="-25000">
                <a:latin typeface="Symbol" panose="05050102010706020507" pitchFamily="18" charset="2"/>
              </a:rPr>
              <a:t>0</a:t>
            </a:r>
          </a:p>
        </p:txBody>
      </p:sp>
      <p:grpSp>
        <p:nvGrpSpPr>
          <p:cNvPr id="6169" name="Group 27"/>
          <p:cNvGrpSpPr>
            <a:grpSpLocks/>
          </p:cNvGrpSpPr>
          <p:nvPr/>
        </p:nvGrpSpPr>
        <p:grpSpPr bwMode="auto">
          <a:xfrm rot="1060408">
            <a:off x="5035550" y="4738688"/>
            <a:ext cx="3813175" cy="346075"/>
            <a:chOff x="192" y="3360"/>
            <a:chExt cx="2112" cy="192"/>
          </a:xfrm>
        </p:grpSpPr>
        <p:sp>
          <p:nvSpPr>
            <p:cNvPr id="6180" name="Line 28"/>
            <p:cNvSpPr>
              <a:spLocks noChangeShapeType="1"/>
            </p:cNvSpPr>
            <p:nvPr/>
          </p:nvSpPr>
          <p:spPr bwMode="auto">
            <a:xfrm flipV="1">
              <a:off x="1248" y="3360"/>
              <a:ext cx="1056" cy="192"/>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1" name="Line 29"/>
            <p:cNvSpPr>
              <a:spLocks noChangeShapeType="1"/>
            </p:cNvSpPr>
            <p:nvPr/>
          </p:nvSpPr>
          <p:spPr bwMode="auto">
            <a:xfrm flipH="1" flipV="1">
              <a:off x="192" y="3360"/>
              <a:ext cx="1056" cy="192"/>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70" name="Line 30"/>
          <p:cNvSpPr>
            <a:spLocks noChangeShapeType="1"/>
          </p:cNvSpPr>
          <p:nvPr/>
        </p:nvSpPr>
        <p:spPr bwMode="auto">
          <a:xfrm rot="1060408">
            <a:off x="7351713" y="5445125"/>
            <a:ext cx="13874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1" name="Arc 31"/>
          <p:cNvSpPr>
            <a:spLocks/>
          </p:cNvSpPr>
          <p:nvPr/>
        </p:nvSpPr>
        <p:spPr bwMode="auto">
          <a:xfrm rot="1060408">
            <a:off x="6894513" y="5048250"/>
            <a:ext cx="1733550" cy="298450"/>
          </a:xfrm>
          <a:custGeom>
            <a:avLst/>
            <a:gdLst>
              <a:gd name="T0" fmla="*/ 1707707 w 21600"/>
              <a:gd name="T1" fmla="*/ 0 h 3714"/>
              <a:gd name="T2" fmla="*/ 1733550 w 21600"/>
              <a:gd name="T3" fmla="*/ 298450 h 3714"/>
              <a:gd name="T4" fmla="*/ 0 w 21600"/>
              <a:gd name="T5" fmla="*/ 298450 h 3714"/>
              <a:gd name="T6" fmla="*/ 0 60000 65536"/>
              <a:gd name="T7" fmla="*/ 0 60000 65536"/>
              <a:gd name="T8" fmla="*/ 0 60000 65536"/>
            </a:gdLst>
            <a:ahLst/>
            <a:cxnLst>
              <a:cxn ang="T6">
                <a:pos x="T0" y="T1"/>
              </a:cxn>
              <a:cxn ang="T7">
                <a:pos x="T2" y="T3"/>
              </a:cxn>
              <a:cxn ang="T8">
                <a:pos x="T4" y="T5"/>
              </a:cxn>
            </a:cxnLst>
            <a:rect l="0" t="0" r="r" b="b"/>
            <a:pathLst>
              <a:path w="21600" h="3714" fill="none" extrusionOk="0">
                <a:moveTo>
                  <a:pt x="21278" y="-1"/>
                </a:moveTo>
                <a:cubicBezTo>
                  <a:pt x="21492" y="1226"/>
                  <a:pt x="21600" y="2469"/>
                  <a:pt x="21600" y="3714"/>
                </a:cubicBezTo>
              </a:path>
              <a:path w="21600" h="3714" stroke="0" extrusionOk="0">
                <a:moveTo>
                  <a:pt x="21278" y="-1"/>
                </a:moveTo>
                <a:cubicBezTo>
                  <a:pt x="21492" y="1226"/>
                  <a:pt x="21600" y="2469"/>
                  <a:pt x="21600" y="3714"/>
                </a:cubicBezTo>
                <a:lnTo>
                  <a:pt x="0" y="3714"/>
                </a:lnTo>
                <a:lnTo>
                  <a:pt x="21278" y="-1"/>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Line 32"/>
          <p:cNvSpPr>
            <a:spLocks noChangeShapeType="1"/>
          </p:cNvSpPr>
          <p:nvPr/>
        </p:nvSpPr>
        <p:spPr bwMode="auto">
          <a:xfrm rot="1060408">
            <a:off x="5091113" y="4733925"/>
            <a:ext cx="37258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Text Box 33"/>
          <p:cNvSpPr txBox="1">
            <a:spLocks noChangeArrowheads="1"/>
          </p:cNvSpPr>
          <p:nvPr/>
        </p:nvSpPr>
        <p:spPr bwMode="auto">
          <a:xfrm rot="1060408">
            <a:off x="4941888" y="3741738"/>
            <a:ext cx="20081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Tip path plane (TPP)</a:t>
            </a:r>
          </a:p>
        </p:txBody>
      </p:sp>
      <p:sp>
        <p:nvSpPr>
          <p:cNvPr id="6174" name="Rectangle 34"/>
          <p:cNvSpPr>
            <a:spLocks noChangeArrowheads="1"/>
          </p:cNvSpPr>
          <p:nvPr/>
        </p:nvSpPr>
        <p:spPr bwMode="auto">
          <a:xfrm rot="1060408">
            <a:off x="6780213" y="4452938"/>
            <a:ext cx="260350" cy="26035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5" name="Line 35"/>
          <p:cNvSpPr>
            <a:spLocks noChangeShapeType="1"/>
          </p:cNvSpPr>
          <p:nvPr/>
        </p:nvSpPr>
        <p:spPr bwMode="auto">
          <a:xfrm rot="1060408" flipV="1">
            <a:off x="7138988" y="3814763"/>
            <a:ext cx="0" cy="9540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Line 36"/>
          <p:cNvSpPr>
            <a:spLocks noChangeShapeType="1"/>
          </p:cNvSpPr>
          <p:nvPr/>
        </p:nvSpPr>
        <p:spPr bwMode="auto">
          <a:xfrm flipV="1">
            <a:off x="6894513" y="3775075"/>
            <a:ext cx="0" cy="12096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Arc 37"/>
          <p:cNvSpPr>
            <a:spLocks/>
          </p:cNvSpPr>
          <p:nvPr/>
        </p:nvSpPr>
        <p:spPr bwMode="auto">
          <a:xfrm flipH="1">
            <a:off x="6869113" y="3897313"/>
            <a:ext cx="357187" cy="1160462"/>
          </a:xfrm>
          <a:custGeom>
            <a:avLst/>
            <a:gdLst>
              <a:gd name="T0" fmla="*/ 0 w 6670"/>
              <a:gd name="T1" fmla="*/ 56120 h 21588"/>
              <a:gd name="T2" fmla="*/ 319219 w 6670"/>
              <a:gd name="T3" fmla="*/ 0 h 21588"/>
              <a:gd name="T4" fmla="*/ 357187 w 6670"/>
              <a:gd name="T5" fmla="*/ 1160462 h 21588"/>
              <a:gd name="T6" fmla="*/ 0 60000 65536"/>
              <a:gd name="T7" fmla="*/ 0 60000 65536"/>
              <a:gd name="T8" fmla="*/ 0 60000 65536"/>
            </a:gdLst>
            <a:ahLst/>
            <a:cxnLst>
              <a:cxn ang="T6">
                <a:pos x="T0" y="T1"/>
              </a:cxn>
              <a:cxn ang="T7">
                <a:pos x="T2" y="T3"/>
              </a:cxn>
              <a:cxn ang="T8">
                <a:pos x="T4" y="T5"/>
              </a:cxn>
            </a:cxnLst>
            <a:rect l="0" t="0" r="r" b="b"/>
            <a:pathLst>
              <a:path w="6670" h="21588" fill="none" extrusionOk="0">
                <a:moveTo>
                  <a:pt x="-1" y="1043"/>
                </a:moveTo>
                <a:cubicBezTo>
                  <a:pt x="1928" y="417"/>
                  <a:pt x="3934" y="66"/>
                  <a:pt x="5960" y="-1"/>
                </a:cubicBezTo>
              </a:path>
              <a:path w="6670" h="21588" stroke="0" extrusionOk="0">
                <a:moveTo>
                  <a:pt x="-1" y="1043"/>
                </a:moveTo>
                <a:cubicBezTo>
                  <a:pt x="1928" y="417"/>
                  <a:pt x="3934" y="66"/>
                  <a:pt x="5960" y="-1"/>
                </a:cubicBezTo>
                <a:lnTo>
                  <a:pt x="6670" y="21588"/>
                </a:lnTo>
                <a:lnTo>
                  <a:pt x="-1" y="1043"/>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8" name="Rectangle 38"/>
          <p:cNvSpPr>
            <a:spLocks noChangeArrowheads="1"/>
          </p:cNvSpPr>
          <p:nvPr/>
        </p:nvSpPr>
        <p:spPr bwMode="auto">
          <a:xfrm>
            <a:off x="6832600" y="3484563"/>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latin typeface="Symbol" panose="05050102010706020507" pitchFamily="18" charset="2"/>
              </a:rPr>
              <a:t>b</a:t>
            </a:r>
            <a:r>
              <a:rPr lang="en-US" altLang="en-US" sz="2000" i="1" baseline="-25000">
                <a:latin typeface="Symbol" panose="05050102010706020507" pitchFamily="18" charset="2"/>
              </a:rPr>
              <a:t>1</a:t>
            </a:r>
            <a:r>
              <a:rPr lang="en-US" altLang="en-US" sz="2000" i="1" baseline="-25000">
                <a:latin typeface="Times New Roman" panose="02020603050405020304" pitchFamily="18" charset="0"/>
              </a:rPr>
              <a:t>c</a:t>
            </a:r>
          </a:p>
        </p:txBody>
      </p:sp>
      <p:sp>
        <p:nvSpPr>
          <p:cNvPr id="6179" name="Text Box 39"/>
          <p:cNvSpPr txBox="1">
            <a:spLocks noChangeArrowheads="1"/>
          </p:cNvSpPr>
          <p:nvPr/>
        </p:nvSpPr>
        <p:spPr bwMode="auto">
          <a:xfrm>
            <a:off x="5310188" y="5935663"/>
            <a:ext cx="319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View of Rotor from Right Side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AFD99D-F002-4AFC-AA26-D795A8084E9D}">
  <ds:schemaRefs>
    <ds:schemaRef ds:uri="http://schemas.microsoft.com/office/2006/metadata/properties"/>
    <ds:schemaRef ds:uri="http://purl.org/dc/dcmitype/"/>
    <ds:schemaRef ds:uri="http://purl.org/dc/terms/"/>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3813a407-ade3-41a7-ae2b-5abd5c499ef8"/>
  </ds:schemaRefs>
</ds:datastoreItem>
</file>

<file path=customXml/itemProps2.xml><?xml version="1.0" encoding="utf-8"?>
<ds:datastoreItem xmlns:ds="http://schemas.openxmlformats.org/officeDocument/2006/customXml" ds:itemID="{A1FD7D45-3C71-4185-AA73-7D3D02C80A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B52566-D629-4EE8-819F-8E5E40A751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3882</TotalTime>
  <Words>2195</Words>
  <Application>Microsoft Office PowerPoint</Application>
  <PresentationFormat>On-screen Show (4:3)</PresentationFormat>
  <Paragraphs>306</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8" baseType="lpstr">
      <vt:lpstr>Arial</vt:lpstr>
      <vt:lpstr>Cambria Math</vt:lpstr>
      <vt:lpstr>Symbol</vt:lpstr>
      <vt:lpstr>Times New Roman</vt:lpstr>
      <vt:lpstr>Default Design</vt:lpstr>
      <vt:lpstr>Equation</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Multi-Blade Coordinates</vt:lpstr>
      <vt:lpstr>PowerPoint Presentation</vt:lpstr>
      <vt:lpstr>PowerPoint Presentation</vt:lpstr>
      <vt:lpstr>PowerPoint Presentation</vt:lpstr>
      <vt:lpstr>PowerPoint Presentation</vt:lpstr>
      <vt:lpstr>PowerPoint Presentation</vt:lpstr>
      <vt:lpstr>PowerPoint Presentation</vt:lpstr>
      <vt:lpstr>Center Spring Approximation</vt:lpstr>
      <vt:lpstr>PowerPoint Presentation</vt:lpstr>
      <vt:lpstr>Flapping Dynamics in MBC</vt:lpstr>
      <vt:lpstr>Simplified Flapping Dynamics in MBC</vt:lpstr>
      <vt:lpstr>Hover Flapping Dynamics</vt:lpstr>
      <vt:lpstr>Flapping Stability in Hover</vt:lpstr>
      <vt:lpstr>Quasi-Steady Flapping Response to Control Inputs and Disturbances in Hover</vt:lpstr>
      <vt:lpstr>Quasi-Steady Flapping Response to Control Inputs and Disturbances in Hover</vt:lpstr>
      <vt:lpstr>Quasi-Steady Flapping Response to Control Inputs and Disturbances in Hover</vt:lpstr>
      <vt:lpstr>The 90° Phase Shift</vt:lpstr>
      <vt:lpstr>Quasi-Steady Flapping Response to Control Inputs and Disturbances in Hover</vt:lpstr>
      <vt:lpstr>Quasi-Steady Flapping Response to Control Inputs and Disturbances in Hover</vt:lpstr>
      <vt:lpstr>Rotor “Blow Back”</vt:lpstr>
      <vt:lpstr>Lag Dynamics</vt:lpstr>
      <vt:lpstr>Lag Dynamics</vt:lpstr>
      <vt:lpstr>Typical Eigenvalues of Rotor Modes UH-60 Rotor at 80 kts</vt:lpstr>
    </vt:vector>
  </TitlesOfParts>
  <Company>Penn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Horn</dc:creator>
  <cp:lastModifiedBy>Joe Horn</cp:lastModifiedBy>
  <cp:revision>36</cp:revision>
  <dcterms:created xsi:type="dcterms:W3CDTF">2010-02-08T21:30:08Z</dcterms:created>
  <dcterms:modified xsi:type="dcterms:W3CDTF">2022-02-03T19:10:12Z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