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5" r:id="rId2"/>
    <p:sldId id="316" r:id="rId3"/>
    <p:sldId id="286" r:id="rId4"/>
    <p:sldId id="317" r:id="rId5"/>
    <p:sldId id="319" r:id="rId6"/>
    <p:sldId id="321" r:id="rId7"/>
    <p:sldId id="320" r:id="rId8"/>
    <p:sldId id="287" r:id="rId9"/>
    <p:sldId id="288" r:id="rId10"/>
    <p:sldId id="289" r:id="rId11"/>
    <p:sldId id="290" r:id="rId12"/>
    <p:sldId id="291" r:id="rId13"/>
    <p:sldId id="292" r:id="rId14"/>
    <p:sldId id="293" r:id="rId15"/>
    <p:sldId id="294" r:id="rId16"/>
    <p:sldId id="295" r:id="rId17"/>
    <p:sldId id="296" r:id="rId18"/>
    <p:sldId id="303" r:id="rId19"/>
    <p:sldId id="297" r:id="rId20"/>
    <p:sldId id="304" r:id="rId21"/>
    <p:sldId id="305" r:id="rId22"/>
    <p:sldId id="302" r:id="rId23"/>
    <p:sldId id="301" r:id="rId24"/>
    <p:sldId id="306" r:id="rId25"/>
    <p:sldId id="298" r:id="rId26"/>
    <p:sldId id="299" r:id="rId27"/>
    <p:sldId id="300" r:id="rId28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ADA0AF9-E808-4FC3-BE7A-22329B2B218F}" v="93" dt="2022-03-16T22:00:23.31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38"/>
  </p:normalViewPr>
  <p:slideViewPr>
    <p:cSldViewPr>
      <p:cViewPr varScale="1">
        <p:scale>
          <a:sx n="118" d="100"/>
          <a:sy n="118" d="100"/>
        </p:scale>
        <p:origin x="1720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orn, Joseph Francis" userId="f83a568a-c35c-4670-b5cc-f8da1f75de10" providerId="ADAL" clId="{2ADA0AF9-E808-4FC3-BE7A-22329B2B218F}"/>
    <pc:docChg chg="undo custSel addSld delSld modSld">
      <pc:chgData name="Horn, Joseph Francis" userId="f83a568a-c35c-4670-b5cc-f8da1f75de10" providerId="ADAL" clId="{2ADA0AF9-E808-4FC3-BE7A-22329B2B218F}" dt="2022-03-16T21:56:50.326" v="1045"/>
      <pc:docMkLst>
        <pc:docMk/>
      </pc:docMkLst>
      <pc:sldChg chg="modSp mod">
        <pc:chgData name="Horn, Joseph Francis" userId="f83a568a-c35c-4670-b5cc-f8da1f75de10" providerId="ADAL" clId="{2ADA0AF9-E808-4FC3-BE7A-22329B2B218F}" dt="2022-03-13T15:02:28.503" v="23"/>
        <pc:sldMkLst>
          <pc:docMk/>
          <pc:sldMk cId="2831448310" sldId="285"/>
        </pc:sldMkLst>
        <pc:spChg chg="mod">
          <ac:chgData name="Horn, Joseph Francis" userId="f83a568a-c35c-4670-b5cc-f8da1f75de10" providerId="ADAL" clId="{2ADA0AF9-E808-4FC3-BE7A-22329B2B218F}" dt="2022-03-13T14:56:30.654" v="16" actId="20577"/>
          <ac:spMkLst>
            <pc:docMk/>
            <pc:sldMk cId="2831448310" sldId="285"/>
            <ac:spMk id="5" creationId="{00000000-0000-0000-0000-000000000000}"/>
          </ac:spMkLst>
        </pc:spChg>
        <pc:graphicFrameChg chg="mod">
          <ac:chgData name="Horn, Joseph Francis" userId="f83a568a-c35c-4670-b5cc-f8da1f75de10" providerId="ADAL" clId="{2ADA0AF9-E808-4FC3-BE7A-22329B2B218F}" dt="2022-03-13T15:02:15.765" v="20" actId="1076"/>
          <ac:graphicFrameMkLst>
            <pc:docMk/>
            <pc:sldMk cId="2831448310" sldId="285"/>
            <ac:graphicFrameMk id="6" creationId="{00000000-0000-0000-0000-000000000000}"/>
          </ac:graphicFrameMkLst>
        </pc:graphicFrameChg>
        <pc:graphicFrameChg chg="mod">
          <ac:chgData name="Horn, Joseph Francis" userId="f83a568a-c35c-4670-b5cc-f8da1f75de10" providerId="ADAL" clId="{2ADA0AF9-E808-4FC3-BE7A-22329B2B218F}" dt="2022-03-13T15:02:28.503" v="23"/>
          <ac:graphicFrameMkLst>
            <pc:docMk/>
            <pc:sldMk cId="2831448310" sldId="285"/>
            <ac:graphicFrameMk id="7" creationId="{00000000-0000-0000-0000-000000000000}"/>
          </ac:graphicFrameMkLst>
        </pc:graphicFrameChg>
      </pc:sldChg>
      <pc:sldChg chg="modSp mod">
        <pc:chgData name="Horn, Joseph Francis" userId="f83a568a-c35c-4670-b5cc-f8da1f75de10" providerId="ADAL" clId="{2ADA0AF9-E808-4FC3-BE7A-22329B2B218F}" dt="2022-03-13T15:15:18.948" v="244" actId="20577"/>
        <pc:sldMkLst>
          <pc:docMk/>
          <pc:sldMk cId="2090454509" sldId="287"/>
        </pc:sldMkLst>
        <pc:spChg chg="mod">
          <ac:chgData name="Horn, Joseph Francis" userId="f83a568a-c35c-4670-b5cc-f8da1f75de10" providerId="ADAL" clId="{2ADA0AF9-E808-4FC3-BE7A-22329B2B218F}" dt="2022-03-13T15:15:18.948" v="244" actId="20577"/>
          <ac:spMkLst>
            <pc:docMk/>
            <pc:sldMk cId="2090454509" sldId="287"/>
            <ac:spMk id="5" creationId="{00000000-0000-0000-0000-000000000000}"/>
          </ac:spMkLst>
        </pc:spChg>
      </pc:sldChg>
      <pc:sldChg chg="modSp">
        <pc:chgData name="Horn, Joseph Francis" userId="f83a568a-c35c-4670-b5cc-f8da1f75de10" providerId="ADAL" clId="{2ADA0AF9-E808-4FC3-BE7A-22329B2B218F}" dt="2022-03-16T21:56:29.896" v="1042"/>
        <pc:sldMkLst>
          <pc:docMk/>
          <pc:sldMk cId="3397807263" sldId="289"/>
        </pc:sldMkLst>
        <pc:graphicFrameChg chg="mod">
          <ac:chgData name="Horn, Joseph Francis" userId="f83a568a-c35c-4670-b5cc-f8da1f75de10" providerId="ADAL" clId="{2ADA0AF9-E808-4FC3-BE7A-22329B2B218F}" dt="2022-03-16T21:56:29.896" v="1042"/>
          <ac:graphicFrameMkLst>
            <pc:docMk/>
            <pc:sldMk cId="3397807263" sldId="289"/>
            <ac:graphicFrameMk id="5" creationId="{00000000-0000-0000-0000-000000000000}"/>
          </ac:graphicFrameMkLst>
        </pc:graphicFrameChg>
      </pc:sldChg>
      <pc:sldChg chg="modSp">
        <pc:chgData name="Horn, Joseph Francis" userId="f83a568a-c35c-4670-b5cc-f8da1f75de10" providerId="ADAL" clId="{2ADA0AF9-E808-4FC3-BE7A-22329B2B218F}" dt="2022-03-16T21:56:50.326" v="1045"/>
        <pc:sldMkLst>
          <pc:docMk/>
          <pc:sldMk cId="547972637" sldId="290"/>
        </pc:sldMkLst>
        <pc:graphicFrameChg chg="mod">
          <ac:chgData name="Horn, Joseph Francis" userId="f83a568a-c35c-4670-b5cc-f8da1f75de10" providerId="ADAL" clId="{2ADA0AF9-E808-4FC3-BE7A-22329B2B218F}" dt="2022-03-16T21:56:50.326" v="1045"/>
          <ac:graphicFrameMkLst>
            <pc:docMk/>
            <pc:sldMk cId="547972637" sldId="290"/>
            <ac:graphicFrameMk id="5" creationId="{00000000-0000-0000-0000-000000000000}"/>
          </ac:graphicFrameMkLst>
        </pc:graphicFrameChg>
      </pc:sldChg>
      <pc:sldChg chg="modSp mod">
        <pc:chgData name="Horn, Joseph Francis" userId="f83a568a-c35c-4670-b5cc-f8da1f75de10" providerId="ADAL" clId="{2ADA0AF9-E808-4FC3-BE7A-22329B2B218F}" dt="2022-03-13T15:07:47.824" v="171" actId="6549"/>
        <pc:sldMkLst>
          <pc:docMk/>
          <pc:sldMk cId="1099881331" sldId="291"/>
        </pc:sldMkLst>
        <pc:spChg chg="mod">
          <ac:chgData name="Horn, Joseph Francis" userId="f83a568a-c35c-4670-b5cc-f8da1f75de10" providerId="ADAL" clId="{2ADA0AF9-E808-4FC3-BE7A-22329B2B218F}" dt="2022-03-13T15:07:47.824" v="171" actId="6549"/>
          <ac:spMkLst>
            <pc:docMk/>
            <pc:sldMk cId="1099881331" sldId="291"/>
            <ac:spMk id="4" creationId="{00000000-0000-0000-0000-000000000000}"/>
          </ac:spMkLst>
        </pc:spChg>
      </pc:sldChg>
      <pc:sldChg chg="modSp mod">
        <pc:chgData name="Horn, Joseph Francis" userId="f83a568a-c35c-4670-b5cc-f8da1f75de10" providerId="ADAL" clId="{2ADA0AF9-E808-4FC3-BE7A-22329B2B218F}" dt="2022-03-14T20:57:20.720" v="716" actId="20577"/>
        <pc:sldMkLst>
          <pc:docMk/>
          <pc:sldMk cId="1539189999" sldId="298"/>
        </pc:sldMkLst>
        <pc:spChg chg="mod">
          <ac:chgData name="Horn, Joseph Francis" userId="f83a568a-c35c-4670-b5cc-f8da1f75de10" providerId="ADAL" clId="{2ADA0AF9-E808-4FC3-BE7A-22329B2B218F}" dt="2022-03-14T20:57:20.720" v="716" actId="20577"/>
          <ac:spMkLst>
            <pc:docMk/>
            <pc:sldMk cId="1539189999" sldId="298"/>
            <ac:spMk id="3" creationId="{00000000-0000-0000-0000-000000000000}"/>
          </ac:spMkLst>
        </pc:spChg>
      </pc:sldChg>
      <pc:sldChg chg="modSp mod">
        <pc:chgData name="Horn, Joseph Francis" userId="f83a568a-c35c-4670-b5cc-f8da1f75de10" providerId="ADAL" clId="{2ADA0AF9-E808-4FC3-BE7A-22329B2B218F}" dt="2022-03-13T15:28:29.781" v="714" actId="20577"/>
        <pc:sldMkLst>
          <pc:docMk/>
          <pc:sldMk cId="3793971571" sldId="300"/>
        </pc:sldMkLst>
        <pc:spChg chg="mod">
          <ac:chgData name="Horn, Joseph Francis" userId="f83a568a-c35c-4670-b5cc-f8da1f75de10" providerId="ADAL" clId="{2ADA0AF9-E808-4FC3-BE7A-22329B2B218F}" dt="2022-03-13T15:28:29.781" v="714" actId="20577"/>
          <ac:spMkLst>
            <pc:docMk/>
            <pc:sldMk cId="3793971571" sldId="300"/>
            <ac:spMk id="3" creationId="{00000000-0000-0000-0000-000000000000}"/>
          </ac:spMkLst>
        </pc:spChg>
      </pc:sldChg>
      <pc:sldChg chg="del">
        <pc:chgData name="Horn, Joseph Francis" userId="f83a568a-c35c-4670-b5cc-f8da1f75de10" providerId="ADAL" clId="{2ADA0AF9-E808-4FC3-BE7A-22329B2B218F}" dt="2022-03-13T15:12:52.894" v="242" actId="47"/>
        <pc:sldMkLst>
          <pc:docMk/>
          <pc:sldMk cId="1761508236" sldId="307"/>
        </pc:sldMkLst>
      </pc:sldChg>
      <pc:sldChg chg="del">
        <pc:chgData name="Horn, Joseph Francis" userId="f83a568a-c35c-4670-b5cc-f8da1f75de10" providerId="ADAL" clId="{2ADA0AF9-E808-4FC3-BE7A-22329B2B218F}" dt="2022-03-13T15:12:48.532" v="241" actId="47"/>
        <pc:sldMkLst>
          <pc:docMk/>
          <pc:sldMk cId="656010940" sldId="308"/>
        </pc:sldMkLst>
      </pc:sldChg>
      <pc:sldChg chg="del">
        <pc:chgData name="Horn, Joseph Francis" userId="f83a568a-c35c-4670-b5cc-f8da1f75de10" providerId="ADAL" clId="{2ADA0AF9-E808-4FC3-BE7A-22329B2B218F}" dt="2022-03-13T15:12:48.532" v="241" actId="47"/>
        <pc:sldMkLst>
          <pc:docMk/>
          <pc:sldMk cId="1155633581" sldId="309"/>
        </pc:sldMkLst>
      </pc:sldChg>
      <pc:sldChg chg="del">
        <pc:chgData name="Horn, Joseph Francis" userId="f83a568a-c35c-4670-b5cc-f8da1f75de10" providerId="ADAL" clId="{2ADA0AF9-E808-4FC3-BE7A-22329B2B218F}" dt="2022-03-13T15:12:48.532" v="241" actId="47"/>
        <pc:sldMkLst>
          <pc:docMk/>
          <pc:sldMk cId="3291954433" sldId="310"/>
        </pc:sldMkLst>
      </pc:sldChg>
      <pc:sldChg chg="del">
        <pc:chgData name="Horn, Joseph Francis" userId="f83a568a-c35c-4670-b5cc-f8da1f75de10" providerId="ADAL" clId="{2ADA0AF9-E808-4FC3-BE7A-22329B2B218F}" dt="2022-03-13T15:12:48.532" v="241" actId="47"/>
        <pc:sldMkLst>
          <pc:docMk/>
          <pc:sldMk cId="541245927" sldId="311"/>
        </pc:sldMkLst>
      </pc:sldChg>
      <pc:sldChg chg="del">
        <pc:chgData name="Horn, Joseph Francis" userId="f83a568a-c35c-4670-b5cc-f8da1f75de10" providerId="ADAL" clId="{2ADA0AF9-E808-4FC3-BE7A-22329B2B218F}" dt="2022-03-13T15:12:48.532" v="241" actId="47"/>
        <pc:sldMkLst>
          <pc:docMk/>
          <pc:sldMk cId="4111283750" sldId="312"/>
        </pc:sldMkLst>
      </pc:sldChg>
      <pc:sldChg chg="del">
        <pc:chgData name="Horn, Joseph Francis" userId="f83a568a-c35c-4670-b5cc-f8da1f75de10" providerId="ADAL" clId="{2ADA0AF9-E808-4FC3-BE7A-22329B2B218F}" dt="2022-03-13T15:12:48.532" v="241" actId="47"/>
        <pc:sldMkLst>
          <pc:docMk/>
          <pc:sldMk cId="851504469" sldId="313"/>
        </pc:sldMkLst>
      </pc:sldChg>
      <pc:sldChg chg="del">
        <pc:chgData name="Horn, Joseph Francis" userId="f83a568a-c35c-4670-b5cc-f8da1f75de10" providerId="ADAL" clId="{2ADA0AF9-E808-4FC3-BE7A-22329B2B218F}" dt="2022-03-13T15:12:48.532" v="241" actId="47"/>
        <pc:sldMkLst>
          <pc:docMk/>
          <pc:sldMk cId="1658562623" sldId="314"/>
        </pc:sldMkLst>
      </pc:sldChg>
      <pc:sldChg chg="del">
        <pc:chgData name="Horn, Joseph Francis" userId="f83a568a-c35c-4670-b5cc-f8da1f75de10" providerId="ADAL" clId="{2ADA0AF9-E808-4FC3-BE7A-22329B2B218F}" dt="2022-03-13T15:12:48.532" v="241" actId="47"/>
        <pc:sldMkLst>
          <pc:docMk/>
          <pc:sldMk cId="2716508281" sldId="315"/>
        </pc:sldMkLst>
      </pc:sldChg>
      <pc:sldChg chg="addSp delSp modSp add mod">
        <pc:chgData name="Horn, Joseph Francis" userId="f83a568a-c35c-4670-b5cc-f8da1f75de10" providerId="ADAL" clId="{2ADA0AF9-E808-4FC3-BE7A-22329B2B218F}" dt="2022-03-13T15:18:19.976" v="293" actId="20577"/>
        <pc:sldMkLst>
          <pc:docMk/>
          <pc:sldMk cId="2423975177" sldId="316"/>
        </pc:sldMkLst>
        <pc:spChg chg="mod">
          <ac:chgData name="Horn, Joseph Francis" userId="f83a568a-c35c-4670-b5cc-f8da1f75de10" providerId="ADAL" clId="{2ADA0AF9-E808-4FC3-BE7A-22329B2B218F}" dt="2022-03-13T15:18:19.976" v="293" actId="20577"/>
          <ac:spMkLst>
            <pc:docMk/>
            <pc:sldMk cId="2423975177" sldId="316"/>
            <ac:spMk id="5" creationId="{00000000-0000-0000-0000-000000000000}"/>
          </ac:spMkLst>
        </pc:spChg>
        <pc:graphicFrameChg chg="add mod">
          <ac:chgData name="Horn, Joseph Francis" userId="f83a568a-c35c-4670-b5cc-f8da1f75de10" providerId="ADAL" clId="{2ADA0AF9-E808-4FC3-BE7A-22329B2B218F}" dt="2022-03-13T15:18:16.818" v="278" actId="1076"/>
          <ac:graphicFrameMkLst>
            <pc:docMk/>
            <pc:sldMk cId="2423975177" sldId="316"/>
            <ac:graphicFrameMk id="2" creationId="{D0AA4ABA-DCE6-4C10-BE27-097D5D3AD8CF}"/>
          </ac:graphicFrameMkLst>
        </pc:graphicFrameChg>
        <pc:graphicFrameChg chg="mod">
          <ac:chgData name="Horn, Joseph Francis" userId="f83a568a-c35c-4670-b5cc-f8da1f75de10" providerId="ADAL" clId="{2ADA0AF9-E808-4FC3-BE7A-22329B2B218F}" dt="2022-03-13T15:18:02.982" v="247"/>
          <ac:graphicFrameMkLst>
            <pc:docMk/>
            <pc:sldMk cId="2423975177" sldId="316"/>
            <ac:graphicFrameMk id="6" creationId="{00000000-0000-0000-0000-000000000000}"/>
          </ac:graphicFrameMkLst>
        </pc:graphicFrameChg>
        <pc:graphicFrameChg chg="del mod">
          <ac:chgData name="Horn, Joseph Francis" userId="f83a568a-c35c-4670-b5cc-f8da1f75de10" providerId="ADAL" clId="{2ADA0AF9-E808-4FC3-BE7A-22329B2B218F}" dt="2022-03-13T15:03:18.052" v="116" actId="478"/>
          <ac:graphicFrameMkLst>
            <pc:docMk/>
            <pc:sldMk cId="2423975177" sldId="316"/>
            <ac:graphicFrameMk id="7" creationId="{00000000-0000-0000-0000-000000000000}"/>
          </ac:graphicFrameMkLst>
        </pc:graphicFrameChg>
        <pc:graphicFrameChg chg="add mod">
          <ac:chgData name="Horn, Joseph Francis" userId="f83a568a-c35c-4670-b5cc-f8da1f75de10" providerId="ADAL" clId="{2ADA0AF9-E808-4FC3-BE7A-22329B2B218F}" dt="2022-03-13T15:18:14.876" v="277" actId="1076"/>
          <ac:graphicFrameMkLst>
            <pc:docMk/>
            <pc:sldMk cId="2423975177" sldId="316"/>
            <ac:graphicFrameMk id="8" creationId="{7FF501F0-AB57-4B6C-A213-6468B79FF8BC}"/>
          </ac:graphicFrameMkLst>
        </pc:graphicFrameChg>
      </pc:sldChg>
      <pc:sldChg chg="add">
        <pc:chgData name="Horn, Joseph Francis" userId="f83a568a-c35c-4670-b5cc-f8da1f75de10" providerId="ADAL" clId="{2ADA0AF9-E808-4FC3-BE7A-22329B2B218F}" dt="2022-03-14T21:15:38.246" v="1039"/>
        <pc:sldMkLst>
          <pc:docMk/>
          <pc:sldMk cId="65680934" sldId="317"/>
        </pc:sldMkLst>
      </pc:sldChg>
      <pc:sldChg chg="addSp modSp new del mod">
        <pc:chgData name="Horn, Joseph Francis" userId="f83a568a-c35c-4670-b5cc-f8da1f75de10" providerId="ADAL" clId="{2ADA0AF9-E808-4FC3-BE7A-22329B2B218F}" dt="2022-03-14T21:15:27.285" v="1038" actId="2696"/>
        <pc:sldMkLst>
          <pc:docMk/>
          <pc:sldMk cId="928088949" sldId="317"/>
        </pc:sldMkLst>
        <pc:spChg chg="mod">
          <ac:chgData name="Horn, Joseph Francis" userId="f83a568a-c35c-4670-b5cc-f8da1f75de10" providerId="ADAL" clId="{2ADA0AF9-E808-4FC3-BE7A-22329B2B218F}" dt="2022-03-13T15:18:51.967" v="325" actId="20577"/>
          <ac:spMkLst>
            <pc:docMk/>
            <pc:sldMk cId="928088949" sldId="317"/>
            <ac:spMk id="2" creationId="{9E420BC8-1A74-4B9D-B045-D39E6C3BE825}"/>
          </ac:spMkLst>
        </pc:spChg>
        <pc:spChg chg="mod">
          <ac:chgData name="Horn, Joseph Francis" userId="f83a568a-c35c-4670-b5cc-f8da1f75de10" providerId="ADAL" clId="{2ADA0AF9-E808-4FC3-BE7A-22329B2B218F}" dt="2022-03-13T15:27:40.216" v="713" actId="20577"/>
          <ac:spMkLst>
            <pc:docMk/>
            <pc:sldMk cId="928088949" sldId="317"/>
            <ac:spMk id="3" creationId="{D8354BA7-503E-492F-B2A8-72177C4B3BFA}"/>
          </ac:spMkLst>
        </pc:spChg>
        <pc:spChg chg="add mod">
          <ac:chgData name="Horn, Joseph Francis" userId="f83a568a-c35c-4670-b5cc-f8da1f75de10" providerId="ADAL" clId="{2ADA0AF9-E808-4FC3-BE7A-22329B2B218F}" dt="2022-03-13T15:26:27.637" v="610" actId="1076"/>
          <ac:spMkLst>
            <pc:docMk/>
            <pc:sldMk cId="928088949" sldId="317"/>
            <ac:spMk id="8" creationId="{5CEC0E01-66AD-4A46-BB21-D694D81ACF5A}"/>
          </ac:spMkLst>
        </pc:spChg>
        <pc:graphicFrameChg chg="add mod">
          <ac:chgData name="Horn, Joseph Francis" userId="f83a568a-c35c-4670-b5cc-f8da1f75de10" providerId="ADAL" clId="{2ADA0AF9-E808-4FC3-BE7A-22329B2B218F}" dt="2022-03-13T15:23:43.065" v="528" actId="1076"/>
          <ac:graphicFrameMkLst>
            <pc:docMk/>
            <pc:sldMk cId="928088949" sldId="317"/>
            <ac:graphicFrameMk id="4" creationId="{11BB3353-F923-41E5-8B17-11FDE7EFCEE7}"/>
          </ac:graphicFrameMkLst>
        </pc:graphicFrameChg>
        <pc:graphicFrameChg chg="add mod">
          <ac:chgData name="Horn, Joseph Francis" userId="f83a568a-c35c-4670-b5cc-f8da1f75de10" providerId="ADAL" clId="{2ADA0AF9-E808-4FC3-BE7A-22329B2B218F}" dt="2022-03-13T15:23:45.489" v="532"/>
          <ac:graphicFrameMkLst>
            <pc:docMk/>
            <pc:sldMk cId="928088949" sldId="317"/>
            <ac:graphicFrameMk id="5" creationId="{8E7ECE54-C647-4129-8488-7442F9107787}"/>
          </ac:graphicFrameMkLst>
        </pc:graphicFrameChg>
        <pc:graphicFrameChg chg="add mod">
          <ac:chgData name="Horn, Joseph Francis" userId="f83a568a-c35c-4670-b5cc-f8da1f75de10" providerId="ADAL" clId="{2ADA0AF9-E808-4FC3-BE7A-22329B2B218F}" dt="2022-03-13T15:24:47.030" v="537" actId="1076"/>
          <ac:graphicFrameMkLst>
            <pc:docMk/>
            <pc:sldMk cId="928088949" sldId="317"/>
            <ac:graphicFrameMk id="6" creationId="{BB340EA5-0C75-482B-8204-7ABCB80CA305}"/>
          </ac:graphicFrameMkLst>
        </pc:graphicFrameChg>
        <pc:graphicFrameChg chg="add mod">
          <ac:chgData name="Horn, Joseph Francis" userId="f83a568a-c35c-4670-b5cc-f8da1f75de10" providerId="ADAL" clId="{2ADA0AF9-E808-4FC3-BE7A-22329B2B218F}" dt="2022-03-13T15:25:26.059" v="546" actId="1076"/>
          <ac:graphicFrameMkLst>
            <pc:docMk/>
            <pc:sldMk cId="928088949" sldId="317"/>
            <ac:graphicFrameMk id="7" creationId="{6F6369D2-DCC3-4534-80FA-B54D0C16A857}"/>
          </ac:graphicFrameMkLst>
        </pc:graphicFrameChg>
      </pc:sldChg>
      <pc:sldChg chg="new del">
        <pc:chgData name="Horn, Joseph Francis" userId="f83a568a-c35c-4670-b5cc-f8da1f75de10" providerId="ADAL" clId="{2ADA0AF9-E808-4FC3-BE7A-22329B2B218F}" dt="2022-03-14T21:03:08.632" v="719" actId="47"/>
        <pc:sldMkLst>
          <pc:docMk/>
          <pc:sldMk cId="606155057" sldId="318"/>
        </pc:sldMkLst>
      </pc:sldChg>
      <pc:sldChg chg="addSp delSp modSp add del mod">
        <pc:chgData name="Horn, Joseph Francis" userId="f83a568a-c35c-4670-b5cc-f8da1f75de10" providerId="ADAL" clId="{2ADA0AF9-E808-4FC3-BE7A-22329B2B218F}" dt="2022-03-14T21:15:27.285" v="1038" actId="2696"/>
        <pc:sldMkLst>
          <pc:docMk/>
          <pc:sldMk cId="2543378509" sldId="319"/>
        </pc:sldMkLst>
        <pc:spChg chg="mod">
          <ac:chgData name="Horn, Joseph Francis" userId="f83a568a-c35c-4670-b5cc-f8da1f75de10" providerId="ADAL" clId="{2ADA0AF9-E808-4FC3-BE7A-22329B2B218F}" dt="2022-03-14T21:13:12.577" v="1029" actId="20577"/>
          <ac:spMkLst>
            <pc:docMk/>
            <pc:sldMk cId="2543378509" sldId="319"/>
            <ac:spMk id="3" creationId="{D8354BA7-503E-492F-B2A8-72177C4B3BFA}"/>
          </ac:spMkLst>
        </pc:spChg>
        <pc:spChg chg="del">
          <ac:chgData name="Horn, Joseph Francis" userId="f83a568a-c35c-4670-b5cc-f8da1f75de10" providerId="ADAL" clId="{2ADA0AF9-E808-4FC3-BE7A-22329B2B218F}" dt="2022-03-14T21:03:51.509" v="728" actId="478"/>
          <ac:spMkLst>
            <pc:docMk/>
            <pc:sldMk cId="2543378509" sldId="319"/>
            <ac:spMk id="8" creationId="{5CEC0E01-66AD-4A46-BB21-D694D81ACF5A}"/>
          </ac:spMkLst>
        </pc:spChg>
        <pc:spChg chg="add mod">
          <ac:chgData name="Horn, Joseph Francis" userId="f83a568a-c35c-4670-b5cc-f8da1f75de10" providerId="ADAL" clId="{2ADA0AF9-E808-4FC3-BE7A-22329B2B218F}" dt="2022-03-14T21:04:46.273" v="754" actId="1076"/>
          <ac:spMkLst>
            <pc:docMk/>
            <pc:sldMk cId="2543378509" sldId="319"/>
            <ac:spMk id="9" creationId="{6BD3054D-E3BA-49F4-93DB-45E2DDA129A1}"/>
          </ac:spMkLst>
        </pc:spChg>
        <pc:spChg chg="add mod">
          <ac:chgData name="Horn, Joseph Francis" userId="f83a568a-c35c-4670-b5cc-f8da1f75de10" providerId="ADAL" clId="{2ADA0AF9-E808-4FC3-BE7A-22329B2B218F}" dt="2022-03-14T21:05:02.658" v="775" actId="1076"/>
          <ac:spMkLst>
            <pc:docMk/>
            <pc:sldMk cId="2543378509" sldId="319"/>
            <ac:spMk id="10" creationId="{EE775F83-9F28-4A1B-8371-61F2932C71CE}"/>
          </ac:spMkLst>
        </pc:spChg>
        <pc:spChg chg="add mod">
          <ac:chgData name="Horn, Joseph Francis" userId="f83a568a-c35c-4670-b5cc-f8da1f75de10" providerId="ADAL" clId="{2ADA0AF9-E808-4FC3-BE7A-22329B2B218F}" dt="2022-03-14T21:06:33.365" v="904" actId="207"/>
          <ac:spMkLst>
            <pc:docMk/>
            <pc:sldMk cId="2543378509" sldId="319"/>
            <ac:spMk id="11" creationId="{9A503BBB-0BF5-47A9-A781-59FEEE9702DF}"/>
          </ac:spMkLst>
        </pc:spChg>
        <pc:spChg chg="add mod">
          <ac:chgData name="Horn, Joseph Francis" userId="f83a568a-c35c-4670-b5cc-f8da1f75de10" providerId="ADAL" clId="{2ADA0AF9-E808-4FC3-BE7A-22329B2B218F}" dt="2022-03-14T21:06:41.690" v="906" actId="1076"/>
          <ac:spMkLst>
            <pc:docMk/>
            <pc:sldMk cId="2543378509" sldId="319"/>
            <ac:spMk id="12" creationId="{7D1CFC80-BD4C-448E-9FA5-802D51CF55E8}"/>
          </ac:spMkLst>
        </pc:spChg>
        <pc:graphicFrameChg chg="del">
          <ac:chgData name="Horn, Joseph Francis" userId="f83a568a-c35c-4670-b5cc-f8da1f75de10" providerId="ADAL" clId="{2ADA0AF9-E808-4FC3-BE7A-22329B2B218F}" dt="2022-03-14T21:03:48.136" v="725" actId="478"/>
          <ac:graphicFrameMkLst>
            <pc:docMk/>
            <pc:sldMk cId="2543378509" sldId="319"/>
            <ac:graphicFrameMk id="4" creationId="{11BB3353-F923-41E5-8B17-11FDE7EFCEE7}"/>
          </ac:graphicFrameMkLst>
        </pc:graphicFrameChg>
        <pc:graphicFrameChg chg="del">
          <ac:chgData name="Horn, Joseph Francis" userId="f83a568a-c35c-4670-b5cc-f8da1f75de10" providerId="ADAL" clId="{2ADA0AF9-E808-4FC3-BE7A-22329B2B218F}" dt="2022-03-14T21:03:49.124" v="726" actId="478"/>
          <ac:graphicFrameMkLst>
            <pc:docMk/>
            <pc:sldMk cId="2543378509" sldId="319"/>
            <ac:graphicFrameMk id="6" creationId="{BB340EA5-0C75-482B-8204-7ABCB80CA305}"/>
          </ac:graphicFrameMkLst>
        </pc:graphicFrameChg>
        <pc:graphicFrameChg chg="del">
          <ac:chgData name="Horn, Joseph Francis" userId="f83a568a-c35c-4670-b5cc-f8da1f75de10" providerId="ADAL" clId="{2ADA0AF9-E808-4FC3-BE7A-22329B2B218F}" dt="2022-03-14T21:03:49.795" v="727" actId="478"/>
          <ac:graphicFrameMkLst>
            <pc:docMk/>
            <pc:sldMk cId="2543378509" sldId="319"/>
            <ac:graphicFrameMk id="7" creationId="{6F6369D2-DCC3-4534-80FA-B54D0C16A857}"/>
          </ac:graphicFrameMkLst>
        </pc:graphicFrameChg>
      </pc:sldChg>
      <pc:sldChg chg="add">
        <pc:chgData name="Horn, Joseph Francis" userId="f83a568a-c35c-4670-b5cc-f8da1f75de10" providerId="ADAL" clId="{2ADA0AF9-E808-4FC3-BE7A-22329B2B218F}" dt="2022-03-14T21:15:38.246" v="1039"/>
        <pc:sldMkLst>
          <pc:docMk/>
          <pc:sldMk cId="3502846758" sldId="319"/>
        </pc:sldMkLst>
      </pc:sldChg>
      <pc:sldChg chg="add">
        <pc:chgData name="Horn, Joseph Francis" userId="f83a568a-c35c-4670-b5cc-f8da1f75de10" providerId="ADAL" clId="{2ADA0AF9-E808-4FC3-BE7A-22329B2B218F}" dt="2022-03-14T21:15:38.246" v="1039"/>
        <pc:sldMkLst>
          <pc:docMk/>
          <pc:sldMk cId="706891076" sldId="320"/>
        </pc:sldMkLst>
      </pc:sldChg>
      <pc:sldChg chg="addSp delSp modSp add del mod">
        <pc:chgData name="Horn, Joseph Francis" userId="f83a568a-c35c-4670-b5cc-f8da1f75de10" providerId="ADAL" clId="{2ADA0AF9-E808-4FC3-BE7A-22329B2B218F}" dt="2022-03-14T21:15:27.285" v="1038" actId="2696"/>
        <pc:sldMkLst>
          <pc:docMk/>
          <pc:sldMk cId="1880364459" sldId="320"/>
        </pc:sldMkLst>
        <pc:spChg chg="mod">
          <ac:chgData name="Horn, Joseph Francis" userId="f83a568a-c35c-4670-b5cc-f8da1f75de10" providerId="ADAL" clId="{2ADA0AF9-E808-4FC3-BE7A-22329B2B218F}" dt="2022-03-14T21:13:06.543" v="1016" actId="5793"/>
          <ac:spMkLst>
            <pc:docMk/>
            <pc:sldMk cId="1880364459" sldId="320"/>
            <ac:spMk id="3" creationId="{D8354BA7-503E-492F-B2A8-72177C4B3BFA}"/>
          </ac:spMkLst>
        </pc:spChg>
        <pc:spChg chg="add del mod">
          <ac:chgData name="Horn, Joseph Francis" userId="f83a568a-c35c-4670-b5cc-f8da1f75de10" providerId="ADAL" clId="{2ADA0AF9-E808-4FC3-BE7A-22329B2B218F}" dt="2022-03-14T21:09:21.179" v="980" actId="478"/>
          <ac:spMkLst>
            <pc:docMk/>
            <pc:sldMk cId="1880364459" sldId="320"/>
            <ac:spMk id="6" creationId="{4ED0E612-1A94-49CE-94BD-8F88D1CAF392}"/>
          </ac:spMkLst>
        </pc:spChg>
        <pc:spChg chg="del mod">
          <ac:chgData name="Horn, Joseph Francis" userId="f83a568a-c35c-4670-b5cc-f8da1f75de10" providerId="ADAL" clId="{2ADA0AF9-E808-4FC3-BE7A-22329B2B218F}" dt="2022-03-14T21:06:58.075" v="909" actId="478"/>
          <ac:spMkLst>
            <pc:docMk/>
            <pc:sldMk cId="1880364459" sldId="320"/>
            <ac:spMk id="9" creationId="{6BD3054D-E3BA-49F4-93DB-45E2DDA129A1}"/>
          </ac:spMkLst>
        </pc:spChg>
        <pc:spChg chg="del">
          <ac:chgData name="Horn, Joseph Francis" userId="f83a568a-c35c-4670-b5cc-f8da1f75de10" providerId="ADAL" clId="{2ADA0AF9-E808-4FC3-BE7A-22329B2B218F}" dt="2022-03-14T21:06:59.427" v="910" actId="478"/>
          <ac:spMkLst>
            <pc:docMk/>
            <pc:sldMk cId="1880364459" sldId="320"/>
            <ac:spMk id="10" creationId="{EE775F83-9F28-4A1B-8371-61F2932C71CE}"/>
          </ac:spMkLst>
        </pc:spChg>
        <pc:spChg chg="del">
          <ac:chgData name="Horn, Joseph Francis" userId="f83a568a-c35c-4670-b5cc-f8da1f75de10" providerId="ADAL" clId="{2ADA0AF9-E808-4FC3-BE7A-22329B2B218F}" dt="2022-03-14T21:07:01.516" v="911" actId="478"/>
          <ac:spMkLst>
            <pc:docMk/>
            <pc:sldMk cId="1880364459" sldId="320"/>
            <ac:spMk id="11" creationId="{9A503BBB-0BF5-47A9-A781-59FEEE9702DF}"/>
          </ac:spMkLst>
        </pc:spChg>
        <pc:spChg chg="del">
          <ac:chgData name="Horn, Joseph Francis" userId="f83a568a-c35c-4670-b5cc-f8da1f75de10" providerId="ADAL" clId="{2ADA0AF9-E808-4FC3-BE7A-22329B2B218F}" dt="2022-03-14T21:07:03.027" v="912" actId="478"/>
          <ac:spMkLst>
            <pc:docMk/>
            <pc:sldMk cId="1880364459" sldId="320"/>
            <ac:spMk id="12" creationId="{7D1CFC80-BD4C-448E-9FA5-802D51CF55E8}"/>
          </ac:spMkLst>
        </pc:spChg>
        <pc:spChg chg="add del">
          <ac:chgData name="Horn, Joseph Francis" userId="f83a568a-c35c-4670-b5cc-f8da1f75de10" providerId="ADAL" clId="{2ADA0AF9-E808-4FC3-BE7A-22329B2B218F}" dt="2022-03-14T21:07:13.429" v="916"/>
          <ac:spMkLst>
            <pc:docMk/>
            <pc:sldMk cId="1880364459" sldId="320"/>
            <ac:spMk id="13" creationId="{761064FC-9D09-44DF-A191-76BF06B5BB22}"/>
          </ac:spMkLst>
        </pc:spChg>
        <pc:spChg chg="add mod">
          <ac:chgData name="Horn, Joseph Francis" userId="f83a568a-c35c-4670-b5cc-f8da1f75de10" providerId="ADAL" clId="{2ADA0AF9-E808-4FC3-BE7A-22329B2B218F}" dt="2022-03-14T21:08:58.060" v="934" actId="1076"/>
          <ac:spMkLst>
            <pc:docMk/>
            <pc:sldMk cId="1880364459" sldId="320"/>
            <ac:spMk id="14" creationId="{DB0A495D-12E7-4532-BDA5-F5C5C53EFE1A}"/>
          </ac:spMkLst>
        </pc:spChg>
        <pc:graphicFrameChg chg="add mod">
          <ac:chgData name="Horn, Joseph Francis" userId="f83a568a-c35c-4670-b5cc-f8da1f75de10" providerId="ADAL" clId="{2ADA0AF9-E808-4FC3-BE7A-22329B2B218F}" dt="2022-03-14T21:12:41.678" v="992" actId="1076"/>
          <ac:graphicFrameMkLst>
            <pc:docMk/>
            <pc:sldMk cId="1880364459" sldId="320"/>
            <ac:graphicFrameMk id="7" creationId="{B1F54596-9757-4B6D-87B9-B57672AFEA85}"/>
          </ac:graphicFrameMkLst>
        </pc:graphicFrameChg>
        <pc:graphicFrameChg chg="add mod">
          <ac:chgData name="Horn, Joseph Francis" userId="f83a568a-c35c-4670-b5cc-f8da1f75de10" providerId="ADAL" clId="{2ADA0AF9-E808-4FC3-BE7A-22329B2B218F}" dt="2022-03-14T21:09:28.147" v="983" actId="1076"/>
          <ac:graphicFrameMkLst>
            <pc:docMk/>
            <pc:sldMk cId="1880364459" sldId="320"/>
            <ac:graphicFrameMk id="15" creationId="{83378892-06FE-44B0-AA3E-F66E463CD893}"/>
          </ac:graphicFrameMkLst>
        </pc:graphicFrameChg>
      </pc:sldChg>
      <pc:sldChg chg="add">
        <pc:chgData name="Horn, Joseph Francis" userId="f83a568a-c35c-4670-b5cc-f8da1f75de10" providerId="ADAL" clId="{2ADA0AF9-E808-4FC3-BE7A-22329B2B218F}" dt="2022-03-14T21:15:38.246" v="1039"/>
        <pc:sldMkLst>
          <pc:docMk/>
          <pc:sldMk cId="1622931328" sldId="321"/>
        </pc:sldMkLst>
      </pc:sldChg>
      <pc:sldChg chg="addSp delSp modSp new del mod">
        <pc:chgData name="Horn, Joseph Francis" userId="f83a568a-c35c-4670-b5cc-f8da1f75de10" providerId="ADAL" clId="{2ADA0AF9-E808-4FC3-BE7A-22329B2B218F}" dt="2022-03-14T21:15:27.285" v="1038" actId="2696"/>
        <pc:sldMkLst>
          <pc:docMk/>
          <pc:sldMk cId="2122897174" sldId="321"/>
        </pc:sldMkLst>
        <pc:spChg chg="mod">
          <ac:chgData name="Horn, Joseph Francis" userId="f83a568a-c35c-4670-b5cc-f8da1f75de10" providerId="ADAL" clId="{2ADA0AF9-E808-4FC3-BE7A-22329B2B218F}" dt="2022-03-14T21:15:09.114" v="1037"/>
          <ac:spMkLst>
            <pc:docMk/>
            <pc:sldMk cId="2122897174" sldId="321"/>
            <ac:spMk id="2" creationId="{8A2C09C5-B520-4D59-B43A-99487A20BF82}"/>
          </ac:spMkLst>
        </pc:spChg>
        <pc:spChg chg="del">
          <ac:chgData name="Horn, Joseph Francis" userId="f83a568a-c35c-4670-b5cc-f8da1f75de10" providerId="ADAL" clId="{2ADA0AF9-E808-4FC3-BE7A-22329B2B218F}" dt="2022-03-14T21:14:52.833" v="1031"/>
          <ac:spMkLst>
            <pc:docMk/>
            <pc:sldMk cId="2122897174" sldId="321"/>
            <ac:spMk id="3" creationId="{9D22E43A-84B5-498B-9C31-6FD379366B3E}"/>
          </ac:spMkLst>
        </pc:spChg>
        <pc:picChg chg="add mod">
          <ac:chgData name="Horn, Joseph Francis" userId="f83a568a-c35c-4670-b5cc-f8da1f75de10" providerId="ADAL" clId="{2ADA0AF9-E808-4FC3-BE7A-22329B2B218F}" dt="2022-03-14T21:15:02.054" v="1035" actId="1076"/>
          <ac:picMkLst>
            <pc:docMk/>
            <pc:sldMk cId="2122897174" sldId="321"/>
            <ac:picMk id="4" creationId="{560F2737-3D0D-4AFE-A937-DDEDD684EF0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B05A32AE-D19F-4F09-B227-925A851D2DA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418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E2F2EE6B-41D9-4CBD-8F29-7CE56FF5384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802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A5057FEE-197E-4F73-8605-9468A68E6CB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543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992529C5-5185-4010-80AF-807E18AE617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679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9E364DF9-65FD-402C-A217-F5E1F094031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94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E76587F8-66A6-4D8D-8B92-DAC83C7106F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095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3FCAB9B0-0134-469B-AE37-693C9404A23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896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182235C2-0B12-4D03-86F6-2A8290010BC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969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5EEC6AD6-4AA9-40C7-9DD3-E99D5FD80BF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875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D9DCE6C8-EB77-41D0-BBFF-F8FB99880CE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934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CC3F870D-33F7-4160-8B69-4249BFD1B91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3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487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990600"/>
            <a:ext cx="8229600" cy="563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18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2.bin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oleObject" Target="../embeddings/oleObject13.bin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oleObject" Target="../embeddings/oleObject14.bin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.bin"/><Relationship Id="rId3" Type="http://schemas.openxmlformats.org/officeDocument/2006/relationships/image" Target="../media/image16.wmf"/><Relationship Id="rId7" Type="http://schemas.openxmlformats.org/officeDocument/2006/relationships/image" Target="../media/image18.wmf"/><Relationship Id="rId2" Type="http://schemas.openxmlformats.org/officeDocument/2006/relationships/oleObject" Target="../embeddings/oleObject15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7.bin"/><Relationship Id="rId11" Type="http://schemas.openxmlformats.org/officeDocument/2006/relationships/image" Target="../media/image20.wmf"/><Relationship Id="rId5" Type="http://schemas.openxmlformats.org/officeDocument/2006/relationships/image" Target="../media/image17.wmf"/><Relationship Id="rId10" Type="http://schemas.openxmlformats.org/officeDocument/2006/relationships/oleObject" Target="../embeddings/oleObject19.bin"/><Relationship Id="rId4" Type="http://schemas.openxmlformats.org/officeDocument/2006/relationships/oleObject" Target="../embeddings/oleObject16.bin"/><Relationship Id="rId9" Type="http://schemas.openxmlformats.org/officeDocument/2006/relationships/image" Target="../media/image19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oleObject" Target="../embeddings/oleObject20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wmf"/><Relationship Id="rId4" Type="http://schemas.openxmlformats.org/officeDocument/2006/relationships/oleObject" Target="../embeddings/oleObject21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oleObject" Target="../embeddings/oleObject22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wmf"/><Relationship Id="rId4" Type="http://schemas.openxmlformats.org/officeDocument/2006/relationships/oleObject" Target="../embeddings/oleObject23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7" Type="http://schemas.openxmlformats.org/officeDocument/2006/relationships/image" Target="../media/image27.wmf"/><Relationship Id="rId2" Type="http://schemas.openxmlformats.org/officeDocument/2006/relationships/oleObject" Target="../embeddings/oleObject24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6.bin"/><Relationship Id="rId5" Type="http://schemas.openxmlformats.org/officeDocument/2006/relationships/image" Target="../media/image26.wmf"/><Relationship Id="rId4" Type="http://schemas.openxmlformats.org/officeDocument/2006/relationships/oleObject" Target="../embeddings/oleObject25.bin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oleObject" Target="../embeddings/oleObject27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wmf"/><Relationship Id="rId4" Type="http://schemas.openxmlformats.org/officeDocument/2006/relationships/oleObject" Target="../embeddings/oleObject28.bin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oleObject" Target="../embeddings/oleObject29.bin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7" Type="http://schemas.openxmlformats.org/officeDocument/2006/relationships/image" Target="../media/image5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4.wmf"/><Relationship Id="rId4" Type="http://schemas.openxmlformats.org/officeDocument/2006/relationships/oleObject" Target="../embeddings/oleObject4.bin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oleObject" Target="../embeddings/oleObject30.bin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7" Type="http://schemas.openxmlformats.org/officeDocument/2006/relationships/image" Target="../media/image37.wmf"/><Relationship Id="rId2" Type="http://schemas.openxmlformats.org/officeDocument/2006/relationships/oleObject" Target="../embeddings/oleObject3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3.bin"/><Relationship Id="rId5" Type="http://schemas.openxmlformats.org/officeDocument/2006/relationships/image" Target="../media/image36.wmf"/><Relationship Id="rId4" Type="http://schemas.openxmlformats.org/officeDocument/2006/relationships/oleObject" Target="../embeddings/oleObject32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7.bin"/><Relationship Id="rId3" Type="http://schemas.openxmlformats.org/officeDocument/2006/relationships/image" Target="../media/image38.wmf"/><Relationship Id="rId7" Type="http://schemas.openxmlformats.org/officeDocument/2006/relationships/image" Target="../media/image40.wmf"/><Relationship Id="rId2" Type="http://schemas.openxmlformats.org/officeDocument/2006/relationships/oleObject" Target="../embeddings/oleObject34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6.bin"/><Relationship Id="rId5" Type="http://schemas.openxmlformats.org/officeDocument/2006/relationships/image" Target="../media/image39.wmf"/><Relationship Id="rId4" Type="http://schemas.openxmlformats.org/officeDocument/2006/relationships/oleObject" Target="../embeddings/oleObject35.bin"/><Relationship Id="rId9" Type="http://schemas.openxmlformats.org/officeDocument/2006/relationships/image" Target="../media/image41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oleObject" Target="../embeddings/oleObject38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7" Type="http://schemas.openxmlformats.org/officeDocument/2006/relationships/image" Target="../media/image46.wmf"/><Relationship Id="rId2" Type="http://schemas.openxmlformats.org/officeDocument/2006/relationships/oleObject" Target="../embeddings/oleObject39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41.bin"/><Relationship Id="rId5" Type="http://schemas.openxmlformats.org/officeDocument/2006/relationships/image" Target="../media/image45.wmf"/><Relationship Id="rId4" Type="http://schemas.openxmlformats.org/officeDocument/2006/relationships/oleObject" Target="../embeddings/oleObject40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wmf"/><Relationship Id="rId2" Type="http://schemas.openxmlformats.org/officeDocument/2006/relationships/oleObject" Target="../embeddings/oleObject42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wmf"/><Relationship Id="rId4" Type="http://schemas.openxmlformats.org/officeDocument/2006/relationships/oleObject" Target="../embeddings/oleObject43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2" Type="http://schemas.openxmlformats.org/officeDocument/2006/relationships/oleObject" Target="../embeddings/oleObject44.bin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7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7" Type="http://schemas.openxmlformats.org/officeDocument/2006/relationships/image" Target="../media/image10.w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9.wmf"/><Relationship Id="rId4" Type="http://schemas.openxmlformats.org/officeDocument/2006/relationships/oleObject" Target="../embeddings/oleObject9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wmf"/><Relationship Id="rId4" Type="http://schemas.openxmlformats.org/officeDocument/2006/relationships/oleObject" Target="../embeddings/oleObject11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oleObject" Target="../embeddings/oleObject12.bin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Model Analysis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9475" y="990600"/>
            <a:ext cx="8229600" cy="5638800"/>
          </a:xfrm>
        </p:spPr>
        <p:txBody>
          <a:bodyPr/>
          <a:lstStyle/>
          <a:p>
            <a:r>
              <a:rPr lang="en-US" sz="2400" dirty="0"/>
              <a:t>Starting from non-linear EOM in implicit state space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We extract a linearized model usually from numerical linearization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6007810"/>
              </p:ext>
            </p:extLst>
          </p:nvPr>
        </p:nvGraphicFramePr>
        <p:xfrm>
          <a:off x="1600200" y="3219450"/>
          <a:ext cx="5600700" cy="264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733560" imgH="1765080" progId="Equation.DSMT4">
                  <p:embed/>
                </p:oleObj>
              </mc:Choice>
              <mc:Fallback>
                <p:oleObj name="Equation" r:id="rId2" imgW="3733560" imgH="1765080" progId="Equation.DSMT4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600200" y="3219450"/>
                        <a:ext cx="5600700" cy="264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6816200"/>
              </p:ext>
            </p:extLst>
          </p:nvPr>
        </p:nvGraphicFramePr>
        <p:xfrm>
          <a:off x="1857375" y="1543050"/>
          <a:ext cx="1066800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711000" imgH="419040" progId="Equation.DSMT4">
                  <p:embed/>
                </p:oleObj>
              </mc:Choice>
              <mc:Fallback>
                <p:oleObj name="Equation" r:id="rId4" imgW="711000" imgH="419040" progId="Equation.DSMT4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857375" y="1543050"/>
                        <a:ext cx="1066800" cy="628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314483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Theory of LTI models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9083399"/>
              </p:ext>
            </p:extLst>
          </p:nvPr>
        </p:nvGraphicFramePr>
        <p:xfrm>
          <a:off x="304800" y="981075"/>
          <a:ext cx="7943850" cy="539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295600" imgH="3593880" progId="Equation.DSMT4">
                  <p:embed/>
                </p:oleObj>
              </mc:Choice>
              <mc:Fallback>
                <p:oleObj name="Equation" r:id="rId2" imgW="5295600" imgH="3593880" progId="Equation.DSMT4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04800" y="981075"/>
                        <a:ext cx="7943850" cy="5391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978072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Theory of LTI models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1607188"/>
              </p:ext>
            </p:extLst>
          </p:nvPr>
        </p:nvGraphicFramePr>
        <p:xfrm>
          <a:off x="209550" y="704850"/>
          <a:ext cx="8724900" cy="607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816520" imgH="4051080" progId="Equation.DSMT4">
                  <p:embed/>
                </p:oleObj>
              </mc:Choice>
              <mc:Fallback>
                <p:oleObj name="Equation" r:id="rId2" imgW="5816520" imgH="4051080" progId="Equation.DSMT4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09550" y="704850"/>
                        <a:ext cx="8724900" cy="6076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479726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65161" y="85356"/>
            <a:ext cx="8229600" cy="487362"/>
          </a:xfrm>
        </p:spPr>
        <p:txBody>
          <a:bodyPr/>
          <a:lstStyle/>
          <a:p>
            <a:r>
              <a:rPr lang="en-US" dirty="0"/>
              <a:t>Theory of LTI models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563562"/>
            <a:ext cx="8229600" cy="5638800"/>
          </a:xfrm>
        </p:spPr>
        <p:txBody>
          <a:bodyPr/>
          <a:lstStyle/>
          <a:p>
            <a:r>
              <a:rPr lang="en-US" sz="2000" dirty="0"/>
              <a:t>For most linear models of aircraft, any repeated eigenvalues are often associated with modes that can be de-coupled from the aircraft model.  </a:t>
            </a:r>
          </a:p>
          <a:p>
            <a:r>
              <a:rPr lang="en-US" sz="2000" dirty="0"/>
              <a:t>Very often these repeated eigenvalues are at the origin of the complex plane (</a:t>
            </a:r>
            <a:r>
              <a:rPr lang="en-US" sz="2000" i="1" dirty="0">
                <a:latin typeface="Symbol" panose="05050102010706020507" pitchFamily="18" charset="2"/>
              </a:rPr>
              <a:t>l</a:t>
            </a:r>
            <a:r>
              <a:rPr lang="en-US" sz="2000" dirty="0"/>
              <a:t> = 0) and associated with simple integration of states, e.g.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In some cases, there may be repeated eigenvalues associated with  an aircraft component that is replicated multiple times (e.g. same actuator properties used for multiple surfaces):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In these cases, the repeated eigenvalues with multiplicity </a:t>
            </a:r>
            <a:r>
              <a:rPr lang="en-US" sz="2000" i="1" dirty="0"/>
              <a:t>m</a:t>
            </a:r>
            <a:r>
              <a:rPr lang="en-US" sz="2000" dirty="0"/>
              <a:t> usually have </a:t>
            </a:r>
            <a:r>
              <a:rPr lang="en-US" sz="2000" i="1" dirty="0"/>
              <a:t>m</a:t>
            </a:r>
            <a:r>
              <a:rPr lang="en-US" sz="2000" dirty="0"/>
              <a:t> distinct eigenvectors (the “fully degenerate case”).  In those cases, the A matrix is still diagonalizable.</a:t>
            </a:r>
          </a:p>
          <a:p>
            <a:r>
              <a:rPr lang="en-US" sz="2000" dirty="0"/>
              <a:t>It would be extremely rare for any of the fundamental modes of the aircraft dynamics to have repeated eigenvalues.</a:t>
            </a:r>
          </a:p>
          <a:p>
            <a:endParaRPr lang="en-US" sz="2000" dirty="0"/>
          </a:p>
          <a:p>
            <a:endParaRPr lang="en-US" sz="2000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0539485"/>
              </p:ext>
            </p:extLst>
          </p:nvPr>
        </p:nvGraphicFramePr>
        <p:xfrm>
          <a:off x="3659620" y="2317300"/>
          <a:ext cx="895320" cy="5524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96880" imgH="368280" progId="Equation.DSMT4">
                  <p:embed/>
                </p:oleObj>
              </mc:Choice>
              <mc:Fallback>
                <p:oleObj name="Equation" r:id="rId2" imgW="596880" imgH="368280" progId="Equation.DSMT4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659620" y="2317300"/>
                        <a:ext cx="895320" cy="5524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9276937"/>
              </p:ext>
            </p:extLst>
          </p:nvPr>
        </p:nvGraphicFramePr>
        <p:xfrm>
          <a:off x="3265416" y="4066709"/>
          <a:ext cx="3683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68280" imgH="355320" progId="Equation.DSMT4">
                  <p:embed/>
                </p:oleObj>
              </mc:Choice>
              <mc:Fallback>
                <p:oleObj name="Equation" r:id="rId4" imgW="368280" imgH="355320" progId="Equation.DSMT4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265416" y="4066709"/>
                        <a:ext cx="368300" cy="355600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577837"/>
              </p:ext>
            </p:extLst>
          </p:nvPr>
        </p:nvGraphicFramePr>
        <p:xfrm>
          <a:off x="3265416" y="4551362"/>
          <a:ext cx="3683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68280" imgH="355320" progId="Equation.DSMT4">
                  <p:embed/>
                </p:oleObj>
              </mc:Choice>
              <mc:Fallback>
                <p:oleObj name="Equation" r:id="rId6" imgW="368280" imgH="355320" progId="Equation.DSMT4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265416" y="4551362"/>
                        <a:ext cx="368300" cy="355600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/>
          <p:cNvSpPr/>
          <p:nvPr/>
        </p:nvSpPr>
        <p:spPr bwMode="auto">
          <a:xfrm>
            <a:off x="4191000" y="4066709"/>
            <a:ext cx="1219200" cy="84025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Linear Aircraft Dynamics</a:t>
            </a:r>
          </a:p>
        </p:txBody>
      </p:sp>
      <p:cxnSp>
        <p:nvCxnSpPr>
          <p:cNvPr id="10" name="Straight Arrow Connector 9"/>
          <p:cNvCxnSpPr>
            <a:endCxn id="6" idx="1"/>
          </p:cNvCxnSpPr>
          <p:nvPr/>
        </p:nvCxnSpPr>
        <p:spPr bwMode="auto">
          <a:xfrm>
            <a:off x="2743200" y="4244509"/>
            <a:ext cx="52221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Straight Arrow Connector 10"/>
          <p:cNvCxnSpPr/>
          <p:nvPr/>
        </p:nvCxnSpPr>
        <p:spPr bwMode="auto">
          <a:xfrm>
            <a:off x="2743200" y="4729162"/>
            <a:ext cx="52221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Straight Arrow Connector 11"/>
          <p:cNvCxnSpPr/>
          <p:nvPr/>
        </p:nvCxnSpPr>
        <p:spPr bwMode="auto">
          <a:xfrm>
            <a:off x="3633716" y="4244509"/>
            <a:ext cx="557284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Straight Arrow Connector 13"/>
          <p:cNvCxnSpPr/>
          <p:nvPr/>
        </p:nvCxnSpPr>
        <p:spPr bwMode="auto">
          <a:xfrm>
            <a:off x="3657600" y="4729162"/>
            <a:ext cx="5334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1478213"/>
              </p:ext>
            </p:extLst>
          </p:nvPr>
        </p:nvGraphicFramePr>
        <p:xfrm>
          <a:off x="3822700" y="3973086"/>
          <a:ext cx="228600" cy="28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52280" imgH="190440" progId="Equation.DSMT4">
                  <p:embed/>
                </p:oleObj>
              </mc:Choice>
              <mc:Fallback>
                <p:oleObj name="Equation" r:id="rId8" imgW="152280" imgH="190440" progId="Equation.DSMT4">
                  <p:embed/>
                  <p:pic>
                    <p:nvPicPr>
                      <p:cNvPr id="17" name="Object 16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822700" y="3973086"/>
                        <a:ext cx="228600" cy="285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1635291"/>
              </p:ext>
            </p:extLst>
          </p:nvPr>
        </p:nvGraphicFramePr>
        <p:xfrm>
          <a:off x="3810000" y="4455133"/>
          <a:ext cx="228600" cy="28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52280" imgH="190440" progId="Equation.DSMT4">
                  <p:embed/>
                </p:oleObj>
              </mc:Choice>
              <mc:Fallback>
                <p:oleObj name="Equation" r:id="rId10" imgW="152280" imgH="190440" progId="Equation.DSMT4">
                  <p:embed/>
                  <p:pic>
                    <p:nvPicPr>
                      <p:cNvPr id="18" name="Object 17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810000" y="4455133"/>
                        <a:ext cx="228600" cy="285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9" name="Straight Arrow Connector 18"/>
          <p:cNvCxnSpPr/>
          <p:nvPr/>
        </p:nvCxnSpPr>
        <p:spPr bwMode="auto">
          <a:xfrm>
            <a:off x="5410200" y="4455133"/>
            <a:ext cx="52221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0998813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0050" y="838200"/>
            <a:ext cx="8229600" cy="5791200"/>
          </a:xfrm>
        </p:spPr>
        <p:txBody>
          <a:bodyPr/>
          <a:lstStyle/>
          <a:p>
            <a:r>
              <a:rPr lang="en-US" sz="2000" dirty="0"/>
              <a:t>Assuming fully diagonalizable system: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As discussed earlier, </a:t>
            </a:r>
            <a:r>
              <a:rPr lang="en-US" sz="2000" i="1" dirty="0"/>
              <a:t>V</a:t>
            </a:r>
            <a:r>
              <a:rPr lang="en-US" sz="2000" dirty="0"/>
              <a:t> is constructed form the eigenvectors.  It can also be shown that </a:t>
            </a:r>
            <a:r>
              <a:rPr lang="en-US" sz="2000" i="1" dirty="0"/>
              <a:t>V</a:t>
            </a:r>
            <a:r>
              <a:rPr lang="en-US" sz="2000" i="1" baseline="30000" dirty="0"/>
              <a:t>-1</a:t>
            </a:r>
            <a:r>
              <a:rPr lang="en-US" sz="2000" dirty="0"/>
              <a:t> is constructed from the “left eigenvectors”: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Theory of LTI models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6306011"/>
              </p:ext>
            </p:extLst>
          </p:nvPr>
        </p:nvGraphicFramePr>
        <p:xfrm>
          <a:off x="1219200" y="1295400"/>
          <a:ext cx="6591300" cy="201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394160" imgH="1346040" progId="Equation.DSMT4">
                  <p:embed/>
                </p:oleObj>
              </mc:Choice>
              <mc:Fallback>
                <p:oleObj name="Equation" r:id="rId2" imgW="4394160" imgH="1346040" progId="Equation.DSMT4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219200" y="1295400"/>
                        <a:ext cx="6591300" cy="2019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717901"/>
              </p:ext>
            </p:extLst>
          </p:nvPr>
        </p:nvGraphicFramePr>
        <p:xfrm>
          <a:off x="1295400" y="4267200"/>
          <a:ext cx="5886450" cy="213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924000" imgH="1422360" progId="Equation.DSMT4">
                  <p:embed/>
                </p:oleObj>
              </mc:Choice>
              <mc:Fallback>
                <p:oleObj name="Equation" r:id="rId4" imgW="3924000" imgH="1422360" progId="Equation.DSMT4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295400" y="4267200"/>
                        <a:ext cx="5886450" cy="2133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185620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Theory of LTI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The LTI system response is now de-composed into a summation of responses of each mode: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>
              <a:solidFill>
                <a:srgbClr val="FF0000"/>
              </a:solidFill>
            </a:endParaRPr>
          </a:p>
          <a:p>
            <a:r>
              <a:rPr lang="en-US" sz="2000" dirty="0"/>
              <a:t>Note the scalar terms within the summations are multiplied by the eigenvector, these break out the modal responses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4681936"/>
              </p:ext>
            </p:extLst>
          </p:nvPr>
        </p:nvGraphicFramePr>
        <p:xfrm>
          <a:off x="1828800" y="4140449"/>
          <a:ext cx="56388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819160" imgH="368280" progId="Equation.DSMT4">
                  <p:embed/>
                </p:oleObj>
              </mc:Choice>
              <mc:Fallback>
                <p:oleObj name="Equation" r:id="rId2" imgW="2819160" imgH="368280" progId="Equation.DSMT4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828800" y="4140449"/>
                        <a:ext cx="5638800" cy="736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0507165"/>
              </p:ext>
            </p:extLst>
          </p:nvPr>
        </p:nvGraphicFramePr>
        <p:xfrm>
          <a:off x="1676400" y="1778000"/>
          <a:ext cx="56388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819160" imgH="368280" progId="Equation.DSMT4">
                  <p:embed/>
                </p:oleObj>
              </mc:Choice>
              <mc:Fallback>
                <p:oleObj name="Equation" r:id="rId4" imgW="2819160" imgH="368280" progId="Equation.DSMT4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76400" y="1778000"/>
                        <a:ext cx="5638800" cy="736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Left Brace 8"/>
          <p:cNvSpPr/>
          <p:nvPr/>
        </p:nvSpPr>
        <p:spPr bwMode="auto">
          <a:xfrm rot="16200000">
            <a:off x="3162300" y="1837871"/>
            <a:ext cx="381000" cy="1676400"/>
          </a:xfrm>
          <a:prstGeom prst="leftBrace">
            <a:avLst/>
          </a:prstGeom>
          <a:noFill/>
          <a:ln w="222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Left Brace 9"/>
          <p:cNvSpPr/>
          <p:nvPr/>
        </p:nvSpPr>
        <p:spPr bwMode="auto">
          <a:xfrm rot="16200000">
            <a:off x="5657850" y="1428750"/>
            <a:ext cx="419100" cy="2590800"/>
          </a:xfrm>
          <a:prstGeom prst="leftBrace">
            <a:avLst/>
          </a:prstGeom>
          <a:noFill/>
          <a:ln w="222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876800" y="2933700"/>
            <a:ext cx="2121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Forced Response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292253" y="2899004"/>
            <a:ext cx="21210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00FF"/>
                </a:solidFill>
              </a:rPr>
              <a:t>Response to Initial Conditions</a:t>
            </a:r>
          </a:p>
        </p:txBody>
      </p:sp>
      <p:sp>
        <p:nvSpPr>
          <p:cNvPr id="13" name="Left Brace 12"/>
          <p:cNvSpPr/>
          <p:nvPr/>
        </p:nvSpPr>
        <p:spPr bwMode="auto">
          <a:xfrm rot="16200000">
            <a:off x="3277999" y="4418201"/>
            <a:ext cx="454402" cy="1219200"/>
          </a:xfrm>
          <a:prstGeom prst="leftBrace">
            <a:avLst/>
          </a:prstGeom>
          <a:noFill/>
          <a:ln w="222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Left Brace 13"/>
          <p:cNvSpPr/>
          <p:nvPr/>
        </p:nvSpPr>
        <p:spPr bwMode="auto">
          <a:xfrm rot="16200000">
            <a:off x="5795678" y="4110321"/>
            <a:ext cx="435736" cy="1968693"/>
          </a:xfrm>
          <a:prstGeom prst="leftBrace">
            <a:avLst/>
          </a:prstGeom>
          <a:noFill/>
          <a:ln w="222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33400" y="5410200"/>
            <a:ext cx="2270090" cy="923330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00FF"/>
                </a:solidFill>
              </a:rPr>
              <a:t>Scalar terms govern shape of time response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248400" y="5630854"/>
            <a:ext cx="2743200" cy="923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Eigenvectors govern relative magnitude and phase of each state</a:t>
            </a:r>
          </a:p>
        </p:txBody>
      </p:sp>
      <p:cxnSp>
        <p:nvCxnSpPr>
          <p:cNvPr id="18" name="Straight Arrow Connector 17"/>
          <p:cNvCxnSpPr>
            <a:stCxn id="15" idx="3"/>
            <a:endCxn id="13" idx="1"/>
          </p:cNvCxnSpPr>
          <p:nvPr/>
        </p:nvCxnSpPr>
        <p:spPr bwMode="auto">
          <a:xfrm flipV="1">
            <a:off x="2803490" y="5255002"/>
            <a:ext cx="701710" cy="616863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Straight Arrow Connector 18"/>
          <p:cNvCxnSpPr>
            <a:stCxn id="15" idx="3"/>
            <a:endCxn id="14" idx="1"/>
          </p:cNvCxnSpPr>
          <p:nvPr/>
        </p:nvCxnSpPr>
        <p:spPr bwMode="auto">
          <a:xfrm flipV="1">
            <a:off x="2803490" y="5312536"/>
            <a:ext cx="3210057" cy="55932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Straight Arrow Connector 21"/>
          <p:cNvCxnSpPr>
            <a:stCxn id="16" idx="1"/>
          </p:cNvCxnSpPr>
          <p:nvPr/>
        </p:nvCxnSpPr>
        <p:spPr bwMode="auto">
          <a:xfrm flipH="1" flipV="1">
            <a:off x="4327489" y="4698983"/>
            <a:ext cx="1920911" cy="139353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Straight Arrow Connector 24"/>
          <p:cNvCxnSpPr>
            <a:stCxn id="16" idx="0"/>
          </p:cNvCxnSpPr>
          <p:nvPr/>
        </p:nvCxnSpPr>
        <p:spPr bwMode="auto">
          <a:xfrm flipH="1" flipV="1">
            <a:off x="7356428" y="4698983"/>
            <a:ext cx="263572" cy="93187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5870745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Theory of LTI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458200" cy="5638800"/>
          </a:xfrm>
        </p:spPr>
        <p:txBody>
          <a:bodyPr/>
          <a:lstStyle/>
          <a:p>
            <a:r>
              <a:rPr lang="en-US" sz="2000" dirty="0"/>
              <a:t>For now focus on response to ICs.  Individual mode responses are of the form: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Note that when we sum all the modes together, it must be true that the value of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x(t=0)</a:t>
            </a:r>
            <a:r>
              <a:rPr lang="en-US" sz="2000" dirty="0"/>
              <a:t> matches our initial condition.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If </a:t>
            </a:r>
            <a:r>
              <a:rPr lang="en-US" sz="2000" i="1" dirty="0">
                <a:latin typeface="Symbol" panose="05050102010706020507" pitchFamily="18" charset="2"/>
              </a:rPr>
              <a:t>l</a:t>
            </a:r>
            <a:r>
              <a: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latin typeface="+mj-lt"/>
              </a:rPr>
              <a:t> is a real number, then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/>
              <a:t>and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20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/>
              <a:t>are real vectors.  The initial state vector is always real (clearly, since it represents physical values).  The modal response can then be written as:</a:t>
            </a:r>
          </a:p>
          <a:p>
            <a:endParaRPr lang="en-US" sz="2000" dirty="0"/>
          </a:p>
          <a:p>
            <a:endParaRPr lang="en-US" sz="20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6679098"/>
              </p:ext>
            </p:extLst>
          </p:nvPr>
        </p:nvGraphicFramePr>
        <p:xfrm>
          <a:off x="1143000" y="1828800"/>
          <a:ext cx="6667380" cy="15238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444920" imgH="1015920" progId="Equation.DSMT4">
                  <p:embed/>
                </p:oleObj>
              </mc:Choice>
              <mc:Fallback>
                <p:oleObj name="Equation" r:id="rId2" imgW="4444920" imgH="1015920" progId="Equation.DSMT4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143000" y="1828800"/>
                        <a:ext cx="6667380" cy="15238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0685710"/>
              </p:ext>
            </p:extLst>
          </p:nvPr>
        </p:nvGraphicFramePr>
        <p:xfrm>
          <a:off x="2971800" y="6019800"/>
          <a:ext cx="31623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108160" imgH="228600" progId="Equation.DSMT4">
                  <p:embed/>
                </p:oleObj>
              </mc:Choice>
              <mc:Fallback>
                <p:oleObj name="Equation" r:id="rId4" imgW="2108160" imgH="228600" progId="Equation.DSMT4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971800" y="6019800"/>
                        <a:ext cx="316230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6755329"/>
              </p:ext>
            </p:extLst>
          </p:nvPr>
        </p:nvGraphicFramePr>
        <p:xfrm>
          <a:off x="2876490" y="4267200"/>
          <a:ext cx="3200400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133360" imgH="368280" progId="Equation.DSMT4">
                  <p:embed/>
                </p:oleObj>
              </mc:Choice>
              <mc:Fallback>
                <p:oleObj name="Equation" r:id="rId6" imgW="2133360" imgH="368280" progId="Equation.DSMT4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876490" y="4267200"/>
                        <a:ext cx="3200400" cy="552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751520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595916"/>
            <a:ext cx="7624548" cy="4690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 Eigenvalues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For real eigenvalues, the mode response of each state is simply an exponential function:</a:t>
            </a:r>
          </a:p>
        </p:txBody>
      </p:sp>
      <p:sp>
        <p:nvSpPr>
          <p:cNvPr id="6" name="TextBox 5"/>
          <p:cNvSpPr txBox="1"/>
          <p:nvPr/>
        </p:nvSpPr>
        <p:spPr>
          <a:xfrm rot="16200000">
            <a:off x="-554022" y="3756250"/>
            <a:ext cx="3557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Response of k</a:t>
            </a:r>
            <a:r>
              <a:rPr lang="en-US" baseline="30000" dirty="0"/>
              <a:t>th</a:t>
            </a:r>
            <a:r>
              <a:rPr lang="en-US" dirty="0"/>
              <a:t> state component</a:t>
            </a:r>
          </a:p>
        </p:txBody>
      </p:sp>
    </p:spTree>
    <p:extLst>
      <p:ext uri="{BB962C8B-B14F-4D97-AF65-F5344CB8AC3E}">
        <p14:creationId xmlns:p14="http://schemas.microsoft.com/office/powerpoint/2010/main" val="28410817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 Eigenvalues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Complex eigenvalues always come in conjugate pairs, and their eigenvectors are also conjugate pairs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Pairs of complex eigenvalues combine to form a product of a sinusoidal function and an exponential function.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Note that all imaginary numbers vanish in the state response (this has to be the case, since the states are physical values)</a:t>
            </a:r>
          </a:p>
          <a:p>
            <a:r>
              <a:rPr lang="en-US" sz="2000" dirty="0"/>
              <a:t>For the given mode, all states respond with the same frequency </a:t>
            </a:r>
            <a:r>
              <a:rPr lang="en-US" sz="2000" i="1" dirty="0">
                <a:latin typeface="Symbol" panose="05050102010706020507" pitchFamily="18" charset="2"/>
              </a:rPr>
              <a:t>w</a:t>
            </a:r>
            <a:r>
              <a:rPr lang="en-US" sz="2000" dirty="0"/>
              <a:t> and damping </a:t>
            </a:r>
            <a:r>
              <a:rPr lang="en-US" sz="2000" i="1" dirty="0">
                <a:latin typeface="Symbol" panose="05050102010706020507" pitchFamily="18" charset="2"/>
              </a:rPr>
              <a:t>s</a:t>
            </a:r>
            <a:r>
              <a:rPr lang="en-US" sz="2000" dirty="0"/>
              <a:t>, but different amplitude </a:t>
            </a:r>
            <a:r>
              <a:rPr lang="en-US" sz="2000" i="1" dirty="0"/>
              <a:t>A</a:t>
            </a:r>
            <a:r>
              <a:rPr lang="en-US" sz="2000" dirty="0"/>
              <a:t> and phase </a:t>
            </a:r>
            <a:r>
              <a:rPr lang="en-US" sz="2000" i="1" dirty="0">
                <a:latin typeface="Symbol" panose="05050102010706020507" pitchFamily="18" charset="2"/>
                <a:sym typeface="Symbol" panose="05050102010706020507" pitchFamily="18" charset="2"/>
              </a:rPr>
              <a:t></a:t>
            </a:r>
            <a:endParaRPr lang="en-US" sz="2000" i="1" dirty="0">
              <a:latin typeface="Symbol" panose="05050102010706020507" pitchFamily="18" charset="2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9024161"/>
              </p:ext>
            </p:extLst>
          </p:nvPr>
        </p:nvGraphicFramePr>
        <p:xfrm>
          <a:off x="1447800" y="1828800"/>
          <a:ext cx="5695920" cy="11998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797280" imgH="799920" progId="Equation.DSMT4">
                  <p:embed/>
                </p:oleObj>
              </mc:Choice>
              <mc:Fallback>
                <p:oleObj name="Equation" r:id="rId2" imgW="3797280" imgH="799920" progId="Equation.DSMT4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447800" y="1828800"/>
                        <a:ext cx="5695920" cy="11998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1233758"/>
              </p:ext>
            </p:extLst>
          </p:nvPr>
        </p:nvGraphicFramePr>
        <p:xfrm>
          <a:off x="1371600" y="3866880"/>
          <a:ext cx="5657850" cy="1276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771720" imgH="850680" progId="Equation.DSMT4">
                  <p:embed/>
                </p:oleObj>
              </mc:Choice>
              <mc:Fallback>
                <p:oleObj name="Equation" r:id="rId4" imgW="3771720" imgH="850680" progId="Equation.DSMT4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371600" y="3866880"/>
                        <a:ext cx="5657850" cy="1276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970124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 Eigenvalues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Complex eigenvalues result in damped, divergent, or neutrally stable oscillations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828800"/>
            <a:ext cx="7624548" cy="46900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 rot="16200000">
            <a:off x="-554022" y="3756250"/>
            <a:ext cx="3557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Response of k</a:t>
            </a:r>
            <a:r>
              <a:rPr lang="en-US" baseline="30000" dirty="0"/>
              <a:t>th</a:t>
            </a:r>
            <a:r>
              <a:rPr lang="en-US" dirty="0"/>
              <a:t> state component</a:t>
            </a:r>
          </a:p>
        </p:txBody>
      </p:sp>
    </p:spTree>
    <p:extLst>
      <p:ext uri="{BB962C8B-B14F-4D97-AF65-F5344CB8AC3E}">
        <p14:creationId xmlns:p14="http://schemas.microsoft.com/office/powerpoint/2010/main" val="4322506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Total State Response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839" y="914400"/>
            <a:ext cx="8229600" cy="5638800"/>
          </a:xfrm>
        </p:spPr>
        <p:txBody>
          <a:bodyPr/>
          <a:lstStyle/>
          <a:p>
            <a:r>
              <a:rPr lang="en-US" sz="2000" dirty="0"/>
              <a:t>Total state response is a sum of all of the modes</a:t>
            </a:r>
          </a:p>
          <a:p>
            <a:r>
              <a:rPr lang="en-US" sz="2000" dirty="0"/>
              <a:t>Example: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1913502"/>
              </p:ext>
            </p:extLst>
          </p:nvPr>
        </p:nvGraphicFramePr>
        <p:xfrm>
          <a:off x="609600" y="1733550"/>
          <a:ext cx="8172450" cy="481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448240" imgH="3213000" progId="Equation.DSMT4">
                  <p:embed/>
                </p:oleObj>
              </mc:Choice>
              <mc:Fallback>
                <p:oleObj name="Equation" r:id="rId2" imgW="5448240" imgH="3213000" progId="Equation.DSMT4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09600" y="1733550"/>
                        <a:ext cx="8172450" cy="4819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34601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Model Analysis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9475" y="990600"/>
            <a:ext cx="8229600" cy="5638800"/>
          </a:xfrm>
        </p:spPr>
        <p:txBody>
          <a:bodyPr/>
          <a:lstStyle/>
          <a:p>
            <a:r>
              <a:rPr lang="en-US" sz="2400" dirty="0"/>
              <a:t>Can convert the linearized implicit state space model to an explicit model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Note that we drop the </a:t>
            </a:r>
            <a:r>
              <a:rPr lang="en-US" sz="2400" dirty="0">
                <a:latin typeface="Symbol" panose="05050102010706020507" pitchFamily="18" charset="2"/>
              </a:rPr>
              <a:t>D</a:t>
            </a:r>
            <a:r>
              <a:rPr lang="en-US" sz="2400" dirty="0">
                <a:cs typeface="Times New Roman" panose="02020603050405020304" pitchFamily="18" charset="0"/>
              </a:rPr>
              <a:t> notation for brevity and boldface vector notation for simplicity</a:t>
            </a:r>
          </a:p>
          <a:p>
            <a:r>
              <a:rPr lang="en-US" sz="2400" dirty="0">
                <a:cs typeface="Times New Roman" panose="02020603050405020304" pitchFamily="18" charset="0"/>
              </a:rPr>
              <a:t>State space matrices must have appropriate dimensions</a:t>
            </a:r>
            <a:endParaRPr lang="en-US" sz="2400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0661837"/>
              </p:ext>
            </p:extLst>
          </p:nvPr>
        </p:nvGraphicFramePr>
        <p:xfrm>
          <a:off x="1905000" y="2133600"/>
          <a:ext cx="1885950" cy="1123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257120" imgH="749160" progId="Equation.DSMT4">
                  <p:embed/>
                </p:oleObj>
              </mc:Choice>
              <mc:Fallback>
                <p:oleObj name="Equation" r:id="rId2" imgW="1257120" imgH="749160" progId="Equation.DSMT4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905000" y="2133600"/>
                        <a:ext cx="1885950" cy="1123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D0AA4ABA-DCE6-4C10-BE27-097D5D3AD8C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4924588"/>
              </p:ext>
            </p:extLst>
          </p:nvPr>
        </p:nvGraphicFramePr>
        <p:xfrm>
          <a:off x="2133600" y="5029200"/>
          <a:ext cx="863600" cy="10462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660240" imgH="799920" progId="Equation.DSMT4">
                  <p:embed/>
                </p:oleObj>
              </mc:Choice>
              <mc:Fallback>
                <p:oleObj name="Equation" r:id="rId4" imgW="660240" imgH="799920" progId="Equation.DSMT4">
                  <p:embed/>
                  <p:pic>
                    <p:nvPicPr>
                      <p:cNvPr id="2" name="Object 1">
                        <a:extLst>
                          <a:ext uri="{FF2B5EF4-FFF2-40B4-BE49-F238E27FC236}">
                            <a16:creationId xmlns:a16="http://schemas.microsoft.com/office/drawing/2014/main" id="{D0AA4ABA-DCE6-4C10-BE27-097D5D3AD8C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33600" y="5029200"/>
                        <a:ext cx="863600" cy="10462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7FF501F0-AB57-4B6C-A213-6468B79FF8B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2345411"/>
              </p:ext>
            </p:extLst>
          </p:nvPr>
        </p:nvGraphicFramePr>
        <p:xfrm>
          <a:off x="3429000" y="5153554"/>
          <a:ext cx="2408238" cy="747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841400" imgH="571320" progId="Equation.DSMT4">
                  <p:embed/>
                </p:oleObj>
              </mc:Choice>
              <mc:Fallback>
                <p:oleObj name="Equation" r:id="rId6" imgW="1841400" imgH="571320" progId="Equation.DSMT4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7FF501F0-AB57-4B6C-A213-6468B79FF8B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429000" y="5153554"/>
                        <a:ext cx="2408238" cy="7477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239751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Total State Response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664" y="990600"/>
            <a:ext cx="8229600" cy="5638800"/>
          </a:xfrm>
        </p:spPr>
        <p:txBody>
          <a:bodyPr/>
          <a:lstStyle/>
          <a:p>
            <a:r>
              <a:rPr lang="en-US" sz="2000" dirty="0"/>
              <a:t>Can find that imaginary terms drop out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Can now plot individual modes and show how they sum to total system response.</a:t>
            </a:r>
          </a:p>
          <a:p>
            <a:r>
              <a:rPr lang="en-US" sz="2000" dirty="0"/>
              <a:t>Can also show how eigenvectors govern relative magnitude and phase of the response.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9307793"/>
              </p:ext>
            </p:extLst>
          </p:nvPr>
        </p:nvGraphicFramePr>
        <p:xfrm>
          <a:off x="1143000" y="1600200"/>
          <a:ext cx="7181850" cy="310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787640" imgH="2070000" progId="Equation.DSMT4">
                  <p:embed/>
                </p:oleObj>
              </mc:Choice>
              <mc:Fallback>
                <p:oleObj name="Equation" r:id="rId2" imgW="4787640" imgH="2070000" progId="Equation.DSMT4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143000" y="1600200"/>
                        <a:ext cx="7181850" cy="3105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857447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Response of Example System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3920" b="5916"/>
          <a:stretch/>
        </p:blipFill>
        <p:spPr>
          <a:xfrm>
            <a:off x="533400" y="914400"/>
            <a:ext cx="8153400" cy="5799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7051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Important Properties of Eigenvalues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9550" y="772886"/>
            <a:ext cx="8705850" cy="5638800"/>
          </a:xfrm>
        </p:spPr>
        <p:txBody>
          <a:bodyPr/>
          <a:lstStyle/>
          <a:p>
            <a:r>
              <a:rPr lang="en-US" sz="2000" dirty="0"/>
              <a:t>Eigenvalues tell us if a mode is stable or unstable: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Eigenvalues tell us the rate of subsidence or divergence, e.g. the time to half amplitude or time to double amplitude: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Eigenvalues tell us the frequency and period of oscillation of oscillatory modes:</a:t>
            </a:r>
          </a:p>
          <a:p>
            <a:endParaRPr lang="en-US" sz="20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7692155"/>
              </p:ext>
            </p:extLst>
          </p:nvPr>
        </p:nvGraphicFramePr>
        <p:xfrm>
          <a:off x="304800" y="1209433"/>
          <a:ext cx="3714660" cy="3234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476440" imgH="215640" progId="Equation.DSMT4">
                  <p:embed/>
                </p:oleObj>
              </mc:Choice>
              <mc:Fallback>
                <p:oleObj name="Equation" r:id="rId2" imgW="2476440" imgH="215640" progId="Equation.DSMT4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04800" y="1209433"/>
                        <a:ext cx="3714660" cy="3234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1646384"/>
              </p:ext>
            </p:extLst>
          </p:nvPr>
        </p:nvGraphicFramePr>
        <p:xfrm>
          <a:off x="304800" y="2210616"/>
          <a:ext cx="5295900" cy="169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530520" imgH="1130040" progId="Equation.DSMT4">
                  <p:embed/>
                </p:oleObj>
              </mc:Choice>
              <mc:Fallback>
                <p:oleObj name="Equation" r:id="rId4" imgW="3530520" imgH="1130040" progId="Equation.DSMT4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04800" y="2210616"/>
                        <a:ext cx="5295900" cy="1695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3068422"/>
              </p:ext>
            </p:extLst>
          </p:nvPr>
        </p:nvGraphicFramePr>
        <p:xfrm>
          <a:off x="316523" y="4693148"/>
          <a:ext cx="8839200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5892480" imgH="1371600" progId="Equation.DSMT4">
                  <p:embed/>
                </p:oleObj>
              </mc:Choice>
              <mc:Fallback>
                <p:oleObj name="Equation" r:id="rId6" imgW="5892480" imgH="1371600" progId="Equation.DSMT4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16523" y="4693148"/>
                        <a:ext cx="8839200" cy="2057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572648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Important Properties Eigenvectors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715000"/>
          </a:xfrm>
        </p:spPr>
        <p:txBody>
          <a:bodyPr/>
          <a:lstStyle/>
          <a:p>
            <a:r>
              <a:rPr lang="en-US" sz="2000" dirty="0"/>
              <a:t>Eigenvectors tell us the relative magnitude of the response observed in each state for a given mode.  Note that eigenvectors have the same dimension as the state, and each component corresponds to the various states (in same order as with the state vector).</a:t>
            </a:r>
          </a:p>
          <a:p>
            <a:r>
              <a:rPr lang="en-US" sz="2000" dirty="0"/>
              <a:t>Therefore the eigenvector has units – the same units as the state vector. Important to understand the difference between units of each state when analyzing the eigenvector.</a:t>
            </a:r>
          </a:p>
          <a:p>
            <a:r>
              <a:rPr lang="en-US" sz="2000" dirty="0"/>
              <a:t>Eigenvectors tell us the relative phase of the response of each state if the mode is oscillatory (complex), e.g.: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2473175"/>
              </p:ext>
            </p:extLst>
          </p:nvPr>
        </p:nvGraphicFramePr>
        <p:xfrm>
          <a:off x="838200" y="4114800"/>
          <a:ext cx="1980720" cy="14666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320480" imgH="977760" progId="Equation.DSMT4">
                  <p:embed/>
                </p:oleObj>
              </mc:Choice>
              <mc:Fallback>
                <p:oleObj name="Equation" r:id="rId2" imgW="1320480" imgH="977760" progId="Equation.DSMT4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38200" y="4114800"/>
                        <a:ext cx="1980720" cy="14666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5024776"/>
              </p:ext>
            </p:extLst>
          </p:nvPr>
        </p:nvGraphicFramePr>
        <p:xfrm>
          <a:off x="3829050" y="4114800"/>
          <a:ext cx="4267200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844720" imgH="419040" progId="Equation.DSMT4">
                  <p:embed/>
                </p:oleObj>
              </mc:Choice>
              <mc:Fallback>
                <p:oleObj name="Equation" r:id="rId4" imgW="2844720" imgH="419040" progId="Equation.DSMT4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829050" y="4114800"/>
                        <a:ext cx="4267200" cy="628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6429847"/>
              </p:ext>
            </p:extLst>
          </p:nvPr>
        </p:nvGraphicFramePr>
        <p:xfrm>
          <a:off x="3829050" y="4848120"/>
          <a:ext cx="4229100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819160" imgH="419040" progId="Equation.DSMT4">
                  <p:embed/>
                </p:oleObj>
              </mc:Choice>
              <mc:Fallback>
                <p:oleObj name="Equation" r:id="rId6" imgW="2819160" imgH="419040" progId="Equation.DSMT4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829050" y="4848120"/>
                        <a:ext cx="4229100" cy="628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Freeform 8"/>
          <p:cNvSpPr/>
          <p:nvPr/>
        </p:nvSpPr>
        <p:spPr bwMode="auto">
          <a:xfrm>
            <a:off x="2866785" y="4260797"/>
            <a:ext cx="894304" cy="318382"/>
          </a:xfrm>
          <a:custGeom>
            <a:avLst/>
            <a:gdLst>
              <a:gd name="connsiteX0" fmla="*/ 894304 w 894304"/>
              <a:gd name="connsiteY0" fmla="*/ 0 h 192433"/>
              <a:gd name="connsiteX1" fmla="*/ 562708 w 894304"/>
              <a:gd name="connsiteY1" fmla="*/ 40194 h 192433"/>
              <a:gd name="connsiteX2" fmla="*/ 612950 w 894304"/>
              <a:gd name="connsiteY2" fmla="*/ 170822 h 192433"/>
              <a:gd name="connsiteX3" fmla="*/ 0 w 894304"/>
              <a:gd name="connsiteY3" fmla="*/ 190919 h 1924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94304" h="192433">
                <a:moveTo>
                  <a:pt x="894304" y="0"/>
                </a:moveTo>
                <a:cubicBezTo>
                  <a:pt x="751952" y="5862"/>
                  <a:pt x="609600" y="11724"/>
                  <a:pt x="562708" y="40194"/>
                </a:cubicBezTo>
                <a:cubicBezTo>
                  <a:pt x="515816" y="68664"/>
                  <a:pt x="706735" y="145701"/>
                  <a:pt x="612950" y="170822"/>
                </a:cubicBezTo>
                <a:cubicBezTo>
                  <a:pt x="519165" y="195943"/>
                  <a:pt x="259582" y="193431"/>
                  <a:pt x="0" y="190919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Freeform 9"/>
          <p:cNvSpPr/>
          <p:nvPr/>
        </p:nvSpPr>
        <p:spPr bwMode="auto">
          <a:xfrm>
            <a:off x="2818920" y="4953001"/>
            <a:ext cx="818584" cy="152400"/>
          </a:xfrm>
          <a:custGeom>
            <a:avLst/>
            <a:gdLst>
              <a:gd name="connsiteX0" fmla="*/ 894304 w 894304"/>
              <a:gd name="connsiteY0" fmla="*/ 0 h 192433"/>
              <a:gd name="connsiteX1" fmla="*/ 562708 w 894304"/>
              <a:gd name="connsiteY1" fmla="*/ 40194 h 192433"/>
              <a:gd name="connsiteX2" fmla="*/ 612950 w 894304"/>
              <a:gd name="connsiteY2" fmla="*/ 170822 h 192433"/>
              <a:gd name="connsiteX3" fmla="*/ 0 w 894304"/>
              <a:gd name="connsiteY3" fmla="*/ 190919 h 1924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94304" h="192433">
                <a:moveTo>
                  <a:pt x="894304" y="0"/>
                </a:moveTo>
                <a:cubicBezTo>
                  <a:pt x="751952" y="5862"/>
                  <a:pt x="609600" y="11724"/>
                  <a:pt x="562708" y="40194"/>
                </a:cubicBezTo>
                <a:cubicBezTo>
                  <a:pt x="515816" y="68664"/>
                  <a:pt x="706735" y="145701"/>
                  <a:pt x="612950" y="170822"/>
                </a:cubicBezTo>
                <a:cubicBezTo>
                  <a:pt x="519165" y="195943"/>
                  <a:pt x="259582" y="193431"/>
                  <a:pt x="0" y="190919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2673610"/>
              </p:ext>
            </p:extLst>
          </p:nvPr>
        </p:nvGraphicFramePr>
        <p:xfrm>
          <a:off x="1905000" y="5667165"/>
          <a:ext cx="512445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416040" imgH="380880" progId="Equation.DSMT4">
                  <p:embed/>
                </p:oleObj>
              </mc:Choice>
              <mc:Fallback>
                <p:oleObj name="Equation" r:id="rId8" imgW="3416040" imgH="380880" progId="Equation.DSMT4">
                  <p:embed/>
                  <p:pic>
                    <p:nvPicPr>
                      <p:cNvPr id="11" name="Object 10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905000" y="5667165"/>
                        <a:ext cx="5124450" cy="571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76987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Continue example: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Important Properties Eigenvectors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0770989"/>
              </p:ext>
            </p:extLst>
          </p:nvPr>
        </p:nvGraphicFramePr>
        <p:xfrm>
          <a:off x="1828800" y="1447800"/>
          <a:ext cx="3333750" cy="108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222280" imgH="723600" progId="Equation.DSMT4">
                  <p:embed/>
                </p:oleObj>
              </mc:Choice>
              <mc:Fallback>
                <p:oleObj name="Equation" r:id="rId2" imgW="2222280" imgH="723600" progId="Equation.DSMT4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828800" y="1447800"/>
                        <a:ext cx="3333750" cy="1085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366" y="2590800"/>
            <a:ext cx="5012972" cy="375646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562600" y="3124200"/>
            <a:ext cx="3124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 that frequency and rate of subsidence are the same for both states.  But the signals are 180° out of phase and the magnitude of the blue line is 5 x that of the red.</a:t>
            </a:r>
          </a:p>
        </p:txBody>
      </p:sp>
    </p:spTree>
    <p:extLst>
      <p:ext uri="{BB962C8B-B14F-4D97-AF65-F5344CB8AC3E}">
        <p14:creationId xmlns:p14="http://schemas.microsoft.com/office/powerpoint/2010/main" val="25482646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Forced Response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382000" cy="5638800"/>
          </a:xfrm>
        </p:spPr>
        <p:txBody>
          <a:bodyPr/>
          <a:lstStyle/>
          <a:p>
            <a:r>
              <a:rPr lang="en-US" sz="2000" dirty="0"/>
              <a:t>So far, we have focused on response to initial conditions.  Can also looked at the forced response due to input: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The forced response of each mode is actually a convolution of the state transition matrix and a function proportional to the input signals: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The convolution integral cannot be evaluated analytically except for very simple input signals.  However, it tells us that the forced response will contain a transient response due to the modes and a steady-state response due to the input signal: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290839"/>
              </p:ext>
            </p:extLst>
          </p:nvPr>
        </p:nvGraphicFramePr>
        <p:xfrm>
          <a:off x="2838450" y="1752600"/>
          <a:ext cx="2705100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803240" imgH="368280" progId="Equation.DSMT4">
                  <p:embed/>
                </p:oleObj>
              </mc:Choice>
              <mc:Fallback>
                <p:oleObj name="Equation" r:id="rId2" imgW="1803240" imgH="368280" progId="Equation.DSMT4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838450" y="1752600"/>
                        <a:ext cx="2705100" cy="552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3556105"/>
              </p:ext>
            </p:extLst>
          </p:nvPr>
        </p:nvGraphicFramePr>
        <p:xfrm>
          <a:off x="981075" y="3200400"/>
          <a:ext cx="7181850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787640" imgH="736560" progId="Equation.DSMT4">
                  <p:embed/>
                </p:oleObj>
              </mc:Choice>
              <mc:Fallback>
                <p:oleObj name="Equation" r:id="rId4" imgW="4787640" imgH="736560" progId="Equation.DSMT4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81075" y="3200400"/>
                        <a:ext cx="7181850" cy="1104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2012874"/>
              </p:ext>
            </p:extLst>
          </p:nvPr>
        </p:nvGraphicFramePr>
        <p:xfrm>
          <a:off x="1143000" y="6019800"/>
          <a:ext cx="57150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809880" imgH="228600" progId="Equation.DSMT4">
                  <p:embed/>
                </p:oleObj>
              </mc:Choice>
              <mc:Fallback>
                <p:oleObj name="Equation" r:id="rId6" imgW="3809880" imgH="228600" progId="Equation.DSMT4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143000" y="6019800"/>
                        <a:ext cx="571500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391899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Isolation of Modal Responses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868136"/>
            <a:ext cx="8229600" cy="5638800"/>
          </a:xfrm>
        </p:spPr>
        <p:txBody>
          <a:bodyPr/>
          <a:lstStyle/>
          <a:p>
            <a:r>
              <a:rPr lang="en-US" sz="2000" dirty="0"/>
              <a:t>In general, all modes will appear in the state response. However, there are special cases where certain modes will not appear in either the response to initial conditions or the forced response.</a:t>
            </a:r>
          </a:p>
          <a:p>
            <a:r>
              <a:rPr lang="en-US" sz="2000" dirty="0"/>
              <a:t>For initial conditions:</a:t>
            </a:r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In simulation, it is possible to select initial conditions that isolate the response of a single mode.  For a mode with a real eigenvalue just set the initial state vector to a multiple of the eigenvector.  For a mode with complex eigenvalues, set the initial state vector to a multiple of the real part of the eigenvectors.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4759885"/>
              </p:ext>
            </p:extLst>
          </p:nvPr>
        </p:nvGraphicFramePr>
        <p:xfrm>
          <a:off x="1295400" y="2286000"/>
          <a:ext cx="6457950" cy="165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305240" imgH="1104840" progId="Equation.DSMT4">
                  <p:embed/>
                </p:oleObj>
              </mc:Choice>
              <mc:Fallback>
                <p:oleObj name="Equation" r:id="rId2" imgW="4305240" imgH="1104840" progId="Equation.DSMT4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295400" y="2286000"/>
                        <a:ext cx="6457950" cy="1657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3219670"/>
              </p:ext>
            </p:extLst>
          </p:nvPr>
        </p:nvGraphicFramePr>
        <p:xfrm>
          <a:off x="1219200" y="5791200"/>
          <a:ext cx="7753350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5168880" imgH="444240" progId="Equation.DSMT4">
                  <p:embed/>
                </p:oleObj>
              </mc:Choice>
              <mc:Fallback>
                <p:oleObj name="Equation" r:id="rId4" imgW="5168880" imgH="444240" progId="Equation.DSMT4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219200" y="5791200"/>
                        <a:ext cx="7753350" cy="666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907633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4590"/>
            <a:ext cx="8229600" cy="487362"/>
          </a:xfrm>
        </p:spPr>
        <p:txBody>
          <a:bodyPr/>
          <a:lstStyle/>
          <a:p>
            <a:r>
              <a:rPr lang="en-US" dirty="0"/>
              <a:t>Isolation of Modal Response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552"/>
            <a:ext cx="8229600" cy="5638800"/>
          </a:xfrm>
        </p:spPr>
        <p:txBody>
          <a:bodyPr/>
          <a:lstStyle/>
          <a:p>
            <a:r>
              <a:rPr lang="en-US" sz="2000" dirty="0"/>
              <a:t>Generally, not possible to isolate a mode using an input signal (forced response).</a:t>
            </a:r>
          </a:p>
          <a:p>
            <a:r>
              <a:rPr lang="en-US" sz="2000" dirty="0"/>
              <a:t>This would require:                    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This is only possible if the aircraft is not under-actuated (the number of controls is at least equal to the number of states).  This is very unusual.</a:t>
            </a:r>
          </a:p>
          <a:p>
            <a:r>
              <a:rPr lang="en-US" sz="2000" dirty="0"/>
              <a:t>However, in practice we can find input signals that tend to excite some modes much more than others.  </a:t>
            </a:r>
          </a:p>
          <a:p>
            <a:r>
              <a:rPr lang="en-US" sz="2000" dirty="0"/>
              <a:t>This is needed in flight test, since we cannot “set initial conditions” in actual flight.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6507306"/>
              </p:ext>
            </p:extLst>
          </p:nvPr>
        </p:nvGraphicFramePr>
        <p:xfrm>
          <a:off x="1219200" y="2209800"/>
          <a:ext cx="4514850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009600" imgH="215640" progId="Equation.DSMT4">
                  <p:embed/>
                </p:oleObj>
              </mc:Choice>
              <mc:Fallback>
                <p:oleObj name="Equation" r:id="rId2" imgW="3009600" imgH="215640" progId="Equation.DSMT4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219200" y="2209800"/>
                        <a:ext cx="4514850" cy="323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93971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Model Analysis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9475" y="990600"/>
            <a:ext cx="8229600" cy="5638800"/>
          </a:xfrm>
        </p:spPr>
        <p:txBody>
          <a:bodyPr/>
          <a:lstStyle/>
          <a:p>
            <a:r>
              <a:rPr lang="en-US" sz="2400" dirty="0"/>
              <a:t>Note, that we can always include the state as an output of the system.  Say that </a:t>
            </a:r>
            <a:r>
              <a:rPr lang="en-US" sz="2400" i="1" dirty="0"/>
              <a:t>y</a:t>
            </a:r>
            <a:r>
              <a:rPr lang="en-US" sz="2400" dirty="0"/>
              <a:t> comprises non-state output, then we can augment the output vector with the states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If state derivatives are of interest we can also add them to the output</a:t>
            </a:r>
          </a:p>
          <a:p>
            <a:pPr marL="0" indent="0">
              <a:buNone/>
            </a:pPr>
            <a:endParaRPr lang="en-US" sz="2400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3549062"/>
              </p:ext>
            </p:extLst>
          </p:nvPr>
        </p:nvGraphicFramePr>
        <p:xfrm>
          <a:off x="3067050" y="2343150"/>
          <a:ext cx="2724150" cy="146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815840" imgH="977760" progId="Equation.DSMT4">
                  <p:embed/>
                </p:oleObj>
              </mc:Choice>
              <mc:Fallback>
                <p:oleObj name="Equation" r:id="rId2" imgW="1815840" imgH="977760" progId="Equation.DSMT4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067050" y="2343150"/>
                        <a:ext cx="2724150" cy="1466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9240500"/>
              </p:ext>
            </p:extLst>
          </p:nvPr>
        </p:nvGraphicFramePr>
        <p:xfrm>
          <a:off x="2971800" y="4857750"/>
          <a:ext cx="2724150" cy="177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815840" imgH="1180800" progId="Equation.DSMT4">
                  <p:embed/>
                </p:oleObj>
              </mc:Choice>
              <mc:Fallback>
                <p:oleObj name="Equation" r:id="rId4" imgW="1815840" imgH="1180800" progId="Equation.DSMT4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971800" y="4857750"/>
                        <a:ext cx="2724150" cy="1771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93391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20BC8-1A74-4B9D-B045-D39E6C3BE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HeloSim</a:t>
            </a:r>
            <a:r>
              <a:rPr lang="en-US" dirty="0"/>
              <a:t> Simulation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54BA7-503E-492F-B2A8-72177C4B3B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838200"/>
            <a:ext cx="8229600" cy="5638800"/>
          </a:xfrm>
        </p:spPr>
        <p:txBody>
          <a:bodyPr/>
          <a:lstStyle/>
          <a:p>
            <a:r>
              <a:rPr lang="en-US"/>
              <a:t>HeloSim</a:t>
            </a:r>
            <a:r>
              <a:rPr lang="en-US" dirty="0"/>
              <a:t> Model</a:t>
            </a:r>
          </a:p>
          <a:p>
            <a:pPr lvl="1"/>
            <a:r>
              <a:rPr lang="en-US" dirty="0"/>
              <a:t>24 states (</a:t>
            </a:r>
            <a:r>
              <a:rPr lang="en-US" i="1" dirty="0"/>
              <a:t>n</a:t>
            </a:r>
            <a:r>
              <a:rPr lang="en-US" dirty="0"/>
              <a:t> = 24)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5 controls (</a:t>
            </a:r>
            <a:r>
              <a:rPr lang="en-US" i="1" dirty="0"/>
              <a:t>m = 5</a:t>
            </a:r>
            <a:r>
              <a:rPr lang="en-US" dirty="0"/>
              <a:t>)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5 outputs (</a:t>
            </a:r>
            <a:r>
              <a:rPr lang="en-US" i="1" dirty="0"/>
              <a:t>p = 5)</a:t>
            </a:r>
          </a:p>
          <a:p>
            <a:pPr lvl="1"/>
            <a:endParaRPr lang="en-US" i="1" dirty="0"/>
          </a:p>
          <a:p>
            <a:endParaRPr lang="en-US" dirty="0"/>
          </a:p>
          <a:p>
            <a:r>
              <a:rPr lang="en-US" dirty="0"/>
              <a:t>Will often be interested in state output, so just augment or re-define C and D matrices. For state output, C = I, D = 0 with appropriate dimensions: 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 = eye(24), D = zeros(24,5)</a:t>
            </a:r>
            <a:endParaRPr lang="en-US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11BB3353-F923-41E5-8B17-11FDE7EFCEE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1828800"/>
          <a:ext cx="67437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743520" imgH="317160" progId="Equation.DSMT4">
                  <p:embed/>
                </p:oleObj>
              </mc:Choice>
              <mc:Fallback>
                <p:oleObj name="Equation" r:id="rId2" imgW="6743520" imgH="317160" progId="Equation.DSMT4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11BB3353-F923-41E5-8B17-11FDE7EFCEE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14400" y="1828800"/>
                        <a:ext cx="6743700" cy="317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BB340EA5-0C75-482B-8204-7ABCB80CA30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2764367"/>
          <a:ext cx="21590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158920" imgH="304560" progId="Equation.DSMT4">
                  <p:embed/>
                </p:oleObj>
              </mc:Choice>
              <mc:Fallback>
                <p:oleObj name="Equation" r:id="rId4" imgW="2158920" imgH="304560" progId="Equation.DSMT4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BB340EA5-0C75-482B-8204-7ABCB80CA30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2764367"/>
                        <a:ext cx="215900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6F6369D2-DCC3-4534-80FA-B54D0C16A85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90600" y="3666068"/>
          <a:ext cx="16891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688760" imgH="304560" progId="Equation.DSMT4">
                  <p:embed/>
                </p:oleObj>
              </mc:Choice>
              <mc:Fallback>
                <p:oleObj name="Equation" r:id="rId6" imgW="1688760" imgH="304560" progId="Equation.DSMT4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6F6369D2-DCC3-4534-80FA-B54D0C16A8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90600" y="3666068"/>
                        <a:ext cx="168910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5CEC0E01-66AD-4A46-BB21-D694D81ACF5A}"/>
              </a:ext>
            </a:extLst>
          </p:cNvPr>
          <p:cNvSpPr txBox="1"/>
          <p:nvPr/>
        </p:nvSpPr>
        <p:spPr>
          <a:xfrm>
            <a:off x="3073400" y="3614236"/>
            <a:ext cx="5708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Airspeed (kts), accelerometers (g), Engine Torque (%)</a:t>
            </a:r>
          </a:p>
        </p:txBody>
      </p:sp>
    </p:spTree>
    <p:extLst>
      <p:ext uri="{BB962C8B-B14F-4D97-AF65-F5344CB8AC3E}">
        <p14:creationId xmlns:p14="http://schemas.microsoft.com/office/powerpoint/2010/main" val="65680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20BC8-1A74-4B9D-B045-D39E6C3BE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HeloSim</a:t>
            </a:r>
            <a:r>
              <a:rPr lang="en-US" dirty="0"/>
              <a:t> Simulation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54BA7-503E-492F-B2A8-72177C4B3B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838200"/>
            <a:ext cx="8229600" cy="5638800"/>
          </a:xfrm>
        </p:spPr>
        <p:txBody>
          <a:bodyPr/>
          <a:lstStyle/>
          <a:p>
            <a:r>
              <a:rPr lang="en-US" sz="2400" dirty="0"/>
              <a:t>Linearized </a:t>
            </a:r>
            <a:r>
              <a:rPr lang="en-US" sz="2400" dirty="0" err="1"/>
              <a:t>HelSim</a:t>
            </a:r>
            <a:r>
              <a:rPr lang="en-US" sz="2400" dirty="0"/>
              <a:t> Model in Hover, Eigenvalues</a:t>
            </a:r>
          </a:p>
          <a:p>
            <a:pPr lvl="1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BD3054D-E3BA-49F4-93DB-45E2DDA129A1}"/>
              </a:ext>
            </a:extLst>
          </p:cNvPr>
          <p:cNvSpPr txBox="1"/>
          <p:nvPr/>
        </p:nvSpPr>
        <p:spPr>
          <a:xfrm>
            <a:off x="381000" y="1307683"/>
            <a:ext cx="4572000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eig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0.0000 + 0.0000i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0.0000 + 0.0000i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0.0000 + 0.0000i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0.0000 + 0.0000i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-11.6732 +50.3124i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-11.6732 -50.3124i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-27.2118 + 4.1056i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-27.2118 - 4.1056i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-11.7987 +22.9051i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-11.7987 -22.9051i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-10.6088 + 0.0000i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-3.3007 + 4.9429i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-3.3007 - 4.9429i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-5.1593 + 0.0000i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-1.5511 + 0.0000i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0.2732 + 0.5476i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0.2732 - 0.5476i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-0.1121 + 0.5683i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-0.1121 - 0.5683i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-0.6618 + 0.0000i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-0.1639 + 0.0000i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-0.1034 + 0.0000i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-0.5631 + 0.0000i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-11.6279 + 0.0000i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775F83-9F28-4A1B-8371-61F2932C71CE}"/>
              </a:ext>
            </a:extLst>
          </p:cNvPr>
          <p:cNvSpPr txBox="1"/>
          <p:nvPr/>
        </p:nvSpPr>
        <p:spPr>
          <a:xfrm>
            <a:off x="2514600" y="2286000"/>
            <a:ext cx="1633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 Eigenvalues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A503BBB-0BF5-47A9-A781-59FEEE9702DF}"/>
              </a:ext>
            </a:extLst>
          </p:cNvPr>
          <p:cNvSpPr txBox="1"/>
          <p:nvPr/>
        </p:nvSpPr>
        <p:spPr>
          <a:xfrm>
            <a:off x="2510367" y="3105834"/>
            <a:ext cx="39549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High Frequency Eigenvalues</a:t>
            </a:r>
          </a:p>
          <a:p>
            <a:r>
              <a:rPr lang="en-US" dirty="0">
                <a:solidFill>
                  <a:srgbClr val="FF0000"/>
                </a:solidFill>
              </a:rPr>
              <a:t>due mainly to rotor and inflow modes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D1CFC80-BD4C-448E-9FA5-802D51CF55E8}"/>
              </a:ext>
            </a:extLst>
          </p:cNvPr>
          <p:cNvSpPr txBox="1"/>
          <p:nvPr/>
        </p:nvSpPr>
        <p:spPr>
          <a:xfrm>
            <a:off x="2626253" y="4724400"/>
            <a:ext cx="30828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Low Frequency Eigenvalues</a:t>
            </a:r>
          </a:p>
          <a:p>
            <a:r>
              <a:rPr lang="en-US" dirty="0">
                <a:solidFill>
                  <a:srgbClr val="0000FF"/>
                </a:solidFill>
              </a:rPr>
              <a:t>due main body response</a:t>
            </a:r>
          </a:p>
          <a:p>
            <a:r>
              <a:rPr lang="en-US" dirty="0">
                <a:solidFill>
                  <a:srgbClr val="0000FF"/>
                </a:solidFill>
              </a:rPr>
              <a:t>Note the unstable mode</a:t>
            </a:r>
          </a:p>
        </p:txBody>
      </p:sp>
    </p:spTree>
    <p:extLst>
      <p:ext uri="{BB962C8B-B14F-4D97-AF65-F5344CB8AC3E}">
        <p14:creationId xmlns:p14="http://schemas.microsoft.com/office/powerpoint/2010/main" val="35028467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C09C5-B520-4D59-B43A-99487A20B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HeloSim</a:t>
            </a:r>
            <a:r>
              <a:rPr lang="en-US" dirty="0"/>
              <a:t> Simulation Example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60F2737-3D0D-4AFE-A937-DDEDD684EF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791633"/>
            <a:ext cx="7772400" cy="582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9313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20BC8-1A74-4B9D-B045-D39E6C3BE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HeloSim</a:t>
            </a:r>
            <a:r>
              <a:rPr lang="en-US" dirty="0"/>
              <a:t> Simulation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54BA7-503E-492F-B2A8-72177C4B3B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838200"/>
            <a:ext cx="8229600" cy="5638800"/>
          </a:xfrm>
        </p:spPr>
        <p:txBody>
          <a:bodyPr/>
          <a:lstStyle/>
          <a:p>
            <a:r>
              <a:rPr lang="en-US" sz="2400" dirty="0"/>
              <a:t>Linearized </a:t>
            </a:r>
            <a:r>
              <a:rPr lang="en-US" sz="2400" dirty="0" err="1"/>
              <a:t>HelSim</a:t>
            </a:r>
            <a:r>
              <a:rPr lang="en-US" sz="2400" dirty="0"/>
              <a:t> Model in Hover, Control Matrix </a:t>
            </a:r>
          </a:p>
          <a:p>
            <a:pPr lvl="1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B0A495D-12E7-4532-BDA5-F5C5C53EFE1A}"/>
              </a:ext>
            </a:extLst>
          </p:cNvPr>
          <p:cNvSpPr txBox="1"/>
          <p:nvPr/>
        </p:nvSpPr>
        <p:spPr>
          <a:xfrm>
            <a:off x="533400" y="1265811"/>
            <a:ext cx="6400800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B =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-2.9469e-02  -1.0214e-01   5.3367e-02   3.4107e-02            0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5.4920e-02  -5.4958e-02  -5.6629e-03  -3.3383e-02            0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-1.5401e-03  -5.3997e-03  -1.2198e+00   2.0633e-02            0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4.7582e-02  -1.8732e-01   1.9991e-02   3.3048e-02            0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1.3045e-02   1.1495e-02   2.2998e-03   4.6259e-03            0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2.9484e-03  -1.0643e-02   3.3611e-02   2.4487e-02            0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0            0            0            0            0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0            0            0            0            0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0            0            0            0            0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0            0            0            0            0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0            0            0            0            0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0            0            0            0            0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0            0            0            0            0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0            0            0            0            0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0            0            0            0            0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-6.1226e-06   6.7317e-05   1.9755e+00  -2.2479e-05            0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-2.8923e-01   3.4939e+00  -4.8300e-01  -1.1976e+00            0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-1.9667e+00  -6.1847e-01   4.1666e-01   2.1491e-01            0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-2.0042e-08   2.2036e-07   5.5773e-03  -7.3585e-08            0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-3.4400e-03   3.7479e-02  -5.5094e-03  -1.2516e-02            0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-2.0125e-02  -6.4064e-03   4.3710e-03   2.1393e-03            0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1.5379e-06  -6.1066e-06  -2.3185e-01   1.3317e-02            0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0            0            0            0   6.6914e+03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0            0            0            0   4.1708e+03</a:t>
            </a:r>
          </a:p>
        </p:txBody>
      </p:sp>
      <p:graphicFrame>
        <p:nvGraphicFramePr>
          <p:cNvPr id="15" name="Object 14">
            <a:extLst>
              <a:ext uri="{FF2B5EF4-FFF2-40B4-BE49-F238E27FC236}">
                <a16:creationId xmlns:a16="http://schemas.microsoft.com/office/drawing/2014/main" id="{83378892-06FE-44B0-AA3E-F66E463CD89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66800" y="6096000"/>
          <a:ext cx="5638800" cy="5968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158920" imgH="304560" progId="Equation.DSMT4">
                  <p:embed/>
                </p:oleObj>
              </mc:Choice>
              <mc:Fallback>
                <p:oleObj name="Equation" r:id="rId2" imgW="2158920" imgH="304560" progId="Equation.DSMT4">
                  <p:embed/>
                  <p:pic>
                    <p:nvPicPr>
                      <p:cNvPr id="15" name="Object 14">
                        <a:extLst>
                          <a:ext uri="{FF2B5EF4-FFF2-40B4-BE49-F238E27FC236}">
                            <a16:creationId xmlns:a16="http://schemas.microsoft.com/office/drawing/2014/main" id="{83378892-06FE-44B0-AA3E-F66E463CD89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66800" y="6096000"/>
                        <a:ext cx="5638800" cy="5968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B1F54596-9757-4B6D-87B9-B57672AFEA8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925733" y="1612900"/>
          <a:ext cx="368300" cy="449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68280" imgH="5562360" progId="Equation.DSMT4">
                  <p:embed/>
                </p:oleObj>
              </mc:Choice>
              <mc:Fallback>
                <p:oleObj name="Equation" r:id="rId4" imgW="368280" imgH="5562360" progId="Equation.DSMT4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B1F54596-9757-4B6D-87B9-B57672AFEA8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925733" y="1612900"/>
                        <a:ext cx="368300" cy="449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068910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74260" y="152400"/>
            <a:ext cx="8229600" cy="487362"/>
          </a:xfrm>
        </p:spPr>
        <p:txBody>
          <a:bodyPr/>
          <a:lstStyle/>
          <a:p>
            <a:r>
              <a:rPr lang="en-US" dirty="0"/>
              <a:t>Linear Model Analysis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49072" y="685800"/>
            <a:ext cx="8915400" cy="5638800"/>
          </a:xfrm>
        </p:spPr>
        <p:txBody>
          <a:bodyPr/>
          <a:lstStyle/>
          <a:p>
            <a:r>
              <a:rPr lang="en-US" sz="2000" dirty="0"/>
              <a:t>Linear models can be analyzed in MATLAB using LTI tools (in control system toolbox).</a:t>
            </a:r>
          </a:p>
          <a:p>
            <a:r>
              <a:rPr lang="en-US" sz="2000" dirty="0"/>
              <a:t>First construct state space LTI object:</a:t>
            </a:r>
          </a:p>
          <a:p>
            <a:pPr marL="0" indent="0">
              <a:buNone/>
            </a:pPr>
            <a:r>
              <a:rPr lang="en-US" sz="1600" dirty="0"/>
              <a:t>sys=</a:t>
            </a:r>
            <a:r>
              <a:rPr lang="en-US" sz="1600" dirty="0" err="1"/>
              <a:t>ss</a:t>
            </a:r>
            <a:r>
              <a:rPr lang="en-US" sz="1600" dirty="0"/>
              <a:t>(A,B,C,D); %sys = LTI object representing the linear system</a:t>
            </a:r>
          </a:p>
          <a:p>
            <a:r>
              <a:rPr lang="en-US" sz="2000" dirty="0"/>
              <a:t>Can then analyze using a variety of LTI tools (examples):</a:t>
            </a:r>
          </a:p>
          <a:p>
            <a:pPr marL="0" indent="0">
              <a:buNone/>
            </a:pPr>
            <a:r>
              <a:rPr lang="en-US" sz="1600" dirty="0" err="1"/>
              <a:t>eig</a:t>
            </a:r>
            <a:r>
              <a:rPr lang="en-US" sz="1600" dirty="0"/>
              <a:t>(sys);  %Eigenvalues of system (equivalent to </a:t>
            </a:r>
            <a:r>
              <a:rPr lang="en-US" sz="1600" dirty="0" err="1"/>
              <a:t>eig</a:t>
            </a:r>
            <a:r>
              <a:rPr lang="en-US" sz="1600" dirty="0"/>
              <a:t>(A))</a:t>
            </a:r>
          </a:p>
          <a:p>
            <a:pPr marL="0" indent="0">
              <a:buNone/>
            </a:pPr>
            <a:r>
              <a:rPr lang="en-US" sz="1600" dirty="0" err="1"/>
              <a:t>tzero</a:t>
            </a:r>
            <a:r>
              <a:rPr lang="en-US" sz="1600" dirty="0"/>
              <a:t>(sys); %Transmission zeros of system (MIMO transmission zeros)</a:t>
            </a:r>
          </a:p>
          <a:p>
            <a:pPr marL="0" indent="0">
              <a:buNone/>
            </a:pPr>
            <a:r>
              <a:rPr lang="en-US" sz="1600" dirty="0" err="1"/>
              <a:t>pzmap</a:t>
            </a:r>
            <a:r>
              <a:rPr lang="en-US" sz="1600" dirty="0"/>
              <a:t>(sys); %Plots zeros and eigenvalues on complex plain</a:t>
            </a:r>
          </a:p>
          <a:p>
            <a:r>
              <a:rPr lang="en-US" sz="2000" dirty="0"/>
              <a:t>Can generate responses, by default these plot response for every combination of input / output (m x p plots)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step(sys); %Unit step response</a:t>
            </a:r>
          </a:p>
          <a:p>
            <a:pPr marL="0" indent="0">
              <a:buNone/>
            </a:pPr>
            <a:r>
              <a:rPr lang="en-US" sz="1600" dirty="0"/>
              <a:t>impulse(sys); % Unit impulse response</a:t>
            </a:r>
          </a:p>
          <a:p>
            <a:pPr marL="0" indent="0">
              <a:buNone/>
            </a:pPr>
            <a:r>
              <a:rPr lang="en-US" sz="1600" dirty="0"/>
              <a:t>bode(sys); %Frequency response (magnitude and phase versus frequency)</a:t>
            </a:r>
          </a:p>
          <a:p>
            <a:pPr marL="0" indent="0">
              <a:buNone/>
            </a:pPr>
            <a:r>
              <a:rPr lang="en-US" sz="1600" dirty="0"/>
              <a:t>initial(sys,x0); %Response to initial conditions defined by state vector x0</a:t>
            </a:r>
          </a:p>
          <a:p>
            <a:pPr marL="0" indent="0">
              <a:buNone/>
            </a:pPr>
            <a:r>
              <a:rPr lang="en-US" sz="1600" dirty="0"/>
              <a:t>Any operation with sys(</a:t>
            </a:r>
            <a:r>
              <a:rPr lang="en-US" sz="1600" dirty="0" err="1"/>
              <a:t>i,j</a:t>
            </a:r>
            <a:r>
              <a:rPr lang="en-US" sz="1600" dirty="0"/>
              <a:t>) will isolate results for single input j to single output </a:t>
            </a:r>
            <a:r>
              <a:rPr lang="en-US" sz="1600" dirty="0" err="1"/>
              <a:t>i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Can use output arguments to pull out data rather than generate plot.</a:t>
            </a:r>
          </a:p>
          <a:p>
            <a:pPr marL="0" indent="0">
              <a:buNone/>
            </a:pPr>
            <a:r>
              <a:rPr lang="en-US" sz="1600" dirty="0"/>
              <a:t>e.g. [</a:t>
            </a:r>
            <a:r>
              <a:rPr lang="en-US" sz="1600" dirty="0" err="1"/>
              <a:t>y,t,x</a:t>
            </a:r>
            <a:r>
              <a:rPr lang="en-US" sz="1600" dirty="0"/>
              <a:t>]=step(sys) %returns outputs, time, and states for unit step response</a:t>
            </a:r>
          </a:p>
          <a:p>
            <a:r>
              <a:rPr lang="en-US" sz="2000" dirty="0"/>
              <a:t>Can also get transfer function and zero-pole-gain form of system:</a:t>
            </a:r>
          </a:p>
          <a:p>
            <a:pPr marL="0" indent="0">
              <a:buNone/>
            </a:pPr>
            <a:r>
              <a:rPr lang="en-US" sz="1600" dirty="0" err="1"/>
              <a:t>sys_tf</a:t>
            </a:r>
            <a:r>
              <a:rPr lang="en-US" sz="1600" dirty="0"/>
              <a:t>(sys); </a:t>
            </a:r>
            <a:r>
              <a:rPr lang="en-US" sz="1600" dirty="0" err="1"/>
              <a:t>sys_zpk</a:t>
            </a:r>
            <a:r>
              <a:rPr lang="en-US" sz="1600" dirty="0"/>
              <a:t>=</a:t>
            </a:r>
            <a:r>
              <a:rPr lang="en-US" sz="1600" dirty="0" err="1"/>
              <a:t>zpk</a:t>
            </a:r>
            <a:r>
              <a:rPr lang="en-US" sz="1600" dirty="0"/>
              <a:t>(sys); %Provided MIMO Transfer function in polynomial or factored form</a:t>
            </a:r>
            <a:endParaRPr lang="en-US" sz="18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904545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487362"/>
          </a:xfrm>
        </p:spPr>
        <p:txBody>
          <a:bodyPr/>
          <a:lstStyle/>
          <a:p>
            <a:r>
              <a:rPr lang="en-US" dirty="0"/>
              <a:t>Theory of LTI models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9957737"/>
              </p:ext>
            </p:extLst>
          </p:nvPr>
        </p:nvGraphicFramePr>
        <p:xfrm>
          <a:off x="238125" y="685800"/>
          <a:ext cx="8667750" cy="601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778360" imgH="4012920" progId="Equation.DSMT4">
                  <p:embed/>
                </p:oleObj>
              </mc:Choice>
              <mc:Fallback>
                <p:oleObj name="Equation" r:id="rId2" imgW="5778360" imgH="4012920" progId="Equation.DSMT4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38125" y="685800"/>
                        <a:ext cx="8667750" cy="6019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42890785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4183</TotalTime>
  <Words>1823</Words>
  <Application>Microsoft Macintosh PowerPoint</Application>
  <PresentationFormat>On-screen Show (4:3)</PresentationFormat>
  <Paragraphs>244</Paragraphs>
  <Slides>27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Courier New</vt:lpstr>
      <vt:lpstr>Symbol</vt:lpstr>
      <vt:lpstr>Times New Roman</vt:lpstr>
      <vt:lpstr>Default Design</vt:lpstr>
      <vt:lpstr>Equation</vt:lpstr>
      <vt:lpstr>Linear Model Analysis</vt:lpstr>
      <vt:lpstr>Linear Model Analysis</vt:lpstr>
      <vt:lpstr>Linear Model Analysis</vt:lpstr>
      <vt:lpstr>HeloSim Simulation Example</vt:lpstr>
      <vt:lpstr>HeloSim Simulation Example</vt:lpstr>
      <vt:lpstr>HeloSim Simulation Example</vt:lpstr>
      <vt:lpstr>HeloSim Simulation Example</vt:lpstr>
      <vt:lpstr>Linear Model Analysis</vt:lpstr>
      <vt:lpstr>Theory of LTI models</vt:lpstr>
      <vt:lpstr>Theory of LTI models</vt:lpstr>
      <vt:lpstr>Theory of LTI models</vt:lpstr>
      <vt:lpstr>Theory of LTI models</vt:lpstr>
      <vt:lpstr>Theory of LTI models</vt:lpstr>
      <vt:lpstr>Theory of LTI systems</vt:lpstr>
      <vt:lpstr>Theory of LTI systems</vt:lpstr>
      <vt:lpstr>Real Eigenvalues</vt:lpstr>
      <vt:lpstr>Complex Eigenvalues</vt:lpstr>
      <vt:lpstr>Complex Eigenvalues</vt:lpstr>
      <vt:lpstr>Total State Response</vt:lpstr>
      <vt:lpstr>Total State Response</vt:lpstr>
      <vt:lpstr>Response of Example System</vt:lpstr>
      <vt:lpstr>Important Properties of Eigenvalues</vt:lpstr>
      <vt:lpstr>Important Properties Eigenvectors</vt:lpstr>
      <vt:lpstr>Important Properties Eigenvectors</vt:lpstr>
      <vt:lpstr>Forced Response</vt:lpstr>
      <vt:lpstr>Isolation of Modal Responses</vt:lpstr>
      <vt:lpstr>Isolation of Modal Response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Joe Horn</dc:creator>
  <cp:lastModifiedBy>Umberto Saetti</cp:lastModifiedBy>
  <cp:revision>100</cp:revision>
  <cp:lastPrinted>2022-03-16T22:00:17Z</cp:lastPrinted>
  <dcterms:created xsi:type="dcterms:W3CDTF">1601-01-01T00:00:00Z</dcterms:created>
  <dcterms:modified xsi:type="dcterms:W3CDTF">2023-06-13T13:56:57Z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