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02" autoAdjust="0"/>
    <p:restoredTop sz="94660"/>
  </p:normalViewPr>
  <p:slideViewPr>
    <p:cSldViewPr>
      <p:cViewPr>
        <p:scale>
          <a:sx n="75" d="100"/>
          <a:sy n="75" d="100"/>
        </p:scale>
        <p:origin x="-168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D559-F585-4CE5-B5F8-C2E78BADFD17}" type="datetimeFigureOut">
              <a:rPr lang="ko-KR" altLang="en-US" smtClean="0"/>
              <a:pPr/>
              <a:t>2017-10-02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60C02-EB3C-4195-ACE5-75BD28916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AEF6-793A-4177-B646-7BEF4A6DB072}" type="datetimeFigureOut">
              <a:rPr lang="ko-KR" altLang="en-US" smtClean="0"/>
              <a:pPr/>
              <a:t>2017-10-02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7678-CE59-492C-AFD0-4E1DD43361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AEF6-793A-4177-B646-7BEF4A6DB072}" type="datetimeFigureOut">
              <a:rPr lang="ko-KR" altLang="en-US" smtClean="0"/>
              <a:pPr/>
              <a:t>2017-10-02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7678-CE59-492C-AFD0-4E1DD43361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AEF6-793A-4177-B646-7BEF4A6DB072}" type="datetimeFigureOut">
              <a:rPr lang="ko-KR" altLang="en-US" smtClean="0"/>
              <a:pPr/>
              <a:t>2017-10-02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7678-CE59-492C-AFD0-4E1DD43361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AEF6-793A-4177-B646-7BEF4A6DB072}" type="datetimeFigureOut">
              <a:rPr lang="ko-KR" altLang="en-US" smtClean="0"/>
              <a:pPr/>
              <a:t>2017-10-02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7678-CE59-492C-AFD0-4E1DD43361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AEF6-793A-4177-B646-7BEF4A6DB072}" type="datetimeFigureOut">
              <a:rPr lang="ko-KR" altLang="en-US" smtClean="0"/>
              <a:pPr/>
              <a:t>2017-10-02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7678-CE59-492C-AFD0-4E1DD43361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AEF6-793A-4177-B646-7BEF4A6DB072}" type="datetimeFigureOut">
              <a:rPr lang="ko-KR" altLang="en-US" smtClean="0"/>
              <a:pPr/>
              <a:t>2017-10-02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7678-CE59-492C-AFD0-4E1DD43361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AEF6-793A-4177-B646-7BEF4A6DB072}" type="datetimeFigureOut">
              <a:rPr lang="ko-KR" altLang="en-US" smtClean="0"/>
              <a:pPr/>
              <a:t>2017-10-02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7678-CE59-492C-AFD0-4E1DD43361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AEF6-793A-4177-B646-7BEF4A6DB072}" type="datetimeFigureOut">
              <a:rPr lang="ko-KR" altLang="en-US" smtClean="0"/>
              <a:pPr/>
              <a:t>2017-10-02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7678-CE59-492C-AFD0-4E1DD43361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AEF6-793A-4177-B646-7BEF4A6DB072}" type="datetimeFigureOut">
              <a:rPr lang="ko-KR" altLang="en-US" smtClean="0"/>
              <a:pPr/>
              <a:t>2017-10-02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7678-CE59-492C-AFD0-4E1DD43361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AEF6-793A-4177-B646-7BEF4A6DB072}" type="datetimeFigureOut">
              <a:rPr lang="ko-KR" altLang="en-US" smtClean="0"/>
              <a:pPr/>
              <a:t>2017-10-02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7678-CE59-492C-AFD0-4E1DD43361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AEF6-793A-4177-B646-7BEF4A6DB072}" type="datetimeFigureOut">
              <a:rPr lang="ko-KR" altLang="en-US" smtClean="0"/>
              <a:pPr/>
              <a:t>2017-10-02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7678-CE59-492C-AFD0-4E1DD43361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7AEF6-793A-4177-B646-7BEF4A6DB072}" type="datetimeFigureOut">
              <a:rPr lang="ko-KR" altLang="en-US" smtClean="0"/>
              <a:pPr/>
              <a:t>2017-10-02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77678-CE59-492C-AFD0-4E1DD43361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857620" y="857232"/>
            <a:ext cx="1785945" cy="785819"/>
            <a:chOff x="571476" y="500042"/>
            <a:chExt cx="1785945" cy="785819"/>
          </a:xfrm>
        </p:grpSpPr>
        <p:sp>
          <p:nvSpPr>
            <p:cNvPr id="22" name="직사각형 21"/>
            <p:cNvSpPr/>
            <p:nvPr/>
          </p:nvSpPr>
          <p:spPr>
            <a:xfrm rot="16200000">
              <a:off x="214285" y="857233"/>
              <a:ext cx="785818" cy="714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6200000">
              <a:off x="1071538" y="857234"/>
              <a:ext cx="785818" cy="714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1928795" y="857234"/>
              <a:ext cx="785818" cy="714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3740146" y="1428737"/>
            <a:ext cx="357184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643302" y="1571612"/>
            <a:ext cx="571504" cy="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843328" y="1285860"/>
            <a:ext cx="139701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85786" y="2285992"/>
            <a:ext cx="1785945" cy="785819"/>
            <a:chOff x="571476" y="500042"/>
            <a:chExt cx="1785945" cy="785819"/>
          </a:xfrm>
        </p:grpSpPr>
        <p:sp>
          <p:nvSpPr>
            <p:cNvPr id="50" name="직사각형 49"/>
            <p:cNvSpPr/>
            <p:nvPr/>
          </p:nvSpPr>
          <p:spPr>
            <a:xfrm rot="16200000">
              <a:off x="214285" y="857233"/>
              <a:ext cx="785818" cy="714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6200000">
              <a:off x="1071538" y="857234"/>
              <a:ext cx="785818" cy="714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16200000">
              <a:off x="1928795" y="857234"/>
              <a:ext cx="785818" cy="714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714744" y="2285992"/>
            <a:ext cx="1785945" cy="785819"/>
            <a:chOff x="571476" y="500042"/>
            <a:chExt cx="1785945" cy="785819"/>
          </a:xfrm>
        </p:grpSpPr>
        <p:sp>
          <p:nvSpPr>
            <p:cNvPr id="54" name="직사각형 53"/>
            <p:cNvSpPr/>
            <p:nvPr/>
          </p:nvSpPr>
          <p:spPr>
            <a:xfrm rot="16200000">
              <a:off x="214285" y="857233"/>
              <a:ext cx="785818" cy="714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6200000">
              <a:off x="1071538" y="857234"/>
              <a:ext cx="785818" cy="714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16200000">
              <a:off x="1928795" y="857234"/>
              <a:ext cx="785818" cy="714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429388" y="2357430"/>
            <a:ext cx="1785945" cy="785819"/>
            <a:chOff x="571476" y="500042"/>
            <a:chExt cx="1785945" cy="785819"/>
          </a:xfrm>
        </p:grpSpPr>
        <p:sp>
          <p:nvSpPr>
            <p:cNvPr id="58" name="직사각형 57"/>
            <p:cNvSpPr/>
            <p:nvPr/>
          </p:nvSpPr>
          <p:spPr>
            <a:xfrm rot="16200000">
              <a:off x="214285" y="857233"/>
              <a:ext cx="785818" cy="714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 rot="16200000">
              <a:off x="1071538" y="857234"/>
              <a:ext cx="785818" cy="714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 rot="16200000">
              <a:off x="1928795" y="857234"/>
              <a:ext cx="785818" cy="714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1500166" y="3000372"/>
            <a:ext cx="357184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571472" y="3000372"/>
            <a:ext cx="571504" cy="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603348" y="2857495"/>
            <a:ext cx="139701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454530" y="3000373"/>
            <a:ext cx="357184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214942" y="3000372"/>
            <a:ext cx="571504" cy="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557712" y="2857496"/>
            <a:ext cx="139701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143768" y="3071810"/>
            <a:ext cx="357184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929586" y="3071810"/>
            <a:ext cx="571504" cy="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7246950" y="2928933"/>
            <a:ext cx="139701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85720" y="1785926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r>
              <a:rPr lang="ko-KR" altLang="en-US" sz="1200" smtClean="0"/>
              <a:t>에서 </a:t>
            </a:r>
            <a:r>
              <a:rPr lang="en-US" altLang="ko-KR" sz="1200" smtClean="0"/>
              <a:t>n-1</a:t>
            </a:r>
            <a:r>
              <a:rPr lang="ko-KR" altLang="en-US" sz="1200" smtClean="0"/>
              <a:t>개를 </a:t>
            </a:r>
            <a:r>
              <a:rPr lang="en-US" altLang="ko-KR" sz="1200" smtClean="0"/>
              <a:t>3</a:t>
            </a:r>
            <a:r>
              <a:rPr lang="ko-KR" altLang="en-US" sz="1200"/>
              <a:t>을</a:t>
            </a:r>
            <a:r>
              <a:rPr lang="ko-KR" altLang="en-US" sz="1200" smtClean="0"/>
              <a:t> 이용하여 </a:t>
            </a:r>
            <a:r>
              <a:rPr lang="en-US" altLang="ko-KR" sz="1200" smtClean="0"/>
              <a:t>2</a:t>
            </a:r>
            <a:r>
              <a:rPr lang="ko-KR" altLang="en-US" sz="1200" smtClean="0"/>
              <a:t>로 옮긴다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1</a:t>
            </a:r>
            <a:r>
              <a:rPr lang="ko-KR" altLang="en-US" sz="1200" smtClean="0"/>
              <a:t>에서 </a:t>
            </a:r>
            <a:r>
              <a:rPr lang="en-US" altLang="ko-KR" sz="1200" smtClean="0"/>
              <a:t>1</a:t>
            </a:r>
            <a:r>
              <a:rPr lang="ko-KR" altLang="en-US" sz="1200" smtClean="0"/>
              <a:t>개를 </a:t>
            </a:r>
            <a:r>
              <a:rPr lang="en-US" altLang="ko-KR" sz="1200" smtClean="0"/>
              <a:t>3</a:t>
            </a:r>
            <a:r>
              <a:rPr lang="ko-KR" altLang="en-US" sz="1200" smtClean="0"/>
              <a:t>으로 옮기기 위해</a:t>
            </a:r>
            <a:r>
              <a:rPr lang="en-US" altLang="ko-KR" sz="1200" smtClean="0"/>
              <a:t>…</a:t>
            </a:r>
            <a:endParaRPr lang="ko-KR" altLang="en-US" sz="1200"/>
          </a:p>
        </p:txBody>
      </p:sp>
      <p:sp>
        <p:nvSpPr>
          <p:cNvPr id="83" name="TextBox 82"/>
          <p:cNvSpPr txBox="1"/>
          <p:nvPr/>
        </p:nvSpPr>
        <p:spPr>
          <a:xfrm>
            <a:off x="6072198" y="1714488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이제</a:t>
            </a:r>
            <a:r>
              <a:rPr lang="en-US" altLang="ko-KR" sz="1200" smtClean="0"/>
              <a:t>…</a:t>
            </a:r>
          </a:p>
          <a:p>
            <a:r>
              <a:rPr lang="en-US" altLang="ko-KR" sz="1200" smtClean="0"/>
              <a:t>2</a:t>
            </a:r>
            <a:r>
              <a:rPr lang="ko-KR" altLang="en-US" sz="1200" smtClean="0"/>
              <a:t>에서 </a:t>
            </a:r>
            <a:r>
              <a:rPr lang="en-US" altLang="ko-KR" sz="1200" smtClean="0"/>
              <a:t>n-1</a:t>
            </a:r>
            <a:r>
              <a:rPr lang="ko-KR" altLang="en-US" sz="1200" smtClean="0"/>
              <a:t>를 </a:t>
            </a:r>
            <a:r>
              <a:rPr lang="en-US" altLang="ko-KR" sz="1200" smtClean="0"/>
              <a:t>1</a:t>
            </a:r>
            <a:r>
              <a:rPr lang="ko-KR" altLang="en-US" sz="1200" smtClean="0"/>
              <a:t>을 이용하여 </a:t>
            </a:r>
            <a:r>
              <a:rPr lang="en-US" altLang="ko-KR" sz="1200" smtClean="0"/>
              <a:t>3</a:t>
            </a:r>
            <a:r>
              <a:rPr lang="ko-KR" altLang="en-US" sz="1200" smtClean="0"/>
              <a:t>으로 옮긴다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84" name="TextBox 83"/>
          <p:cNvSpPr txBox="1"/>
          <p:nvPr/>
        </p:nvSpPr>
        <p:spPr>
          <a:xfrm>
            <a:off x="3571868" y="1928802"/>
            <a:ext cx="2021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r>
              <a:rPr lang="ko-KR" altLang="en-US" sz="1200" smtClean="0"/>
              <a:t>에서 </a:t>
            </a:r>
            <a:r>
              <a:rPr lang="en-US" altLang="ko-KR" sz="1200" smtClean="0"/>
              <a:t>1</a:t>
            </a:r>
            <a:r>
              <a:rPr lang="ko-KR" altLang="en-US" sz="1200" smtClean="0"/>
              <a:t>개를 </a:t>
            </a:r>
            <a:r>
              <a:rPr lang="en-US" altLang="ko-KR" sz="1200" smtClean="0"/>
              <a:t>3</a:t>
            </a:r>
            <a:r>
              <a:rPr lang="ko-KR" altLang="en-US" sz="1200" smtClean="0"/>
              <a:t>으로 옮긴다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85" name="오른쪽 화살표 84"/>
          <p:cNvSpPr/>
          <p:nvPr/>
        </p:nvSpPr>
        <p:spPr>
          <a:xfrm>
            <a:off x="3000364" y="2643182"/>
            <a:ext cx="285752" cy="14287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오른쪽 화살표 85"/>
          <p:cNvSpPr/>
          <p:nvPr/>
        </p:nvSpPr>
        <p:spPr>
          <a:xfrm>
            <a:off x="5857884" y="2643182"/>
            <a:ext cx="285752" cy="14287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286116" y="571480"/>
            <a:ext cx="298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r>
              <a:rPr lang="ko-KR" altLang="en-US" sz="1200" smtClean="0"/>
              <a:t>에서 </a:t>
            </a:r>
            <a:r>
              <a:rPr lang="en-US" altLang="ko-KR" sz="1200" smtClean="0"/>
              <a:t>n</a:t>
            </a:r>
            <a:r>
              <a:rPr lang="ko-KR" altLang="en-US" sz="1200" smtClean="0"/>
              <a:t>개를 </a:t>
            </a:r>
            <a:r>
              <a:rPr lang="en-US" altLang="ko-KR" sz="1200"/>
              <a:t>2</a:t>
            </a:r>
            <a:r>
              <a:rPr lang="ko-KR" altLang="en-US" sz="1200" smtClean="0"/>
              <a:t>을 이용하여 </a:t>
            </a:r>
            <a:r>
              <a:rPr lang="en-US" altLang="ko-KR" sz="1200" smtClean="0"/>
              <a:t>3</a:t>
            </a:r>
            <a:r>
              <a:rPr lang="ko-KR" altLang="en-US" sz="1200" smtClean="0"/>
              <a:t>으로 옮긴다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88" name="TextBox 87"/>
          <p:cNvSpPr txBox="1"/>
          <p:nvPr/>
        </p:nvSpPr>
        <p:spPr>
          <a:xfrm>
            <a:off x="3428992" y="142852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하노이 알고리즘</a:t>
            </a:r>
            <a:endParaRPr lang="ko-KR" altLang="en-US" sz="1200"/>
          </a:p>
        </p:txBody>
      </p:sp>
      <p:sp>
        <p:nvSpPr>
          <p:cNvPr id="37" name="TextBox 36"/>
          <p:cNvSpPr txBox="1"/>
          <p:nvPr/>
        </p:nvSpPr>
        <p:spPr>
          <a:xfrm>
            <a:off x="3500430" y="6334780"/>
            <a:ext cx="2266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총 이동 횟수는 </a:t>
            </a:r>
            <a:r>
              <a:rPr lang="en-US" altLang="ko-KR" sz="1400" b="1" smtClean="0"/>
              <a:t> 2</a:t>
            </a:r>
            <a:r>
              <a:rPr lang="en-US" altLang="ko-KR" sz="1400" b="1" baseline="30000" smtClean="0">
                <a:sym typeface="Wingdings" pitchFamily="2" charset="2"/>
              </a:rPr>
              <a:t>n</a:t>
            </a:r>
            <a:r>
              <a:rPr lang="en-US" altLang="ko-KR" sz="1400" b="1" smtClean="0"/>
              <a:t> - 1 </a:t>
            </a:r>
            <a:r>
              <a:rPr lang="ko-KR" altLang="en-US" sz="1400" b="1" smtClean="0"/>
              <a:t>번</a:t>
            </a:r>
            <a:endParaRPr lang="en-US" altLang="ko-KR" sz="1400" b="1" smtClean="0"/>
          </a:p>
          <a:p>
            <a:r>
              <a:rPr lang="ko-KR" altLang="en-US" sz="1400" b="1" smtClean="0"/>
              <a:t>예</a:t>
            </a:r>
            <a:r>
              <a:rPr lang="en-US" altLang="ko-KR" sz="1400" b="1" smtClean="0"/>
              <a:t>&gt; N=3 </a:t>
            </a:r>
            <a:r>
              <a:rPr lang="en-US" altLang="ko-KR" sz="1400" b="1" smtClean="0">
                <a:sym typeface="Wingdings" pitchFamily="2" charset="2"/>
              </a:rPr>
              <a:t> 2</a:t>
            </a:r>
            <a:r>
              <a:rPr lang="en-US" altLang="ko-KR" sz="1400" b="1" baseline="30000" smtClean="0">
                <a:sym typeface="Wingdings" pitchFamily="2" charset="2"/>
              </a:rPr>
              <a:t>3</a:t>
            </a:r>
            <a:r>
              <a:rPr lang="en-US" altLang="ko-KR" sz="1400" b="1" smtClean="0">
                <a:sym typeface="Wingdings" pitchFamily="2" charset="2"/>
              </a:rPr>
              <a:t> – 1 = 7</a:t>
            </a:r>
            <a:r>
              <a:rPr lang="ko-KR" altLang="en-US" sz="1400" b="1" smtClean="0">
                <a:sym typeface="Wingdings" pitchFamily="2" charset="2"/>
              </a:rPr>
              <a:t>번</a:t>
            </a:r>
            <a:endParaRPr lang="ko-KR" altLang="en-US" sz="1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357562"/>
            <a:ext cx="3827036" cy="2279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4071942"/>
            <a:ext cx="4248142" cy="146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71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강석주</dc:creator>
  <cp:lastModifiedBy>강석주</cp:lastModifiedBy>
  <cp:revision>4</cp:revision>
  <dcterms:created xsi:type="dcterms:W3CDTF">2017-10-02T14:01:32Z</dcterms:created>
  <dcterms:modified xsi:type="dcterms:W3CDTF">2017-10-02T14:26:18Z</dcterms:modified>
</cp:coreProperties>
</file>