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1" r:id="rId5"/>
    <p:sldId id="257" r:id="rId6"/>
    <p:sldId id="267" r:id="rId7"/>
    <p:sldId id="271" r:id="rId8"/>
    <p:sldId id="273" r:id="rId9"/>
    <p:sldId id="272" r:id="rId10"/>
    <p:sldId id="27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-96" y="-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59041DB8-B66F-4DC8-A96E-33677E0F90FF}" type="datetimeFigureOut">
              <a:rPr lang="en-US" altLang="ko-KR" smtClean="0"/>
              <a:pPr/>
              <a:t>9/10/2017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1604A0D4-B89B-4ADD-AF9E-38636B40EE4E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DEB49C4A-65AC-492D-9701-81B46C3AD0E4}" type="datetimeFigureOut">
              <a:rPr/>
              <a:pPr/>
              <a:t>2012-10-09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2869989-EB00-4EE7-BCB5-25BDC5BB29F8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ko-KR" smtClean="0"/>
              <a:pPr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1">
              <a:lnSpc>
                <a:spcPct val="76000"/>
              </a:lnSpc>
              <a:defRPr lang="ko-KR" sz="8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/>
              <a:pPr/>
              <a:t>2012-10-09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/>
              <a:pPr/>
              <a:t>2012-10-09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/>
              <a:pPr/>
              <a:t>2012-10-09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1">
              <a:lnSpc>
                <a:spcPct val="85000"/>
              </a:lnSpc>
              <a:defRPr lang="ko-KR" sz="6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/>
              <a:pPr/>
              <a:t>2012-10-09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/>
              <a:pPr/>
              <a:t>2012-10-09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/>
              <a:pPr/>
              <a:t>2012-10-09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/>
              <a:pPr/>
              <a:t>2012-10-09</a:t>
            </a:fld>
            <a:endParaRPr lang="ko-KR"/>
          </a:p>
        </p:txBody>
      </p: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/>
              <a:pPr/>
              <a:t>2012-10-09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20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62031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/>
              <a:pPr/>
              <a:t>2012-10-09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  <p:cxnSp>
        <p:nvCxnSpPr>
          <p:cNvPr id="148" name="직선 연결선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Node.JS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Event Loop </a:t>
            </a:r>
            <a:r>
              <a:rPr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xmlns="" val="10690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제목 및 내용 레이아웃(목록 포함)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Legacy Thread 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</a:p>
          <a:p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Single Thread 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</a:p>
          <a:p>
            <a:r>
              <a:rPr 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Async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/ Non blocking IO</a:t>
            </a:r>
          </a:p>
          <a:p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Inner Thread Pool</a:t>
            </a:r>
          </a:p>
          <a:p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Event Loop</a:t>
            </a:r>
          </a:p>
          <a:p>
            <a:r>
              <a:rPr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쓰지말아야 한다</a:t>
            </a:r>
            <a:endParaRPr 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xmlns="" val="398461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9" y="0"/>
            <a:ext cx="9601200" cy="535895"/>
          </a:xfrm>
        </p:spPr>
        <p:txBody>
          <a:bodyPr/>
          <a:lstStyle/>
          <a:p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Legacy 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Thread Model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777" y="959033"/>
            <a:ext cx="5214937" cy="199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22514" y="3331028"/>
            <a:ext cx="1021337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[Throughput</a:t>
            </a:r>
            <a:r>
              <a:rPr lang="ko-KR" altLang="en-US" b="1" dirty="0" smtClean="0"/>
              <a:t>은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Thread </a:t>
            </a:r>
            <a:r>
              <a:rPr lang="ko-KR" altLang="en-US" b="1" dirty="0" smtClean="0"/>
              <a:t>개수 한계</a:t>
            </a:r>
            <a:r>
              <a:rPr lang="en-US" altLang="ko-KR" b="1" dirty="0" smtClean="0"/>
              <a:t>]</a:t>
            </a:r>
          </a:p>
          <a:p>
            <a:r>
              <a:rPr lang="ko-KR" altLang="en-US" dirty="0" smtClean="0"/>
              <a:t>기존 </a:t>
            </a:r>
            <a:r>
              <a:rPr lang="en-US" altLang="ko-KR" dirty="0" smtClean="0"/>
              <a:t>Tomcat, </a:t>
            </a:r>
            <a:r>
              <a:rPr lang="en-US" altLang="ko-KR" dirty="0" err="1" smtClean="0"/>
              <a:t>Jboss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경우의 일반적인 </a:t>
            </a:r>
            <a:r>
              <a:rPr lang="ko-KR" altLang="en-US" dirty="0" err="1" smtClean="0"/>
              <a:t>웹서버는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Multi Thread(Process)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Client</a:t>
            </a:r>
            <a:r>
              <a:rPr lang="ko-KR" altLang="en-US" dirty="0" smtClean="0"/>
              <a:t>에서 요청 오면</a:t>
            </a:r>
            <a:r>
              <a:rPr lang="en-US" altLang="ko-KR" dirty="0" smtClean="0"/>
              <a:t>, Thread</a:t>
            </a:r>
            <a:r>
              <a:rPr lang="ko-KR" altLang="en-US" dirty="0" smtClean="0"/>
              <a:t>를 미리 만들어 놓은 </a:t>
            </a:r>
            <a:r>
              <a:rPr lang="en-US" altLang="ko-KR" dirty="0" smtClean="0"/>
              <a:t>Thread Pool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꺼내서 </a:t>
            </a:r>
            <a:r>
              <a:rPr lang="en-US" altLang="ko-KR" dirty="0" smtClean="0"/>
              <a:t>Client </a:t>
            </a:r>
            <a:r>
              <a:rPr lang="ko-KR" altLang="en-US" dirty="0" smtClean="0"/>
              <a:t>요청 처리</a:t>
            </a:r>
            <a:endParaRPr lang="en-US" altLang="ko-KR" dirty="0" smtClean="0"/>
          </a:p>
          <a:p>
            <a:r>
              <a:rPr lang="ko-KR" altLang="en-US" dirty="0" smtClean="0"/>
              <a:t>요청이 끝나면 </a:t>
            </a:r>
            <a:r>
              <a:rPr lang="en-US" altLang="ko-KR" dirty="0" smtClean="0"/>
              <a:t>Thread Pool</a:t>
            </a:r>
            <a:r>
              <a:rPr lang="ko-KR" altLang="en-US" dirty="0" smtClean="0"/>
              <a:t>로 반환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요청이 오면 다시 꺼내서 요청 처리하는 구조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비효</a:t>
            </a:r>
            <a:r>
              <a:rPr lang="ko-KR" altLang="en-US" b="1" dirty="0" smtClean="0"/>
              <a:t>율</a:t>
            </a:r>
            <a:r>
              <a:rPr lang="ko-KR" altLang="en-US" b="1" dirty="0" smtClean="0"/>
              <a:t>적 </a:t>
            </a:r>
            <a:r>
              <a:rPr lang="en-US" altLang="ko-KR" b="1" dirty="0" smtClean="0"/>
              <a:t>CPU </a:t>
            </a:r>
            <a:r>
              <a:rPr lang="ko-KR" altLang="en-US" b="1" dirty="0" smtClean="0"/>
              <a:t>사용</a:t>
            </a:r>
            <a:r>
              <a:rPr lang="en-US" altLang="ko-KR" b="1" dirty="0" smtClean="0"/>
              <a:t>]</a:t>
            </a:r>
            <a:endParaRPr lang="en-US" altLang="ko-KR" b="1" dirty="0" smtClean="0"/>
          </a:p>
          <a:p>
            <a:r>
              <a:rPr lang="en-US" altLang="ko-KR" dirty="0" smtClean="0"/>
              <a:t>Client</a:t>
            </a:r>
            <a:r>
              <a:rPr lang="ko-KR" altLang="en-US" dirty="0" smtClean="0"/>
              <a:t>에 할당된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IO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DB,Network,File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있는 경우 </a:t>
            </a:r>
            <a:r>
              <a:rPr lang="en-US" altLang="ko-KR" dirty="0" smtClean="0"/>
              <a:t>IO </a:t>
            </a:r>
            <a:r>
              <a:rPr lang="ko-KR" altLang="en-US" dirty="0" smtClean="0"/>
              <a:t>호출을 해놓고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Thread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사용하지 않는 </a:t>
            </a:r>
            <a:r>
              <a:rPr lang="en-US" altLang="ko-KR" dirty="0" smtClean="0"/>
              <a:t>Wait </a:t>
            </a:r>
            <a:r>
              <a:rPr lang="ko-KR" altLang="en-US" dirty="0" smtClean="0"/>
              <a:t>상태</a:t>
            </a: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0994" y="490537"/>
            <a:ext cx="4367892" cy="2678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52733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9" y="0"/>
            <a:ext cx="9601200" cy="535895"/>
          </a:xfrm>
        </p:spPr>
        <p:txBody>
          <a:bodyPr/>
          <a:lstStyle/>
          <a:p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Single Thread Model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16928" y="947056"/>
            <a:ext cx="7071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en-US" altLang="ko-KR" b="1" dirty="0" smtClean="0"/>
              <a:t>S</a:t>
            </a:r>
            <a:r>
              <a:rPr lang="en-US" altLang="ko-KR" b="1" dirty="0" smtClean="0"/>
              <a:t>ingle Thread]</a:t>
            </a:r>
          </a:p>
          <a:p>
            <a:r>
              <a:rPr lang="ko-KR" altLang="en-US" dirty="0" smtClean="0"/>
              <a:t>하나의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로 여러 </a:t>
            </a:r>
            <a:r>
              <a:rPr lang="en-US" altLang="ko-KR" dirty="0" smtClean="0"/>
              <a:t>Client </a:t>
            </a:r>
            <a:r>
              <a:rPr lang="ko-KR" altLang="en-US" dirty="0" smtClean="0"/>
              <a:t>요청 처리</a:t>
            </a:r>
            <a:endParaRPr lang="en-US" altLang="ko-KR" dirty="0" smtClean="0"/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IO </a:t>
            </a:r>
            <a:r>
              <a:rPr lang="ko-KR" altLang="en-US" dirty="0" smtClean="0"/>
              <a:t>작업</a:t>
            </a:r>
            <a:r>
              <a:rPr lang="ko-KR" altLang="en-US" dirty="0" smtClean="0"/>
              <a:t>이</a:t>
            </a:r>
            <a:r>
              <a:rPr lang="ko-KR" altLang="en-US" dirty="0" smtClean="0"/>
              <a:t> 있는 경우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IO </a:t>
            </a:r>
            <a:r>
              <a:rPr lang="ko-KR" altLang="en-US" dirty="0" smtClean="0"/>
              <a:t>방식으로 </a:t>
            </a:r>
            <a:r>
              <a:rPr lang="en-US" altLang="ko-KR" dirty="0" smtClean="0"/>
              <a:t>IO </a:t>
            </a:r>
            <a:r>
              <a:rPr lang="ko-KR" altLang="en-US" dirty="0" smtClean="0"/>
              <a:t>요청 후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다시 돌아와서 다른 작업 하다가 </a:t>
            </a:r>
            <a:r>
              <a:rPr lang="en-US" altLang="ko-KR" dirty="0" smtClean="0"/>
              <a:t>IO </a:t>
            </a:r>
            <a:r>
              <a:rPr lang="ko-KR" altLang="en-US" dirty="0" smtClean="0"/>
              <a:t>작업 끝나면 이벤트 받아서 처리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727" y="510722"/>
            <a:ext cx="4419600" cy="31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0032" y="2377311"/>
            <a:ext cx="5329249" cy="363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15685" y="3761013"/>
            <a:ext cx="72122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[Event Loop Thread]</a:t>
            </a:r>
          </a:p>
          <a:p>
            <a:r>
              <a:rPr lang="en-US" altLang="ko-KR" dirty="0" smtClean="0"/>
              <a:t>Client A</a:t>
            </a:r>
            <a:r>
              <a:rPr lang="ko-KR" altLang="en-US" dirty="0" smtClean="0"/>
              <a:t>가 요청하면</a:t>
            </a:r>
            <a:r>
              <a:rPr lang="en-US" altLang="ko-KR" dirty="0" smtClean="0"/>
              <a:t>, CPU </a:t>
            </a:r>
            <a:r>
              <a:rPr lang="ko-KR" altLang="en-US" dirty="0" smtClean="0"/>
              <a:t>작업을 먼저 하다가 </a:t>
            </a:r>
            <a:r>
              <a:rPr lang="en-US" altLang="ko-KR" dirty="0" smtClean="0"/>
              <a:t>IO </a:t>
            </a:r>
            <a:r>
              <a:rPr lang="ko-KR" altLang="en-US" dirty="0" smtClean="0"/>
              <a:t>작업으로 던져놓고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Client B</a:t>
            </a:r>
            <a:r>
              <a:rPr lang="ko-KR" altLang="en-US" dirty="0" smtClean="0"/>
              <a:t>에서 요청이 오면</a:t>
            </a:r>
            <a:r>
              <a:rPr lang="en-US" altLang="ko-KR" dirty="0" smtClean="0"/>
              <a:t>, CPU </a:t>
            </a:r>
            <a:r>
              <a:rPr lang="ko-KR" altLang="en-US" dirty="0" smtClean="0"/>
              <a:t>작업을 하다가 </a:t>
            </a:r>
            <a:r>
              <a:rPr lang="en-US" altLang="ko-KR" dirty="0" smtClean="0"/>
              <a:t>IO</a:t>
            </a:r>
            <a:r>
              <a:rPr lang="ko-KR" altLang="en-US" dirty="0" smtClean="0"/>
              <a:t> </a:t>
            </a:r>
            <a:r>
              <a:rPr lang="ko-KR" altLang="en-US" dirty="0" smtClean="0"/>
              <a:t>작업으로 던져놓고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Client 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IO </a:t>
            </a:r>
            <a:r>
              <a:rPr lang="ko-KR" altLang="en-US" dirty="0" smtClean="0"/>
              <a:t>작업이 끝나면 이를 받아서 </a:t>
            </a:r>
            <a:r>
              <a:rPr lang="en-US" altLang="ko-KR" dirty="0" smtClean="0"/>
              <a:t>Client A</a:t>
            </a:r>
            <a:r>
              <a:rPr lang="ko-KR" altLang="en-US" dirty="0" smtClean="0"/>
              <a:t>에 리턴하는 방식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IO </a:t>
            </a:r>
            <a:r>
              <a:rPr lang="ko-KR" altLang="en-US" dirty="0" smtClean="0"/>
              <a:t>작업 시 기다리지 않기 때문에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하나의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다른 요청을 받아서 작업을 처리하는 구조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452733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9" y="0"/>
            <a:ext cx="9601200" cy="535895"/>
          </a:xfrm>
        </p:spPr>
        <p:txBody>
          <a:bodyPr/>
          <a:lstStyle/>
          <a:p>
            <a:r>
              <a:rPr 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Async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/ Non blocking IO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10357"/>
            <a:ext cx="4588079" cy="1870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767943" y="914398"/>
            <a:ext cx="7424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[Blocking IO]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File_write</a:t>
            </a:r>
            <a:r>
              <a:rPr lang="ko-KR" altLang="en-US" dirty="0" smtClean="0"/>
              <a:t>를 호출하면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디스크에 파일 쓰기 요청을 하고</a:t>
            </a:r>
            <a:r>
              <a:rPr lang="en-US" altLang="ko-KR" dirty="0" smtClean="0"/>
              <a:t>,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디스크가 파일을 쓰는 동안 프로그램은 </a:t>
            </a:r>
            <a:r>
              <a:rPr lang="en-US" altLang="ko-KR" dirty="0" err="1" smtClean="0"/>
              <a:t>file_write</a:t>
            </a:r>
            <a:r>
              <a:rPr lang="ko-KR" altLang="en-US" dirty="0" smtClean="0"/>
              <a:t>부분에서 멈춤</a:t>
            </a:r>
            <a:r>
              <a:rPr lang="en-US" altLang="ko-KR" dirty="0" smtClean="0"/>
              <a:t>(block)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파일 쓰기 동안에는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가 사용되지 않음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비효율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3313278"/>
            <a:ext cx="4767943" cy="2052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735286" y="3614057"/>
            <a:ext cx="7456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[Non Blocking IO]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파일 쓰기 요청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요청이 끝나면 호출된 함수</a:t>
            </a:r>
            <a:r>
              <a:rPr lang="en-US" altLang="ko-KR" dirty="0" smtClean="0"/>
              <a:t>(callback)</a:t>
            </a:r>
            <a:r>
              <a:rPr lang="ko-KR" altLang="en-US" dirty="0" smtClean="0"/>
              <a:t>를 지정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파일 쓰기 요청이 접수되면 프로그램은 파일 쓰기 완료까지 기다리지 않고 다음 코드 진행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파일 쓰기가 완료되면 등록했던 </a:t>
            </a:r>
            <a:r>
              <a:rPr lang="en-US" altLang="ko-KR" dirty="0" smtClean="0"/>
              <a:t>callback </a:t>
            </a:r>
            <a:r>
              <a:rPr lang="ko-KR" altLang="en-US" dirty="0" smtClean="0"/>
              <a:t>함수를 호출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452733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0016" y="228601"/>
            <a:ext cx="5878284" cy="4163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15685" y="4152909"/>
            <a:ext cx="115342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내부적으로는 </a:t>
            </a:r>
            <a:r>
              <a:rPr lang="en-US" altLang="ko-KR" dirty="0" smtClean="0"/>
              <a:t>Multi Thread Pool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File open</a:t>
            </a:r>
            <a:r>
              <a:rPr lang="ko-KR" altLang="en-US" dirty="0" smtClean="0"/>
              <a:t>과 같은 일부 </a:t>
            </a:r>
            <a:r>
              <a:rPr lang="en-US" altLang="ko-KR" dirty="0" smtClean="0"/>
              <a:t>IO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 따라 </a:t>
            </a:r>
            <a:r>
              <a:rPr lang="en-US" altLang="ko-KR" dirty="0" smtClean="0"/>
              <a:t>non-blocking function</a:t>
            </a:r>
            <a:r>
              <a:rPr lang="ko-KR" altLang="en-US" dirty="0" smtClean="0"/>
              <a:t>을 지원하지 않는 경우가 있기 때문에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이러한 </a:t>
            </a:r>
            <a:r>
              <a:rPr lang="en-US" altLang="ko-KR" dirty="0" smtClean="0"/>
              <a:t>blocking IO function</a:t>
            </a:r>
            <a:r>
              <a:rPr lang="ko-KR" altLang="en-US" dirty="0" smtClean="0"/>
              <a:t>을 호출할 경우에는 어쩔 수 없이 </a:t>
            </a:r>
            <a:r>
              <a:rPr lang="en-US" altLang="ko-KR" dirty="0" smtClean="0"/>
              <a:t>blocking</a:t>
            </a:r>
            <a:r>
              <a:rPr lang="ko-KR" altLang="en-US" dirty="0" smtClean="0"/>
              <a:t>이 발생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이 경우 </a:t>
            </a:r>
            <a:r>
              <a:rPr lang="en-US" altLang="ko-KR" dirty="0" smtClean="0"/>
              <a:t>Single Thread</a:t>
            </a:r>
            <a:r>
              <a:rPr lang="ko-KR" altLang="en-US" dirty="0" smtClean="0"/>
              <a:t>로 구현된 </a:t>
            </a:r>
            <a:r>
              <a:rPr lang="en-US" altLang="ko-KR" dirty="0" smtClean="0"/>
              <a:t>Event Loop Thread</a:t>
            </a:r>
            <a:r>
              <a:rPr lang="ko-KR" altLang="en-US" dirty="0" smtClean="0"/>
              <a:t>가 정지되기 때문에 내부적으로 </a:t>
            </a:r>
            <a:r>
              <a:rPr lang="en-US" altLang="ko-KR" dirty="0" smtClean="0"/>
              <a:t>Thread Pool</a:t>
            </a:r>
            <a:r>
              <a:rPr lang="ko-KR" altLang="en-US" dirty="0" smtClean="0"/>
              <a:t>을 별도로 운영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Blocking function call</a:t>
            </a:r>
            <a:r>
              <a:rPr lang="ko-KR" altLang="en-US" dirty="0" smtClean="0"/>
              <a:t>인 경우 </a:t>
            </a:r>
            <a:r>
              <a:rPr lang="en-US" altLang="ko-KR" dirty="0" smtClean="0"/>
              <a:t>Thread Pool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IO </a:t>
            </a:r>
            <a:r>
              <a:rPr lang="ko-KR" altLang="en-US" dirty="0" smtClean="0"/>
              <a:t>처</a:t>
            </a:r>
            <a:r>
              <a:rPr lang="ko-KR" altLang="en-US" dirty="0" smtClean="0"/>
              <a:t>리</a:t>
            </a:r>
            <a:endParaRPr lang="en-US" altLang="ko-KR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3029" y="0"/>
            <a:ext cx="9601200" cy="535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Inner Thread Pool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2733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4670" y="3597738"/>
            <a:ext cx="115554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하나의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로 여러 클라이언트 요청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여러 개의 </a:t>
            </a:r>
            <a:r>
              <a:rPr lang="en-US" altLang="ko-KR" dirty="0" smtClean="0"/>
              <a:t>socket connection</a:t>
            </a:r>
            <a:r>
              <a:rPr lang="ko-KR" altLang="en-US" dirty="0" smtClean="0"/>
              <a:t>을 어떻게 처리할까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답은</a:t>
            </a:r>
            <a:r>
              <a:rPr lang="en-US" altLang="ko-KR" dirty="0" smtClean="0"/>
              <a:t>, Multiplexing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여러 개의 </a:t>
            </a:r>
            <a:r>
              <a:rPr lang="en-US" altLang="ko-KR" dirty="0" smtClean="0"/>
              <a:t>socket</a:t>
            </a:r>
            <a:r>
              <a:rPr lang="ko-KR" altLang="en-US" dirty="0" smtClean="0"/>
              <a:t>이 동시에 연결되어 있는 상태에서 하나의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는 어느 </a:t>
            </a:r>
            <a:r>
              <a:rPr lang="en-US" altLang="ko-KR" dirty="0" smtClean="0"/>
              <a:t>socket</a:t>
            </a:r>
            <a:r>
              <a:rPr lang="ko-KR" altLang="en-US" dirty="0" smtClean="0"/>
              <a:t>으로부터 메시지가 들어오는지</a:t>
            </a:r>
            <a:endParaRPr lang="en-US" altLang="ko-KR" dirty="0" smtClean="0"/>
          </a:p>
          <a:p>
            <a:r>
              <a:rPr lang="ko-KR" altLang="en-US" dirty="0" smtClean="0"/>
              <a:t>보다가</a:t>
            </a:r>
            <a:r>
              <a:rPr lang="en-US" altLang="ko-KR" dirty="0" smtClean="0"/>
              <a:t>, socket</a:t>
            </a:r>
            <a:r>
              <a:rPr lang="ko-KR" altLang="en-US" dirty="0" smtClean="0"/>
              <a:t>에서 메시지가 들어오면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메시지를 꺼내 받아서 처리하는 방식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epoll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kqueue</a:t>
            </a:r>
            <a:r>
              <a:rPr lang="en-US" altLang="ko-KR" dirty="0" smtClean="0"/>
              <a:t>, dev/poll, select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3029" y="0"/>
            <a:ext cx="9601200" cy="535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Event Loop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3763" y="732341"/>
            <a:ext cx="3358922" cy="26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52733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3029" y="0"/>
            <a:ext cx="9601200" cy="535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쓰지말아야</a:t>
            </a:r>
            <a:r>
              <a:rPr lang="ko-KR" altLang="en-US" sz="32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한다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955" y="2699662"/>
            <a:ext cx="102980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CPU </a:t>
            </a:r>
            <a:r>
              <a:rPr lang="ko-KR" altLang="en-US" sz="3200" b="1" dirty="0" smtClean="0"/>
              <a:t>작업이 많은 애플리케이션에는 절대 적당하지 않다</a:t>
            </a:r>
            <a:r>
              <a:rPr lang="en-US" altLang="ko-KR" sz="3200" b="1" dirty="0" smtClean="0"/>
              <a:t>.</a:t>
            </a:r>
          </a:p>
          <a:p>
            <a:endParaRPr lang="en-US" altLang="ko-KR" sz="3200" b="1" dirty="0" smtClean="0"/>
          </a:p>
          <a:p>
            <a:r>
              <a:rPr lang="en-US" altLang="ko-KR" sz="3200" b="1" dirty="0" smtClean="0"/>
              <a:t>CRUD</a:t>
            </a:r>
            <a:r>
              <a:rPr lang="ko-KR" altLang="en-US" sz="3200" b="1" dirty="0" smtClean="0"/>
              <a:t>가 많고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페이지가 많은 웹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개발에는 부적절하다</a:t>
            </a:r>
            <a:r>
              <a:rPr lang="en-US" altLang="ko-KR" sz="3200" b="1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1" y="6090557"/>
            <a:ext cx="346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: http://bcho.tistory.com/881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44302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031015 (1)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9c1fb53-399a-4d91-bfc2-0a118990ebe4" xsi:nil="true"/>
    <AssetExpire xmlns="49c1fb53-399a-4d91-bfc2-0a118990ebe4">2029-01-01T08:00:00+00:00</AssetExpire>
    <CampaignTagsTaxHTField0 xmlns="49c1fb53-399a-4d91-bfc2-0a118990ebe4">
      <Terms xmlns="http://schemas.microsoft.com/office/infopath/2007/PartnerControls"/>
    </CampaignTagsTaxHTField0>
    <IntlLangReviewDate xmlns="49c1fb53-399a-4d91-bfc2-0a118990ebe4" xsi:nil="true"/>
    <TPFriendlyName xmlns="49c1fb53-399a-4d91-bfc2-0a118990ebe4" xsi:nil="true"/>
    <IntlLangReview xmlns="49c1fb53-399a-4d91-bfc2-0a118990ebe4">false</IntlLangReview>
    <LocLastLocAttemptVersionLookup xmlns="49c1fb53-399a-4d91-bfc2-0a118990ebe4">847684</LocLastLocAttemptVersionLookup>
    <PolicheckWords xmlns="49c1fb53-399a-4d91-bfc2-0a118990ebe4" xsi:nil="true"/>
    <SubmitterId xmlns="49c1fb53-399a-4d91-bfc2-0a118990ebe4" xsi:nil="true"/>
    <AcquiredFrom xmlns="49c1fb53-399a-4d91-bfc2-0a118990ebe4">Internal MS</AcquiredFrom>
    <EditorialStatus xmlns="49c1fb53-399a-4d91-bfc2-0a118990ebe4">Complete</EditorialStatus>
    <Markets xmlns="49c1fb53-399a-4d91-bfc2-0a118990ebe4"/>
    <OriginAsset xmlns="49c1fb53-399a-4d91-bfc2-0a118990ebe4" xsi:nil="true"/>
    <AssetStart xmlns="49c1fb53-399a-4d91-bfc2-0a118990ebe4">2012-07-18T04:03:00+00:00</AssetStart>
    <FriendlyTitle xmlns="49c1fb53-399a-4d91-bfc2-0a118990ebe4" xsi:nil="true"/>
    <MarketSpecific xmlns="49c1fb53-399a-4d91-bfc2-0a118990ebe4">false</MarketSpecific>
    <TPNamespace xmlns="49c1fb53-399a-4d91-bfc2-0a118990ebe4" xsi:nil="true"/>
    <PublishStatusLookup xmlns="49c1fb53-399a-4d91-bfc2-0a118990ebe4">
      <Value>471160</Value>
    </PublishStatusLookup>
    <APAuthor xmlns="49c1fb53-399a-4d91-bfc2-0a118990ebe4">
      <UserInfo>
        <DisplayName>REDMOND\kristaa</DisplayName>
        <AccountId>136</AccountId>
        <AccountType/>
      </UserInfo>
    </APAuthor>
    <TPCommandLine xmlns="49c1fb53-399a-4d91-bfc2-0a118990ebe4" xsi:nil="true"/>
    <IntlLangReviewer xmlns="49c1fb53-399a-4d91-bfc2-0a118990ebe4" xsi:nil="true"/>
    <OpenTemplate xmlns="49c1fb53-399a-4d91-bfc2-0a118990ebe4">true</OpenTemplate>
    <CSXSubmissionDate xmlns="49c1fb53-399a-4d91-bfc2-0a118990ebe4" xsi:nil="true"/>
    <TaxCatchAll xmlns="49c1fb53-399a-4d91-bfc2-0a118990ebe4"/>
    <Manager xmlns="49c1fb53-399a-4d91-bfc2-0a118990ebe4" xsi:nil="true"/>
    <NumericId xmlns="49c1fb53-399a-4d91-bfc2-0a118990ebe4" xsi:nil="true"/>
    <ParentAssetId xmlns="49c1fb53-399a-4d91-bfc2-0a118990ebe4" xsi:nil="true"/>
    <OriginalSourceMarket xmlns="49c1fb53-399a-4d91-bfc2-0a118990ebe4">english</OriginalSourceMarket>
    <ApprovalStatus xmlns="49c1fb53-399a-4d91-bfc2-0a118990ebe4">InProgress</ApprovalStatus>
    <TPComponent xmlns="49c1fb53-399a-4d91-bfc2-0a118990ebe4" xsi:nil="true"/>
    <EditorialTags xmlns="49c1fb53-399a-4d91-bfc2-0a118990ebe4" xsi:nil="true"/>
    <TPExecutable xmlns="49c1fb53-399a-4d91-bfc2-0a118990ebe4" xsi:nil="true"/>
    <TPLaunchHelpLink xmlns="49c1fb53-399a-4d91-bfc2-0a118990ebe4" xsi:nil="true"/>
    <LocComments xmlns="49c1fb53-399a-4d91-bfc2-0a118990ebe4" xsi:nil="true"/>
    <LocRecommendedHandoff xmlns="49c1fb53-399a-4d91-bfc2-0a118990ebe4" xsi:nil="true"/>
    <SourceTitle xmlns="49c1fb53-399a-4d91-bfc2-0a118990ebe4" xsi:nil="true"/>
    <CSXUpdate xmlns="49c1fb53-399a-4d91-bfc2-0a118990ebe4">false</CSXUpdate>
    <IntlLocPriority xmlns="49c1fb53-399a-4d91-bfc2-0a118990ebe4" xsi:nil="true"/>
    <UAProjectedTotalWords xmlns="49c1fb53-399a-4d91-bfc2-0a118990ebe4" xsi:nil="true"/>
    <AssetType xmlns="49c1fb53-399a-4d91-bfc2-0a118990ebe4">TP</AssetType>
    <MachineTranslated xmlns="49c1fb53-399a-4d91-bfc2-0a118990ebe4">false</MachineTranslated>
    <OutputCachingOn xmlns="49c1fb53-399a-4d91-bfc2-0a118990ebe4">false</OutputCachingOn>
    <TemplateStatus xmlns="49c1fb53-399a-4d91-bfc2-0a118990ebe4">Complete</TemplateStatus>
    <IsSearchable xmlns="49c1fb53-399a-4d91-bfc2-0a118990ebe4">true</IsSearchable>
    <ContentItem xmlns="49c1fb53-399a-4d91-bfc2-0a118990ebe4" xsi:nil="true"/>
    <HandoffToMSDN xmlns="49c1fb53-399a-4d91-bfc2-0a118990ebe4" xsi:nil="true"/>
    <ShowIn xmlns="49c1fb53-399a-4d91-bfc2-0a118990ebe4">Show everywhere</ShowIn>
    <ThumbnailAssetId xmlns="49c1fb53-399a-4d91-bfc2-0a118990ebe4" xsi:nil="true"/>
    <UALocComments xmlns="49c1fb53-399a-4d91-bfc2-0a118990ebe4" xsi:nil="true"/>
    <UALocRecommendation xmlns="49c1fb53-399a-4d91-bfc2-0a118990ebe4">Localize</UALocRecommendation>
    <LastModifiedDateTime xmlns="49c1fb53-399a-4d91-bfc2-0a118990ebe4" xsi:nil="true"/>
    <LegacyData xmlns="49c1fb53-399a-4d91-bfc2-0a118990ebe4" xsi:nil="true"/>
    <LocManualTestRequired xmlns="49c1fb53-399a-4d91-bfc2-0a118990ebe4">false</LocManualTestRequired>
    <LocMarketGroupTiers2 xmlns="49c1fb53-399a-4d91-bfc2-0a118990ebe4" xsi:nil="true"/>
    <ClipArtFilename xmlns="49c1fb53-399a-4d91-bfc2-0a118990ebe4" xsi:nil="true"/>
    <TPApplication xmlns="49c1fb53-399a-4d91-bfc2-0a118990ebe4" xsi:nil="true"/>
    <CSXHash xmlns="49c1fb53-399a-4d91-bfc2-0a118990ebe4" xsi:nil="true"/>
    <DirectSourceMarket xmlns="49c1fb53-399a-4d91-bfc2-0a118990ebe4">english</DirectSourceMarket>
    <PrimaryImageGen xmlns="49c1fb53-399a-4d91-bfc2-0a118990ebe4">true</PrimaryImageGen>
    <PlannedPubDate xmlns="49c1fb53-399a-4d91-bfc2-0a118990ebe4" xsi:nil="true"/>
    <CSXSubmissionMarket xmlns="49c1fb53-399a-4d91-bfc2-0a118990ebe4" xsi:nil="true"/>
    <Downloads xmlns="49c1fb53-399a-4d91-bfc2-0a118990ebe4">0</Downloads>
    <ArtSampleDocs xmlns="49c1fb53-399a-4d91-bfc2-0a118990ebe4" xsi:nil="true"/>
    <TrustLevel xmlns="49c1fb53-399a-4d91-bfc2-0a118990ebe4">1 Microsoft Managed Content</TrustLevel>
    <BlockPublish xmlns="49c1fb53-399a-4d91-bfc2-0a118990ebe4">false</BlockPublish>
    <TPLaunchHelpLinkType xmlns="49c1fb53-399a-4d91-bfc2-0a118990ebe4">Template</TPLaunchHelpLinkType>
    <LocalizationTagsTaxHTField0 xmlns="49c1fb53-399a-4d91-bfc2-0a118990ebe4">
      <Terms xmlns="http://schemas.microsoft.com/office/infopath/2007/PartnerControls"/>
    </LocalizationTagsTaxHTField0>
    <BusinessGroup xmlns="49c1fb53-399a-4d91-bfc2-0a118990ebe4" xsi:nil="true"/>
    <Providers xmlns="49c1fb53-399a-4d91-bfc2-0a118990ebe4" xsi:nil="true"/>
    <TemplateTemplateType xmlns="49c1fb53-399a-4d91-bfc2-0a118990ebe4">PowerPoint Presentation Template</TemplateTemplateType>
    <TimesCloned xmlns="49c1fb53-399a-4d91-bfc2-0a118990ebe4" xsi:nil="true"/>
    <TPAppVersion xmlns="49c1fb53-399a-4d91-bfc2-0a118990ebe4" xsi:nil="true"/>
    <VoteCount xmlns="49c1fb53-399a-4d91-bfc2-0a118990ebe4" xsi:nil="true"/>
    <AverageRating xmlns="49c1fb53-399a-4d91-bfc2-0a118990ebe4" xsi:nil="true"/>
    <FeatureTagsTaxHTField0 xmlns="49c1fb53-399a-4d91-bfc2-0a118990ebe4">
      <Terms xmlns="http://schemas.microsoft.com/office/infopath/2007/PartnerControls"/>
    </FeatureTagsTaxHTField0>
    <Provider xmlns="49c1fb53-399a-4d91-bfc2-0a118990ebe4" xsi:nil="true"/>
    <UACurrentWords xmlns="49c1fb53-399a-4d91-bfc2-0a118990ebe4" xsi:nil="true"/>
    <AssetId xmlns="49c1fb53-399a-4d91-bfc2-0a118990ebe4">TP103031012</AssetId>
    <TPClientViewer xmlns="49c1fb53-399a-4d91-bfc2-0a118990ebe4" xsi:nil="true"/>
    <DSATActionTaken xmlns="49c1fb53-399a-4d91-bfc2-0a118990ebe4" xsi:nil="true"/>
    <APEditor xmlns="49c1fb53-399a-4d91-bfc2-0a118990ebe4">
      <UserInfo>
        <DisplayName/>
        <AccountId xsi:nil="true"/>
        <AccountType/>
      </UserInfo>
    </APEditor>
    <TPInstallLocation xmlns="49c1fb53-399a-4d91-bfc2-0a118990ebe4" xsi:nil="true"/>
    <OOCacheId xmlns="49c1fb53-399a-4d91-bfc2-0a118990ebe4" xsi:nil="true"/>
    <IsDeleted xmlns="49c1fb53-399a-4d91-bfc2-0a118990ebe4">false</IsDeleted>
    <PublishTargets xmlns="49c1fb53-399a-4d91-bfc2-0a118990ebe4">OfficeOnlineVNext</PublishTargets>
    <ApprovalLog xmlns="49c1fb53-399a-4d91-bfc2-0a118990ebe4" xsi:nil="true"/>
    <BugNumber xmlns="49c1fb53-399a-4d91-bfc2-0a118990ebe4" xsi:nil="true"/>
    <CrawlForDependencies xmlns="49c1fb53-399a-4d91-bfc2-0a118990ebe4">false</CrawlForDependencies>
    <InternalTagsTaxHTField0 xmlns="49c1fb53-399a-4d91-bfc2-0a118990ebe4">
      <Terms xmlns="http://schemas.microsoft.com/office/infopath/2007/PartnerControls"/>
    </InternalTagsTaxHTField0>
    <LastHandOff xmlns="49c1fb53-399a-4d91-bfc2-0a118990ebe4" xsi:nil="true"/>
    <Milestone xmlns="49c1fb53-399a-4d91-bfc2-0a118990ebe4" xsi:nil="true"/>
    <OriginalRelease xmlns="49c1fb53-399a-4d91-bfc2-0a118990ebe4">15</OriginalRelease>
    <RecommendationsModifier xmlns="49c1fb53-399a-4d91-bfc2-0a118990ebe4" xsi:nil="true"/>
    <ScenarioTagsTaxHTField0 xmlns="49c1fb53-399a-4d91-bfc2-0a118990ebe4">
      <Terms xmlns="http://schemas.microsoft.com/office/infopath/2007/PartnerControls"/>
    </ScenarioTagsTaxHTField0>
    <UANotes xmlns="49c1fb53-399a-4d91-bfc2-0a118990ebe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70926BE6910EE541A5C8A9203B4061CC0400C52140320FE295488DD4381964E77F84" ma:contentTypeVersion="57" ma:contentTypeDescription="Create a new document." ma:contentTypeScope="" ma:versionID="fb68b574494ff423512a6d157fda585d">
  <xsd:schema xmlns:xsd="http://www.w3.org/2001/XMLSchema" xmlns:xs="http://www.w3.org/2001/XMLSchema" xmlns:p="http://schemas.microsoft.com/office/2006/metadata/properties" xmlns:ns2="49c1fb53-399a-4d91-bfc2-0a118990ebe4" targetNamespace="http://schemas.microsoft.com/office/2006/metadata/properties" ma:root="true" ma:fieldsID="0c909fc9147f5cd72e5e5bce45a50b95" ns2:_="">
    <xsd:import namespace="49c1fb53-399a-4d91-bfc2-0a118990ebe4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c1fb53-399a-4d91-bfc2-0a118990ebe4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46eace49-6800-49f1-a64f-ebba43398223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998FE1E4-65AF-4644-A335-DDF948C303E5}" ma:internalName="CSXSubmissionMarket" ma:readOnly="false" ma:showField="MarketName" ma:web="49c1fb53-399a-4d91-bfc2-0a118990ebe4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f9e05721-622c-44cb-9266-41f3c0e6162c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9DE6945-A8C8-4B02-AD64-E66D49B13DD1}" ma:internalName="InProjectListLookup" ma:readOnly="true" ma:showField="InProjectList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085c3879-e14f-4ad1-98de-c23ee0a51699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9DE6945-A8C8-4B02-AD64-E66D49B13DD1}" ma:internalName="LastCompleteVersionLookup" ma:readOnly="true" ma:showField="LastCompleteVersion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9DE6945-A8C8-4B02-AD64-E66D49B13DD1}" ma:internalName="LastPreviewErrorLookup" ma:readOnly="true" ma:showField="LastPreviewError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9DE6945-A8C8-4B02-AD64-E66D49B13DD1}" ma:internalName="LastPreviewResultLookup" ma:readOnly="true" ma:showField="LastPreviewResult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9DE6945-A8C8-4B02-AD64-E66D49B13DD1}" ma:internalName="LastPreviewAttemptDateLookup" ma:readOnly="true" ma:showField="LastPreviewAttemptDat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9DE6945-A8C8-4B02-AD64-E66D49B13DD1}" ma:internalName="LastPreviewedByLookup" ma:readOnly="true" ma:showField="LastPreviewedBy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9DE6945-A8C8-4B02-AD64-E66D49B13DD1}" ma:internalName="LastPreviewTimeLookup" ma:readOnly="true" ma:showField="LastPreviewTim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9DE6945-A8C8-4B02-AD64-E66D49B13DD1}" ma:internalName="LastPreviewVersionLookup" ma:readOnly="true" ma:showField="LastPreviewVersion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9DE6945-A8C8-4B02-AD64-E66D49B13DD1}" ma:internalName="LastPublishErrorLookup" ma:readOnly="true" ma:showField="LastPublishError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9DE6945-A8C8-4B02-AD64-E66D49B13DD1}" ma:internalName="LastPublishResultLookup" ma:readOnly="true" ma:showField="LastPublishResult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9DE6945-A8C8-4B02-AD64-E66D49B13DD1}" ma:internalName="LastPublishAttemptDateLookup" ma:readOnly="true" ma:showField="LastPublishAttemptDat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9DE6945-A8C8-4B02-AD64-E66D49B13DD1}" ma:internalName="LastPublishedByLookup" ma:readOnly="true" ma:showField="LastPublishedBy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9DE6945-A8C8-4B02-AD64-E66D49B13DD1}" ma:internalName="LastPublishTimeLookup" ma:readOnly="true" ma:showField="LastPublishTim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9DE6945-A8C8-4B02-AD64-E66D49B13DD1}" ma:internalName="LastPublishVersionLookup" ma:readOnly="true" ma:showField="LastPublishVersion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0F6EFE92-EA97-47A1-8B41-AB7AAC6F2484}" ma:internalName="LocLastLocAttemptVersionLookup" ma:readOnly="false" ma:showField="LastLocAttemptVersion" ma:web="49c1fb53-399a-4d91-bfc2-0a118990ebe4">
      <xsd:simpleType>
        <xsd:restriction base="dms:Lookup"/>
      </xsd:simpleType>
    </xsd:element>
    <xsd:element name="LocLastLocAttemptVersionTypeLookup" ma:index="72" nillable="true" ma:displayName="Loc Last Loc Attempt Version Type" ma:default="" ma:list="{0F6EFE92-EA97-47A1-8B41-AB7AAC6F2484}" ma:internalName="LocLastLocAttemptVersionTypeLookup" ma:readOnly="true" ma:showField="LastLocAttemptVersionType" ma:web="49c1fb53-399a-4d91-bfc2-0a118990ebe4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0F6EFE92-EA97-47A1-8B41-AB7AAC6F2484}" ma:internalName="LocNewPublishedVersionLookup" ma:readOnly="true" ma:showField="NewPublishedVersion" ma:web="49c1fb53-399a-4d91-bfc2-0a118990ebe4">
      <xsd:simpleType>
        <xsd:restriction base="dms:Lookup"/>
      </xsd:simpleType>
    </xsd:element>
    <xsd:element name="LocOverallHandbackStatusLookup" ma:index="76" nillable="true" ma:displayName="Loc Overall Handback Status" ma:default="" ma:list="{0F6EFE92-EA97-47A1-8B41-AB7AAC6F2484}" ma:internalName="LocOverallHandbackStatusLookup" ma:readOnly="true" ma:showField="OverallHandbackStatus" ma:web="49c1fb53-399a-4d91-bfc2-0a118990ebe4">
      <xsd:simpleType>
        <xsd:restriction base="dms:Lookup"/>
      </xsd:simpleType>
    </xsd:element>
    <xsd:element name="LocOverallLocStatusLookup" ma:index="77" nillable="true" ma:displayName="Loc Overall Localize Status" ma:default="" ma:list="{0F6EFE92-EA97-47A1-8B41-AB7AAC6F2484}" ma:internalName="LocOverallLocStatusLookup" ma:readOnly="true" ma:showField="OverallLocStatus" ma:web="49c1fb53-399a-4d91-bfc2-0a118990ebe4">
      <xsd:simpleType>
        <xsd:restriction base="dms:Lookup"/>
      </xsd:simpleType>
    </xsd:element>
    <xsd:element name="LocOverallPreviewStatusLookup" ma:index="78" nillable="true" ma:displayName="Loc Overall Preview Status" ma:default="" ma:list="{0F6EFE92-EA97-47A1-8B41-AB7AAC6F2484}" ma:internalName="LocOverallPreviewStatusLookup" ma:readOnly="true" ma:showField="OverallPreviewStatus" ma:web="49c1fb53-399a-4d91-bfc2-0a118990ebe4">
      <xsd:simpleType>
        <xsd:restriction base="dms:Lookup"/>
      </xsd:simpleType>
    </xsd:element>
    <xsd:element name="LocOverallPublishStatusLookup" ma:index="79" nillable="true" ma:displayName="Loc Overall Publish Status" ma:default="" ma:list="{0F6EFE92-EA97-47A1-8B41-AB7AAC6F2484}" ma:internalName="LocOverallPublishStatusLookup" ma:readOnly="true" ma:showField="OverallPublishStatus" ma:web="49c1fb53-399a-4d91-bfc2-0a118990ebe4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0F6EFE92-EA97-47A1-8B41-AB7AAC6F2484}" ma:internalName="LocProcessedForHandoffsLookup" ma:readOnly="true" ma:showField="ProcessedForHandoffs" ma:web="49c1fb53-399a-4d91-bfc2-0a118990ebe4">
      <xsd:simpleType>
        <xsd:restriction base="dms:Lookup"/>
      </xsd:simpleType>
    </xsd:element>
    <xsd:element name="LocProcessedForMarketsLookup" ma:index="82" nillable="true" ma:displayName="Loc Processed For Markets" ma:default="" ma:list="{0F6EFE92-EA97-47A1-8B41-AB7AAC6F2484}" ma:internalName="LocProcessedForMarketsLookup" ma:readOnly="true" ma:showField="ProcessedForMarkets" ma:web="49c1fb53-399a-4d91-bfc2-0a118990ebe4">
      <xsd:simpleType>
        <xsd:restriction base="dms:Lookup"/>
      </xsd:simpleType>
    </xsd:element>
    <xsd:element name="LocPublishedDependentAssetsLookup" ma:index="83" nillable="true" ma:displayName="Loc Published Dependent Assets" ma:default="" ma:list="{0F6EFE92-EA97-47A1-8B41-AB7AAC6F2484}" ma:internalName="LocPublishedDependentAssetsLookup" ma:readOnly="true" ma:showField="PublishedDependentAssets" ma:web="49c1fb53-399a-4d91-bfc2-0a118990ebe4">
      <xsd:simpleType>
        <xsd:restriction base="dms:Lookup"/>
      </xsd:simpleType>
    </xsd:element>
    <xsd:element name="LocPublishedLinkedAssetsLookup" ma:index="84" nillable="true" ma:displayName="Loc Published Linked Assets" ma:default="" ma:list="{0F6EFE92-EA97-47A1-8B41-AB7AAC6F2484}" ma:internalName="LocPublishedLinkedAssetsLookup" ma:readOnly="true" ma:showField="PublishedLinkedAssets" ma:web="49c1fb53-399a-4d91-bfc2-0a118990ebe4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6e2371ae-b2bd-4992-837f-63963325355f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998FE1E4-65AF-4644-A335-DDF948C303E5}" ma:internalName="Markets" ma:readOnly="false" ma:showField="MarketNam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9DE6945-A8C8-4B02-AD64-E66D49B13DD1}" ma:internalName="NumOfRatingsLookup" ma:readOnly="true" ma:showField="NumOfRatings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9DE6945-A8C8-4B02-AD64-E66D49B13DD1}" ma:internalName="PublishStatusLookup" ma:readOnly="false" ma:showField="PublishStatus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502d106f-1a72-436f-9056-09977804f364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eaa5a869-0ce9-45b3-aa27-3f613c45af54}" ma:internalName="TaxCatchAll" ma:showField="CatchAllData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eaa5a869-0ce9-45b3-aa27-3f613c45af54}" ma:internalName="TaxCatchAllLabel" ma:readOnly="true" ma:showField="CatchAllDataLabel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928D1E-68BA-412E-B34A-7160A7263FC7}">
  <ds:schemaRefs>
    <ds:schemaRef ds:uri="http://schemas.microsoft.com/office/2006/metadata/properties"/>
    <ds:schemaRef ds:uri="http://schemas.microsoft.com/office/infopath/2007/PartnerControls"/>
    <ds:schemaRef ds:uri="49c1fb53-399a-4d91-bfc2-0a118990ebe4"/>
  </ds:schemaRefs>
</ds:datastoreItem>
</file>

<file path=customXml/itemProps2.xml><?xml version="1.0" encoding="utf-8"?>
<ds:datastoreItem xmlns:ds="http://schemas.openxmlformats.org/officeDocument/2006/customXml" ds:itemID="{6A7FC589-B728-4532-88A7-60E2B861FC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5BF95A-9E72-42DC-B3AD-E4D515EB37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c1fb53-399a-4d91-bfc2-0a118990eb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tf03031015 (1)</Template>
  <TotalTime>0</TotalTime>
  <Words>450</Words>
  <Application>Microsoft Office PowerPoint</Application>
  <PresentationFormat>사용자 지정</PresentationFormat>
  <Paragraphs>68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tf03031015 (1)</vt:lpstr>
      <vt:lpstr>Node.JS Event Loop 모델</vt:lpstr>
      <vt:lpstr>제목 및 내용 레이아웃(목록 포함)</vt:lpstr>
      <vt:lpstr>Legacy Thread Model</vt:lpstr>
      <vt:lpstr>Single Thread Model</vt:lpstr>
      <vt:lpstr>Async / Non blocking IO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2017-09-10T06:36:17Z</dcterms:created>
  <dcterms:modified xsi:type="dcterms:W3CDTF">2017-09-10T07:16:49Z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0x01010070926BE6910EE541A5C8A9203B4061CC0400C52140320FE295488DD4381964E77F84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LocMarketGroupTiers">
    <vt:lpwstr/>
  </property>
  <property fmtid="{D5CDD505-2E9C-101B-9397-08002B2CF9AE}" pid="11" name="CategoryTagsTaxHTField0">
    <vt:lpwstr/>
  </property>
  <property fmtid="{D5CDD505-2E9C-101B-9397-08002B2CF9AE}" pid="12" name="HiddenCategoryTagsTaxHTField0">
    <vt:lpwstr/>
  </property>
</Properties>
</file>