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61" r:id="rId4"/>
    <p:sldId id="264" r:id="rId5"/>
    <p:sldId id="263" r:id="rId6"/>
    <p:sldId id="265" r:id="rId7"/>
    <p:sldId id="266" r:id="rId8"/>
    <p:sldId id="292" r:id="rId9"/>
    <p:sldId id="267" r:id="rId10"/>
    <p:sldId id="268" r:id="rId11"/>
    <p:sldId id="269" r:id="rId12"/>
    <p:sldId id="275" r:id="rId13"/>
    <p:sldId id="270" r:id="rId14"/>
    <p:sldId id="271" r:id="rId15"/>
    <p:sldId id="272" r:id="rId16"/>
    <p:sldId id="274" r:id="rId17"/>
    <p:sldId id="273" r:id="rId18"/>
    <p:sldId id="276" r:id="rId19"/>
    <p:sldId id="290" r:id="rId20"/>
    <p:sldId id="278" r:id="rId21"/>
    <p:sldId id="279" r:id="rId22"/>
    <p:sldId id="280" r:id="rId23"/>
    <p:sldId id="284" r:id="rId24"/>
    <p:sldId id="285" r:id="rId25"/>
    <p:sldId id="286" r:id="rId26"/>
    <p:sldId id="288" r:id="rId27"/>
    <p:sldId id="287" r:id="rId28"/>
    <p:sldId id="281" r:id="rId29"/>
    <p:sldId id="282" r:id="rId30"/>
    <p:sldId id="283" r:id="rId31"/>
    <p:sldId id="289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4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C42D-7F3F-4A17-A843-5140614BDA23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73E-1192-4207-BDD4-90E0190FB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C42D-7F3F-4A17-A843-5140614BDA23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73E-1192-4207-BDD4-90E0190FB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C42D-7F3F-4A17-A843-5140614BDA23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73E-1192-4207-BDD4-90E0190FB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C42D-7F3F-4A17-A843-5140614BDA23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73E-1192-4207-BDD4-90E0190FB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C42D-7F3F-4A17-A843-5140614BDA23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73E-1192-4207-BDD4-90E0190FB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C42D-7F3F-4A17-A843-5140614BDA23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73E-1192-4207-BDD4-90E0190FB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C42D-7F3F-4A17-A843-5140614BDA23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73E-1192-4207-BDD4-90E0190FB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C42D-7F3F-4A17-A843-5140614BDA23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73E-1192-4207-BDD4-90E0190FB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C42D-7F3F-4A17-A843-5140614BDA23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73E-1192-4207-BDD4-90E0190FB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C42D-7F3F-4A17-A843-5140614BDA23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73E-1192-4207-BDD4-90E0190FB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C42D-7F3F-4A17-A843-5140614BDA23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73E-1192-4207-BDD4-90E0190FB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C42D-7F3F-4A17-A843-5140614BDA23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1273E-1192-4207-BDD4-90E0190FB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llzey/libevhtp" TargetMode="External"/><Relationship Id="rId13" Type="http://schemas.openxmlformats.org/officeDocument/2006/relationships/hyperlink" Target="http://monkey.org/~provos/crawl/" TargetMode="External"/><Relationship Id="rId18" Type="http://schemas.openxmlformats.org/officeDocument/2006/relationships/hyperlink" Target="http://monkey.org/~marius/nylon/" TargetMode="External"/><Relationship Id="rId26" Type="http://schemas.openxmlformats.org/officeDocument/2006/relationships/hyperlink" Target="http://www.systrace.org/" TargetMode="External"/><Relationship Id="rId3" Type="http://schemas.openxmlformats.org/officeDocument/2006/relationships/hyperlink" Target="http://www.memcached.org/" TargetMode="External"/><Relationship Id="rId21" Type="http://schemas.openxmlformats.org/officeDocument/2006/relationships/hyperlink" Target="http://oss.digirati.com.br/watchcatd/" TargetMode="External"/><Relationship Id="rId7" Type="http://schemas.openxmlformats.org/officeDocument/2006/relationships/hyperlink" Target="https://www.torproject.org/" TargetMode="External"/><Relationship Id="rId12" Type="http://schemas.openxmlformats.org/officeDocument/2006/relationships/hyperlink" Target="http://monkey.org/~provos/vomit/" TargetMode="External"/><Relationship Id="rId17" Type="http://schemas.openxmlformats.org/officeDocument/2006/relationships/hyperlink" Target="http://www.monkey.org/~dugsong/fragroute/" TargetMode="External"/><Relationship Id="rId25" Type="http://schemas.openxmlformats.org/officeDocument/2006/relationships/hyperlink" Target="http://www.iolanguage.com/" TargetMode="External"/><Relationship Id="rId2" Type="http://schemas.openxmlformats.org/officeDocument/2006/relationships/hyperlink" Target="http://www.chromium.org/Home" TargetMode="External"/><Relationship Id="rId16" Type="http://schemas.openxmlformats.org/officeDocument/2006/relationships/hyperlink" Target="http://www.honeyd.org/worms.php" TargetMode="External"/><Relationship Id="rId20" Type="http://schemas.openxmlformats.org/officeDocument/2006/relationships/hyperlink" Target="http://monkey.org/~marius/trickle/" TargetMode="External"/><Relationship Id="rId29" Type="http://schemas.openxmlformats.org/officeDocument/2006/relationships/hyperlink" Target="http://monkey.org/~provos/dnsscan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tmux.sourceforge.net/" TargetMode="External"/><Relationship Id="rId11" Type="http://schemas.openxmlformats.org/officeDocument/2006/relationships/hyperlink" Target="http://darkk.net.ru/redsocks/" TargetMode="External"/><Relationship Id="rId24" Type="http://schemas.openxmlformats.org/officeDocument/2006/relationships/hyperlink" Target="http://nch.sourceforge.net/" TargetMode="External"/><Relationship Id="rId32" Type="http://schemas.openxmlformats.org/officeDocument/2006/relationships/hyperlink" Target="https://github.com/robbie-cao/note/blob/master/eventloop.md" TargetMode="External"/><Relationship Id="rId5" Type="http://schemas.openxmlformats.org/officeDocument/2006/relationships/hyperlink" Target="http://www.ntp.org/" TargetMode="External"/><Relationship Id="rId15" Type="http://schemas.openxmlformats.org/officeDocument/2006/relationships/hyperlink" Target="http://www.honeyd.org/" TargetMode="External"/><Relationship Id="rId23" Type="http://schemas.openxmlformats.org/officeDocument/2006/relationships/hyperlink" Target="http://www.honeyd.org/tools.php" TargetMode="External"/><Relationship Id="rId28" Type="http://schemas.openxmlformats.org/officeDocument/2006/relationships/hyperlink" Target="http://www.greensql.net/" TargetMode="External"/><Relationship Id="rId10" Type="http://schemas.openxmlformats.org/officeDocument/2006/relationships/hyperlink" Target="http://wiki.postgresql.org/wiki/PgBouncer" TargetMode="External"/><Relationship Id="rId19" Type="http://schemas.openxmlformats.org/officeDocument/2006/relationships/hyperlink" Target="http://monkey.org/~provos/disconcert/" TargetMode="External"/><Relationship Id="rId31" Type="http://schemas.openxmlformats.org/officeDocument/2006/relationships/hyperlink" Target="http://maximelabelle.bitbucket.org/" TargetMode="External"/><Relationship Id="rId4" Type="http://schemas.openxmlformats.org/officeDocument/2006/relationships/hyperlink" Target="http://www.transmissionbt.com/" TargetMode="External"/><Relationship Id="rId9" Type="http://schemas.openxmlformats.org/officeDocument/2006/relationships/hyperlink" Target="http://prosody.im/" TargetMode="External"/><Relationship Id="rId14" Type="http://schemas.openxmlformats.org/officeDocument/2006/relationships/hyperlink" Target="http://monkey.org/~provos/libio/" TargetMode="External"/><Relationship Id="rId22" Type="http://schemas.openxmlformats.org/officeDocument/2006/relationships/hyperlink" Target="http://monkey.org/~provos/scanssh/" TargetMode="External"/><Relationship Id="rId27" Type="http://schemas.openxmlformats.org/officeDocument/2006/relationships/hyperlink" Target="http://www.spybye.org/" TargetMode="External"/><Relationship Id="rId30" Type="http://schemas.openxmlformats.org/officeDocument/2006/relationships/hyperlink" Target="http://code.google.com/p/kargo-even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571480"/>
            <a:ext cx="4729195" cy="221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3357562"/>
            <a:ext cx="514353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4214810" y="2786058"/>
            <a:ext cx="1347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/>
              <a:t>&lt;Libevent </a:t>
            </a:r>
            <a:r>
              <a:rPr lang="ko-KR" altLang="en-US" sz="1200" smtClean="0"/>
              <a:t>구조</a:t>
            </a:r>
            <a:r>
              <a:rPr lang="en-US" altLang="ko-KR" sz="1200" smtClean="0"/>
              <a:t>&gt;</a:t>
            </a:r>
            <a:endParaRPr lang="ko-KR" altLang="en-US" sz="1200"/>
          </a:p>
        </p:txBody>
      </p:sp>
      <p:sp>
        <p:nvSpPr>
          <p:cNvPr id="20" name="직사각형 19"/>
          <p:cNvSpPr/>
          <p:nvPr/>
        </p:nvSpPr>
        <p:spPr>
          <a:xfrm>
            <a:off x="4143372" y="6072206"/>
            <a:ext cx="1347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/>
              <a:t>&lt;Libevent </a:t>
            </a:r>
            <a:r>
              <a:rPr lang="ko-KR" altLang="en-US" sz="1200" smtClean="0"/>
              <a:t>운영</a:t>
            </a:r>
            <a:r>
              <a:rPr lang="en-US" altLang="ko-KR" sz="1200" smtClean="0"/>
              <a:t>&gt;</a:t>
            </a:r>
            <a:endParaRPr lang="ko-KR" alt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7158" y="1214422"/>
            <a:ext cx="850112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int event_pending(const struct event *ev, short what, struct timeval *tv_out);</a:t>
            </a:r>
          </a:p>
          <a:p>
            <a:r>
              <a:rPr lang="en-US" altLang="ko-KR" sz="1400" b="1" smtClean="0"/>
              <a:t> </a:t>
            </a:r>
          </a:p>
          <a:p>
            <a:r>
              <a:rPr lang="en-US" altLang="ko-KR" sz="1400" b="1" smtClean="0"/>
              <a:t>#define event_get_signal(ev)    /* ... */</a:t>
            </a:r>
          </a:p>
          <a:p>
            <a:r>
              <a:rPr lang="en-US" altLang="ko-KR" sz="1400" b="1" smtClean="0"/>
              <a:t>evutil_socket_t event_get_fd(const struct event *ev);</a:t>
            </a:r>
          </a:p>
          <a:p>
            <a:r>
              <a:rPr lang="en-US" altLang="ko-KR" sz="1400" b="1" smtClean="0"/>
              <a:t>struct event_base *event_get_base(const struct event *ev);</a:t>
            </a:r>
          </a:p>
          <a:p>
            <a:r>
              <a:rPr lang="en-US" altLang="ko-KR" sz="1400" b="1" smtClean="0"/>
              <a:t>short event_get_events(const struct event *ev);</a:t>
            </a:r>
          </a:p>
          <a:p>
            <a:r>
              <a:rPr lang="en-US" altLang="ko-KR" sz="1400" b="1" smtClean="0"/>
              <a:t>event_callback_fn event_get_callback(const struct event *ev);</a:t>
            </a:r>
          </a:p>
          <a:p>
            <a:r>
              <a:rPr lang="en-US" altLang="ko-KR" sz="1400" b="1" smtClean="0"/>
              <a:t>void *event_get_callback_arg(const struct event *ev);</a:t>
            </a:r>
          </a:p>
          <a:p>
            <a:r>
              <a:rPr lang="en-US" altLang="ko-KR" sz="1400" b="1" smtClean="0"/>
              <a:t>int event_get_priority(const struct event *ev);</a:t>
            </a:r>
          </a:p>
          <a:p>
            <a:r>
              <a:rPr lang="en-US" altLang="ko-KR" sz="1400" b="1" smtClean="0"/>
              <a:t> </a:t>
            </a:r>
          </a:p>
          <a:p>
            <a:r>
              <a:rPr lang="en-US" altLang="ko-KR" sz="1400" b="1" smtClean="0"/>
              <a:t>void event_get_assignment(const struct event *event,</a:t>
            </a:r>
          </a:p>
          <a:p>
            <a:r>
              <a:rPr lang="en-US" altLang="ko-KR" sz="1400" b="1" smtClean="0"/>
              <a:t>    struct event_base **base_out,</a:t>
            </a:r>
          </a:p>
          <a:p>
            <a:r>
              <a:rPr lang="en-US" altLang="ko-KR" sz="1400" b="1" smtClean="0"/>
              <a:t>    evutil_socket_t *fd_out,</a:t>
            </a:r>
          </a:p>
          <a:p>
            <a:r>
              <a:rPr lang="en-US" altLang="ko-KR" sz="1400" b="1" smtClean="0"/>
              <a:t>    short *events_out,</a:t>
            </a:r>
          </a:p>
          <a:p>
            <a:r>
              <a:rPr lang="en-US" altLang="ko-KR" sz="1400" b="1" smtClean="0"/>
              <a:t>    event_callback_fn *callback_out,</a:t>
            </a:r>
          </a:p>
          <a:p>
            <a:r>
              <a:rPr lang="en-US" altLang="ko-KR" sz="1400" b="1" smtClean="0"/>
              <a:t>    void **arg_out); </a:t>
            </a:r>
          </a:p>
          <a:p>
            <a:endParaRPr lang="en-US" altLang="ko-KR" sz="1400" b="1" smtClean="0"/>
          </a:p>
          <a:p>
            <a:r>
              <a:rPr lang="en-US" altLang="ko-KR" sz="1400" b="1" smtClean="0"/>
              <a:t>// </a:t>
            </a:r>
            <a:r>
              <a:rPr lang="ko-KR" altLang="en-US" sz="1400" b="1" smtClean="0"/>
              <a:t>현재 동작 중인 </a:t>
            </a:r>
            <a:r>
              <a:rPr lang="en-US" altLang="ko-KR" sz="1400" b="1" smtClean="0"/>
              <a:t>event </a:t>
            </a:r>
            <a:r>
              <a:rPr lang="ko-KR" altLang="en-US" sz="1400" b="1" smtClean="0"/>
              <a:t>발췌</a:t>
            </a:r>
            <a:endParaRPr lang="en-US" altLang="ko-KR" sz="1400" b="1"/>
          </a:p>
          <a:p>
            <a:r>
              <a:rPr lang="en-US" altLang="ko-KR" sz="1400" b="1" smtClean="0"/>
              <a:t>struct event *event_base_get_running_event(struct event_base *base);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event debug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7158" y="1214422"/>
            <a:ext cx="85011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evutil_socket_t </a:t>
            </a:r>
            <a:r>
              <a:rPr lang="en-US" sz="1400" smtClean="0"/>
              <a:t>: </a:t>
            </a:r>
            <a:r>
              <a:rPr lang="ko-KR" altLang="en-US" sz="1400" smtClean="0"/>
              <a:t>소켓 타입 </a:t>
            </a:r>
            <a:r>
              <a:rPr lang="en-US" altLang="ko-KR" sz="1400" smtClean="0"/>
              <a:t>(linux: int)</a:t>
            </a:r>
          </a:p>
          <a:p>
            <a:endParaRPr lang="en-US" altLang="ko-KR" sz="1400" b="1" smtClean="0"/>
          </a:p>
          <a:p>
            <a:r>
              <a:rPr lang="en-US" altLang="ko-KR" sz="1400" b="1" smtClean="0"/>
              <a:t>// </a:t>
            </a:r>
            <a:endParaRPr lang="en-US" altLang="ko-KR" sz="1400" b="1"/>
          </a:p>
          <a:p>
            <a:r>
              <a:rPr lang="en-US" sz="1400"/>
              <a:t>int</a:t>
            </a:r>
            <a:r>
              <a:rPr lang="en-US" sz="1400" smtClean="0"/>
              <a:t> evutil_gettimeofday</a:t>
            </a:r>
            <a:r>
              <a:rPr lang="en-US" sz="1400"/>
              <a:t>(struct</a:t>
            </a:r>
            <a:r>
              <a:rPr lang="en-US" sz="1400" smtClean="0"/>
              <a:t> timeval </a:t>
            </a:r>
            <a:r>
              <a:rPr lang="en-US" sz="1400"/>
              <a:t>*</a:t>
            </a:r>
            <a:r>
              <a:rPr lang="en-US" sz="1400" smtClean="0"/>
              <a:t>tv</a:t>
            </a:r>
            <a:r>
              <a:rPr lang="en-US" sz="1400"/>
              <a:t>,</a:t>
            </a:r>
            <a:r>
              <a:rPr lang="en-US" sz="1400" smtClean="0"/>
              <a:t> </a:t>
            </a:r>
            <a:r>
              <a:rPr lang="en-US" sz="1400"/>
              <a:t>struct</a:t>
            </a:r>
            <a:r>
              <a:rPr lang="en-US" sz="1400" smtClean="0"/>
              <a:t> timezone </a:t>
            </a:r>
            <a:r>
              <a:rPr lang="en-US" sz="1400"/>
              <a:t>*</a:t>
            </a:r>
            <a:r>
              <a:rPr lang="en-US" sz="1400" smtClean="0"/>
              <a:t>tz)</a:t>
            </a:r>
            <a:endParaRPr lang="en-US" altLang="ko-KR" sz="1400" b="1" smtClean="0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event util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0100" y="3000372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mtClean="0"/>
              <a:t>libeventbuffer</a:t>
            </a:r>
            <a:endParaRPr lang="ko-KR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7158" y="1214422"/>
            <a:ext cx="85011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smtClean="0"/>
              <a:t>이벤트 응답을 기다리고 처리하지 않고</a:t>
            </a:r>
            <a:r>
              <a:rPr lang="en-US" altLang="ko-KR" sz="1400" b="1" smtClean="0"/>
              <a:t>, </a:t>
            </a:r>
            <a:r>
              <a:rPr lang="ko-KR" altLang="en-US" sz="1400" b="1" smtClean="0"/>
              <a:t>버퍼의 일부분을 직접 운용한다</a:t>
            </a:r>
            <a:r>
              <a:rPr lang="en-US" altLang="ko-KR" sz="1400" b="1" smtClean="0"/>
              <a:t>.</a:t>
            </a:r>
          </a:p>
          <a:p>
            <a:r>
              <a:rPr lang="ko-KR" altLang="en-US" sz="1400" b="1" smtClean="0"/>
              <a:t>예</a:t>
            </a:r>
            <a:r>
              <a:rPr lang="en-US" altLang="ko-KR" sz="1400" b="1" smtClean="0"/>
              <a:t>&gt; </a:t>
            </a:r>
            <a:r>
              <a:rPr lang="ko-KR" altLang="en-US" sz="1400" b="1" smtClean="0"/>
              <a:t>데이터를 </a:t>
            </a:r>
            <a:r>
              <a:rPr lang="en-US" altLang="ko-KR" sz="1400" b="1" smtClean="0"/>
              <a:t>write </a:t>
            </a:r>
            <a:r>
              <a:rPr lang="ko-KR" altLang="en-US" sz="1400" b="1" smtClean="0"/>
              <a:t>하는 경우</a:t>
            </a:r>
            <a:endParaRPr lang="en-US" altLang="ko-KR" sz="1400" b="1" smtClean="0"/>
          </a:p>
          <a:p>
            <a:endParaRPr lang="en-US" altLang="ko-KR" sz="1400" b="1"/>
          </a:p>
          <a:p>
            <a:pPr>
              <a:buFont typeface="Arial" pitchFamily="34" charset="0"/>
              <a:buChar char="•"/>
            </a:pPr>
            <a:r>
              <a:rPr lang="ko-KR" altLang="en-US" sz="1400" smtClean="0"/>
              <a:t> 어떤 </a:t>
            </a:r>
            <a:r>
              <a:rPr lang="ko-KR" altLang="en-US" sz="1400"/>
              <a:t>데이터를 버퍼에 쓰기 할 것인지 결정한다</a:t>
            </a:r>
            <a:r>
              <a:rPr lang="en-US" altLang="ko-KR" sz="1400"/>
              <a:t>.(</a:t>
            </a:r>
            <a:r>
              <a:rPr lang="ko-KR" altLang="en-US" sz="1400"/>
              <a:t>데이터를 버퍼에 입력한다</a:t>
            </a:r>
            <a:r>
              <a:rPr lang="en-US" altLang="ko-KR" sz="1400"/>
              <a:t>.)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400" smtClean="0"/>
              <a:t> 커넥션이 </a:t>
            </a:r>
            <a:r>
              <a:rPr lang="ko-KR" altLang="en-US" sz="1400"/>
              <a:t>쓰기 가능해질때 까지 기다린다</a:t>
            </a:r>
            <a:r>
              <a:rPr lang="en-US" altLang="ko-KR" sz="1400" smtClean="0"/>
              <a:t>.</a:t>
            </a:r>
            <a:endParaRPr lang="en-US" altLang="ko-KR" sz="1400"/>
          </a:p>
          <a:p>
            <a:pPr>
              <a:buFont typeface="Arial" pitchFamily="34" charset="0"/>
              <a:buChar char="•"/>
            </a:pPr>
            <a:r>
              <a:rPr lang="ko-KR" altLang="en-US" sz="1400" smtClean="0"/>
              <a:t> 쓰기 </a:t>
            </a:r>
            <a:r>
              <a:rPr lang="ko-KR" altLang="en-US" sz="1400"/>
              <a:t>할 수 있는 만큼 데이터를 입력한다</a:t>
            </a:r>
            <a:r>
              <a:rPr lang="en-US" altLang="ko-KR" sz="140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400" smtClean="0"/>
              <a:t> 얼마나 </a:t>
            </a:r>
            <a:r>
              <a:rPr lang="ko-KR" altLang="en-US" sz="1400"/>
              <a:t>입력했는지를 </a:t>
            </a:r>
            <a:r>
              <a:rPr lang="ko-KR" altLang="en-US" sz="1400" smtClean="0"/>
              <a:t>기억하고</a:t>
            </a:r>
            <a:r>
              <a:rPr lang="en-US" altLang="ko-KR" sz="1400" smtClean="0"/>
              <a:t>, </a:t>
            </a:r>
            <a:r>
              <a:rPr lang="ko-KR" altLang="en-US" sz="1400"/>
              <a:t>만약 쓰기 해야할 데이터 양이 더 남았다면</a:t>
            </a:r>
            <a:r>
              <a:rPr lang="en-US" altLang="ko-KR" sz="1400"/>
              <a:t>, </a:t>
            </a:r>
            <a:r>
              <a:rPr lang="ko-KR" altLang="en-US" sz="1400"/>
              <a:t>다음 쓰기 가능 해질 때까지 기다린다</a:t>
            </a:r>
            <a:r>
              <a:rPr lang="en-US" altLang="ko-KR" sz="140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/>
          </a:p>
          <a:p>
            <a:pPr>
              <a:buFont typeface="Arial" pitchFamily="34" charset="0"/>
              <a:buChar char="•"/>
            </a:pPr>
            <a:endParaRPr lang="en-US" altLang="ko-KR" sz="1400" smtClean="0"/>
          </a:p>
          <a:p>
            <a:r>
              <a:rPr lang="en-US" altLang="ko-KR" sz="1400"/>
              <a:t>Libevent</a:t>
            </a:r>
            <a:r>
              <a:rPr lang="ko-KR" altLang="en-US" sz="1400"/>
              <a:t>는 일반적인 이벤트대신에</a:t>
            </a:r>
            <a:r>
              <a:rPr lang="en-US" altLang="ko-KR" sz="1400"/>
              <a:t>, </a:t>
            </a:r>
            <a:r>
              <a:rPr lang="ko-KR" altLang="en-US" sz="1400" smtClean="0"/>
              <a:t>읽기</a:t>
            </a:r>
            <a:r>
              <a:rPr lang="en-US" altLang="ko-KR" sz="1400"/>
              <a:t>/</a:t>
            </a:r>
            <a:r>
              <a:rPr lang="ko-KR" altLang="en-US" sz="1400"/>
              <a:t>쓰기 준비가 되었을때 사용자가 정의한 </a:t>
            </a:r>
            <a:r>
              <a:rPr lang="en-US" altLang="ko-KR" sz="1400"/>
              <a:t>Callback </a:t>
            </a:r>
            <a:r>
              <a:rPr lang="ko-KR" altLang="en-US" sz="1400"/>
              <a:t>을 호출하는 기능을 제공한다</a:t>
            </a:r>
            <a:r>
              <a:rPr lang="en-US" altLang="ko-KR" sz="1400" smtClean="0"/>
              <a:t>.</a:t>
            </a:r>
            <a:endParaRPr lang="en-US" altLang="ko-KR" sz="1400" b="1" smtClean="0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libeventbuffer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7158" y="1214422"/>
            <a:ext cx="850112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/>
              <a:t>모든 </a:t>
            </a:r>
            <a:r>
              <a:rPr lang="en-US" altLang="ko-KR" sz="1400" smtClean="0"/>
              <a:t>bufferevent </a:t>
            </a:r>
            <a:r>
              <a:rPr lang="ko-KR" altLang="en-US" sz="1400" smtClean="0"/>
              <a:t>들은 </a:t>
            </a:r>
            <a:r>
              <a:rPr lang="en-US" altLang="ko-KR" sz="1400" smtClean="0"/>
              <a:t>4</a:t>
            </a:r>
            <a:r>
              <a:rPr lang="ko-KR" altLang="en-US" sz="1400" smtClean="0"/>
              <a:t>개의 </a:t>
            </a:r>
            <a:r>
              <a:rPr lang="en-US" altLang="ko-KR" sz="1400" smtClean="0"/>
              <a:t>"</a:t>
            </a:r>
            <a:r>
              <a:rPr lang="ko-KR" altLang="en-US" sz="1400" smtClean="0"/>
              <a:t>워터 마크</a:t>
            </a:r>
            <a:r>
              <a:rPr lang="en-US" altLang="ko-KR" sz="1400" smtClean="0"/>
              <a:t>"</a:t>
            </a:r>
            <a:r>
              <a:rPr lang="ko-KR" altLang="en-US" sz="1400" smtClean="0"/>
              <a:t>를 가진다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en-US" altLang="ko-KR" sz="1400" smtClean="0"/>
              <a:t> </a:t>
            </a:r>
            <a:r>
              <a:rPr lang="en-US" altLang="ko-KR" sz="1400" b="1" smtClean="0"/>
              <a:t>Read low-water mark</a:t>
            </a:r>
          </a:p>
          <a:p>
            <a:r>
              <a:rPr lang="en-US" altLang="ko-KR" sz="1400" smtClean="0"/>
              <a:t>bufferevent read </a:t>
            </a:r>
            <a:r>
              <a:rPr lang="ko-KR" altLang="en-US" sz="1400" smtClean="0"/>
              <a:t>시</a:t>
            </a:r>
            <a:r>
              <a:rPr lang="en-US" altLang="ko-KR" sz="1400" smtClean="0"/>
              <a:t>, input buffer</a:t>
            </a:r>
            <a:r>
              <a:rPr lang="ko-KR" altLang="en-US" sz="1400" smtClean="0"/>
              <a:t>에 </a:t>
            </a:r>
            <a:r>
              <a:rPr lang="en-US" altLang="ko-KR" sz="1400" smtClean="0"/>
              <a:t>Read low-water mark</a:t>
            </a:r>
            <a:r>
              <a:rPr lang="ko-KR" altLang="en-US" sz="1400" smtClean="0"/>
              <a:t>에 설정된 레벨이상의 데이터가 채워지면 </a:t>
            </a:r>
            <a:r>
              <a:rPr lang="en-US" altLang="ko-KR" sz="1400" smtClean="0"/>
              <a:t>bufferevent </a:t>
            </a:r>
            <a:r>
              <a:rPr lang="ko-KR" altLang="en-US" sz="1400" smtClean="0"/>
              <a:t>의 </a:t>
            </a:r>
            <a:r>
              <a:rPr lang="en-US" altLang="ko-KR" sz="1400" smtClean="0"/>
              <a:t>read callback </a:t>
            </a:r>
            <a:r>
              <a:rPr lang="ko-KR" altLang="en-US" sz="1400" smtClean="0"/>
              <a:t>이 호출된다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기본 설정 값은 </a:t>
            </a:r>
            <a:r>
              <a:rPr lang="en-US" altLang="ko-KR" sz="1400" smtClean="0"/>
              <a:t>0</a:t>
            </a:r>
            <a:r>
              <a:rPr lang="ko-KR" altLang="en-US" sz="1400" smtClean="0"/>
              <a:t>이다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따라서 어떤 양의 데이터라도 인입이 되면 호출된다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en-US" altLang="ko-KR" sz="1400" b="1" smtClean="0"/>
              <a:t> Read high-water mark</a:t>
            </a:r>
          </a:p>
          <a:p>
            <a:r>
              <a:rPr lang="en-US" altLang="ko-KR" sz="1400" smtClean="0"/>
              <a:t>bufferevent read </a:t>
            </a:r>
            <a:r>
              <a:rPr lang="ko-KR" altLang="en-US" sz="1400" smtClean="0"/>
              <a:t>시</a:t>
            </a:r>
            <a:r>
              <a:rPr lang="en-US" altLang="ko-KR" sz="1400" smtClean="0"/>
              <a:t>, input buffer </a:t>
            </a:r>
            <a:r>
              <a:rPr lang="ko-KR" altLang="en-US" sz="1400" smtClean="0"/>
              <a:t>에 </a:t>
            </a:r>
            <a:r>
              <a:rPr lang="en-US" altLang="ko-KR" sz="1400" smtClean="0"/>
              <a:t>Read high-water mark </a:t>
            </a:r>
            <a:r>
              <a:rPr lang="ko-KR" altLang="en-US" sz="1400" smtClean="0"/>
              <a:t>에 설정된 레벨만큼 데이터가 채워지면 </a:t>
            </a:r>
            <a:r>
              <a:rPr lang="en-US" altLang="ko-KR" sz="1400" smtClean="0"/>
              <a:t>bufferevent</a:t>
            </a:r>
            <a:r>
              <a:rPr lang="ko-KR" altLang="en-US" sz="1400" smtClean="0"/>
              <a:t>는 </a:t>
            </a:r>
            <a:r>
              <a:rPr lang="en-US" altLang="ko-KR" sz="1400" smtClean="0"/>
              <a:t>input buffer </a:t>
            </a:r>
            <a:r>
              <a:rPr lang="ko-KR" altLang="en-US" sz="1400" smtClean="0"/>
              <a:t>가 충분히 비워질때까지 </a:t>
            </a:r>
            <a:r>
              <a:rPr lang="en-US" altLang="ko-KR" sz="1400" smtClean="0"/>
              <a:t>read </a:t>
            </a:r>
            <a:r>
              <a:rPr lang="ko-KR" altLang="en-US" sz="1400" smtClean="0"/>
              <a:t>을 중지한다</a:t>
            </a:r>
            <a:r>
              <a:rPr lang="en-US" altLang="ko-KR" sz="1400" smtClean="0"/>
              <a:t>. input buffer</a:t>
            </a:r>
            <a:r>
              <a:rPr lang="ko-KR" altLang="en-US" sz="1400" smtClean="0"/>
              <a:t>가 비워지면 다시 </a:t>
            </a:r>
            <a:r>
              <a:rPr lang="en-US" altLang="ko-KR" sz="1400" smtClean="0"/>
              <a:t>read </a:t>
            </a:r>
            <a:r>
              <a:rPr lang="ko-KR" altLang="en-US" sz="1400" smtClean="0"/>
              <a:t>를 시작한다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기본값은 </a:t>
            </a:r>
            <a:r>
              <a:rPr lang="en-US" altLang="ko-KR" sz="1400" smtClean="0"/>
              <a:t>unlimited </a:t>
            </a:r>
            <a:r>
              <a:rPr lang="ko-KR" altLang="en-US" sz="1400" smtClean="0"/>
              <a:t>이다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따라서 멈춤없이 계속해서 </a:t>
            </a:r>
            <a:r>
              <a:rPr lang="en-US" altLang="ko-KR" sz="1400" smtClean="0"/>
              <a:t>input buffer</a:t>
            </a:r>
            <a:r>
              <a:rPr lang="ko-KR" altLang="en-US" sz="1400" smtClean="0"/>
              <a:t>를 계속 읽어들인다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en-US" altLang="ko-KR" sz="1400" b="1" smtClean="0"/>
              <a:t> Write low-water mark</a:t>
            </a:r>
          </a:p>
          <a:p>
            <a:r>
              <a:rPr lang="en-US" altLang="ko-KR" sz="1400" smtClean="0"/>
              <a:t>bufferevent write </a:t>
            </a:r>
            <a:r>
              <a:rPr lang="ko-KR" altLang="en-US" sz="1400" smtClean="0"/>
              <a:t>시</a:t>
            </a:r>
            <a:r>
              <a:rPr lang="en-US" altLang="ko-KR" sz="1400" smtClean="0"/>
              <a:t>, write low-water mark </a:t>
            </a:r>
            <a:r>
              <a:rPr lang="ko-KR" altLang="en-US" sz="1400" smtClean="0"/>
              <a:t>에 설정된 레벨보다 낮은 레벨의 데이터가 입력되면 </a:t>
            </a:r>
            <a:r>
              <a:rPr lang="en-US" altLang="ko-KR" sz="1400" smtClean="0"/>
              <a:t>write callback </a:t>
            </a:r>
            <a:r>
              <a:rPr lang="ko-KR" altLang="en-US" sz="1400" smtClean="0"/>
              <a:t>을 호출된다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기본 설정값은 </a:t>
            </a:r>
            <a:r>
              <a:rPr lang="en-US" altLang="ko-KR" sz="1400" smtClean="0"/>
              <a:t>0</a:t>
            </a:r>
            <a:r>
              <a:rPr lang="ko-KR" altLang="en-US" sz="1400" smtClean="0"/>
              <a:t>이다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따라서 </a:t>
            </a:r>
            <a:r>
              <a:rPr lang="en-US" altLang="ko-KR" sz="1400" smtClean="0"/>
              <a:t>output buffer </a:t>
            </a:r>
            <a:r>
              <a:rPr lang="ko-KR" altLang="en-US" sz="1400" smtClean="0"/>
              <a:t>가 완전히 비워지기 전까지는 호출되지 않는다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en-US" altLang="ko-KR" sz="1400" b="1" smtClean="0"/>
              <a:t> Write high-water mark</a:t>
            </a:r>
          </a:p>
          <a:p>
            <a:r>
              <a:rPr lang="en-US" altLang="ko-KR" sz="1400" smtClean="0"/>
              <a:t>bufferevent </a:t>
            </a:r>
            <a:r>
              <a:rPr lang="ko-KR" altLang="en-US" sz="1400" smtClean="0"/>
              <a:t>에 의해서 직접적으로 사용되지는 않는다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이 </a:t>
            </a:r>
            <a:r>
              <a:rPr lang="en-US" altLang="ko-KR" sz="1400" smtClean="0"/>
              <a:t>water mark </a:t>
            </a:r>
            <a:r>
              <a:rPr lang="ko-KR" altLang="en-US" sz="1400" smtClean="0"/>
              <a:t>는 특별한 의미가 있는데</a:t>
            </a:r>
            <a:r>
              <a:rPr lang="en-US" altLang="ko-KR" sz="1400" smtClean="0"/>
              <a:t>, bufferevent</a:t>
            </a:r>
            <a:r>
              <a:rPr lang="ko-KR" altLang="en-US" sz="1400" smtClean="0"/>
              <a:t>가 다른 </a:t>
            </a:r>
            <a:r>
              <a:rPr lang="en-US" altLang="ko-KR" sz="1400" smtClean="0"/>
              <a:t>bufferevent </a:t>
            </a:r>
            <a:r>
              <a:rPr lang="ko-KR" altLang="en-US" sz="1400" smtClean="0"/>
              <a:t>의 기반 </a:t>
            </a:r>
            <a:r>
              <a:rPr lang="en-US" altLang="ko-KR" sz="1400" smtClean="0"/>
              <a:t>transport </a:t>
            </a:r>
            <a:r>
              <a:rPr lang="ko-KR" altLang="en-US" sz="1400" smtClean="0"/>
              <a:t>로 사용되는 경우이다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아래 </a:t>
            </a:r>
            <a:r>
              <a:rPr lang="en-US" altLang="ko-KR" sz="1400" smtClean="0"/>
              <a:t>filtering bufferevent </a:t>
            </a:r>
            <a:r>
              <a:rPr lang="ko-KR" altLang="en-US" sz="1400" smtClean="0"/>
              <a:t>부분을 참조바란다</a:t>
            </a:r>
            <a:r>
              <a:rPr lang="en-US" altLang="ko-KR" sz="140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Libeventbuffer - watermark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7158" y="1500174"/>
            <a:ext cx="85011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b="1" smtClean="0"/>
              <a:t>BEV_EVENT_READING</a:t>
            </a:r>
          </a:p>
          <a:p>
            <a:r>
              <a:rPr lang="en-US" altLang="ko-KR" sz="1400" smtClean="0"/>
              <a:t>bufferevent </a:t>
            </a:r>
            <a:r>
              <a:rPr lang="ko-KR" altLang="en-US" sz="1400" smtClean="0"/>
              <a:t>에서 </a:t>
            </a:r>
            <a:r>
              <a:rPr lang="en-US" altLang="ko-KR" sz="1400" smtClean="0"/>
              <a:t>read </a:t>
            </a:r>
            <a:r>
              <a:rPr lang="ko-KR" altLang="en-US" sz="1400" smtClean="0"/>
              <a:t>작업 중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이벤트가 발생했을 때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en-US" altLang="ko-KR" sz="1400" b="1"/>
              <a:t>BEV_EVENT_WRITING</a:t>
            </a:r>
          </a:p>
          <a:p>
            <a:r>
              <a:rPr lang="en-US" altLang="ko-KR" sz="1400" smtClean="0"/>
              <a:t>eventbuffer</a:t>
            </a:r>
            <a:r>
              <a:rPr lang="ko-KR" altLang="en-US" sz="1400" smtClean="0"/>
              <a:t>에서 </a:t>
            </a:r>
            <a:r>
              <a:rPr lang="en-US" altLang="ko-KR" sz="1400" smtClean="0"/>
              <a:t>write </a:t>
            </a:r>
            <a:r>
              <a:rPr lang="ko-KR" altLang="en-US" sz="1400" smtClean="0"/>
              <a:t>작업 중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이벤트가 발생했을 때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en-US" altLang="ko-KR" sz="1400" b="1" smtClean="0"/>
              <a:t>BEV_EVENT_ERROR</a:t>
            </a:r>
          </a:p>
          <a:p>
            <a:r>
              <a:rPr lang="en-US" altLang="ko-KR" sz="1400" smtClean="0"/>
              <a:t>eventbuffer </a:t>
            </a:r>
            <a:r>
              <a:rPr lang="ko-KR" altLang="en-US" sz="1400" smtClean="0"/>
              <a:t>작업중 중 에러가 발생했을 때</a:t>
            </a:r>
            <a:r>
              <a:rPr lang="en-US" altLang="ko-KR" sz="1400" smtClean="0"/>
              <a:t>. </a:t>
            </a:r>
            <a:r>
              <a:rPr lang="ko-KR" altLang="en-US" sz="1400" smtClean="0"/>
              <a:t>발생된 에러에 대한 더 자세한 정보를 확인하고 싶다면 </a:t>
            </a:r>
            <a:r>
              <a:rPr lang="en-US" altLang="ko-KR" sz="1400"/>
              <a:t>EVUTIL_SOCKET_ERROR</a:t>
            </a:r>
            <a:r>
              <a:rPr lang="en-US" altLang="ko-KR" sz="1400" smtClean="0"/>
              <a:t>() </a:t>
            </a:r>
            <a:r>
              <a:rPr lang="ko-KR" altLang="en-US" sz="1400" smtClean="0"/>
              <a:t>함수를 호출하면 된다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en-US" altLang="ko-KR" sz="1400" b="1" smtClean="0"/>
              <a:t>BEV_EVENT_TIMEOUT</a:t>
            </a:r>
          </a:p>
          <a:p>
            <a:r>
              <a:rPr lang="en-US" altLang="ko-KR" sz="1400" smtClean="0"/>
              <a:t>bufferevent </a:t>
            </a:r>
            <a:r>
              <a:rPr lang="ko-KR" altLang="en-US" sz="1400" smtClean="0"/>
              <a:t>에서 </a:t>
            </a:r>
            <a:r>
              <a:rPr lang="en-US" altLang="ko-KR" sz="1400" smtClean="0"/>
              <a:t>timeout</a:t>
            </a:r>
            <a:r>
              <a:rPr lang="ko-KR" altLang="en-US" sz="1400" smtClean="0"/>
              <a:t>이 발생했을 때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en-US" altLang="ko-KR" sz="1400" b="1" smtClean="0"/>
              <a:t>BEV_EVENT_EOF</a:t>
            </a:r>
          </a:p>
          <a:p>
            <a:r>
              <a:rPr lang="en-US" altLang="ko-KR" sz="1400" smtClean="0"/>
              <a:t>bufferevent </a:t>
            </a:r>
            <a:r>
              <a:rPr lang="ko-KR" altLang="en-US" sz="1400" smtClean="0"/>
              <a:t>에서 </a:t>
            </a:r>
            <a:r>
              <a:rPr lang="en-US" altLang="ko-KR" sz="1400" smtClean="0"/>
              <a:t>End-of-file </a:t>
            </a:r>
            <a:r>
              <a:rPr lang="ko-KR" altLang="en-US" sz="1400" smtClean="0"/>
              <a:t>발생했을 때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en-US" altLang="ko-KR" sz="1400" b="1" smtClean="0"/>
              <a:t>BEV_EVENT_CONNECTED</a:t>
            </a:r>
          </a:p>
          <a:p>
            <a:r>
              <a:rPr lang="en-US" altLang="ko-KR" sz="1400" smtClean="0"/>
              <a:t>bufferevent</a:t>
            </a:r>
            <a:r>
              <a:rPr lang="ko-KR" altLang="en-US" sz="1400" smtClean="0"/>
              <a:t>에서 </a:t>
            </a:r>
            <a:r>
              <a:rPr lang="en-US" altLang="ko-KR" sz="1400" smtClean="0"/>
              <a:t>connection </a:t>
            </a:r>
            <a:r>
              <a:rPr lang="ko-KR" altLang="en-US" sz="1400" smtClean="0"/>
              <a:t>요청이 완료됐을 때</a:t>
            </a:r>
            <a:r>
              <a:rPr lang="en-US" altLang="ko-KR" sz="140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Libeventbuffer - callback events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7158" y="1500174"/>
            <a:ext cx="850112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/>
              <a:t>bufferevent </a:t>
            </a:r>
            <a:r>
              <a:rPr lang="ko-KR" altLang="en-US" sz="1400" smtClean="0"/>
              <a:t>생성시</a:t>
            </a:r>
            <a:r>
              <a:rPr lang="en-US" altLang="ko-KR" sz="1400" smtClean="0"/>
              <a:t>, </a:t>
            </a:r>
            <a:r>
              <a:rPr lang="ko-KR" altLang="en-US" sz="1400" smtClean="0"/>
              <a:t>하나의 혹은 그 이상의 </a:t>
            </a:r>
            <a:r>
              <a:rPr lang="en-US" altLang="ko-KR" sz="1400" smtClean="0"/>
              <a:t>flag</a:t>
            </a:r>
            <a:r>
              <a:rPr lang="ko-KR" altLang="en-US" sz="1400" smtClean="0"/>
              <a:t>를 조합하여 동작 내용을 변경할 수 있다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en-US" altLang="ko-KR" sz="1400" b="1" smtClean="0"/>
              <a:t>BEV_OPT_CLOSE_ON_FREE</a:t>
            </a:r>
          </a:p>
          <a:p>
            <a:r>
              <a:rPr lang="en-US" altLang="ko-KR" sz="1400" smtClean="0"/>
              <a:t>bufferevent </a:t>
            </a:r>
            <a:r>
              <a:rPr lang="ko-KR" altLang="en-US" sz="1400" smtClean="0"/>
              <a:t>가 해제되었을 때</a:t>
            </a:r>
            <a:r>
              <a:rPr lang="en-US" altLang="ko-KR" sz="1400" smtClean="0"/>
              <a:t>, </a:t>
            </a:r>
            <a:r>
              <a:rPr lang="ko-KR" altLang="en-US" sz="1400" smtClean="0"/>
              <a:t>소켓 역시 </a:t>
            </a:r>
            <a:r>
              <a:rPr lang="en-US" altLang="ko-KR" sz="1400" smtClean="0"/>
              <a:t>close </a:t>
            </a:r>
            <a:r>
              <a:rPr lang="ko-KR" altLang="en-US" sz="1400" smtClean="0"/>
              <a:t>한다</a:t>
            </a:r>
            <a:r>
              <a:rPr lang="en-US" altLang="ko-KR" sz="1400" smtClean="0"/>
              <a:t>. </a:t>
            </a:r>
          </a:p>
          <a:p>
            <a:r>
              <a:rPr lang="ko-KR" altLang="en-US" sz="1400" smtClean="0"/>
              <a:t>이와 반대로 기반 </a:t>
            </a:r>
            <a:r>
              <a:rPr lang="en-US" altLang="ko-KR" sz="1400" smtClean="0"/>
              <a:t>socket </a:t>
            </a:r>
            <a:r>
              <a:rPr lang="ko-KR" altLang="en-US" sz="1400" smtClean="0"/>
              <a:t>이 </a:t>
            </a:r>
            <a:r>
              <a:rPr lang="en-US" altLang="ko-KR" sz="1400" smtClean="0"/>
              <a:t>close </a:t>
            </a:r>
            <a:r>
              <a:rPr lang="ko-KR" altLang="en-US" sz="1400" smtClean="0"/>
              <a:t>되었을 때 </a:t>
            </a:r>
            <a:r>
              <a:rPr lang="en-US" altLang="ko-KR" sz="1400" smtClean="0"/>
              <a:t>bufferevent </a:t>
            </a:r>
            <a:r>
              <a:rPr lang="ko-KR" altLang="en-US" sz="1400" smtClean="0"/>
              <a:t>역시 해제된다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en-US" altLang="ko-KR" sz="1400" b="1"/>
              <a:t>BEV_OPT_THREADSAFE</a:t>
            </a:r>
          </a:p>
          <a:p>
            <a:r>
              <a:rPr lang="en-US" altLang="ko-KR" sz="1400" smtClean="0"/>
              <a:t>bufferevent </a:t>
            </a:r>
            <a:r>
              <a:rPr lang="ko-KR" altLang="en-US" sz="1400" smtClean="0"/>
              <a:t>사용시</a:t>
            </a:r>
            <a:r>
              <a:rPr lang="en-US" altLang="ko-KR" sz="1400" smtClean="0"/>
              <a:t>, </a:t>
            </a:r>
            <a:r>
              <a:rPr lang="ko-KR" altLang="en-US" sz="1400" smtClean="0"/>
              <a:t>자동적으로 </a:t>
            </a:r>
            <a:r>
              <a:rPr lang="en-US" altLang="ko-KR" sz="1400" smtClean="0"/>
              <a:t>lock </a:t>
            </a:r>
            <a:r>
              <a:rPr lang="ko-KR" altLang="en-US" sz="1400" smtClean="0"/>
              <a:t>을 설정하도록 한다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다중 스레드에서도 </a:t>
            </a:r>
            <a:r>
              <a:rPr lang="en-US" altLang="ko-KR" sz="1400" smtClean="0"/>
              <a:t>thread-safe </a:t>
            </a:r>
            <a:r>
              <a:rPr lang="ko-KR" altLang="en-US" sz="1400" smtClean="0"/>
              <a:t>해진다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en-US" altLang="ko-KR" sz="1400" b="1">
                <a:solidFill>
                  <a:srgbClr val="FF0000"/>
                </a:solidFill>
              </a:rPr>
              <a:t>BEV_OPT_DEFER_CALLBACKS</a:t>
            </a:r>
          </a:p>
          <a:p>
            <a:r>
              <a:rPr lang="ko-KR" altLang="en-US" sz="1400" smtClean="0"/>
              <a:t>이 플래그를 설정하게 되면</a:t>
            </a:r>
            <a:r>
              <a:rPr lang="en-US" altLang="ko-KR" sz="1400" smtClean="0"/>
              <a:t>, </a:t>
            </a:r>
            <a:r>
              <a:rPr lang="ko-KR" altLang="en-US" sz="1400" smtClean="0"/>
              <a:t>모든 콜백들이 </a:t>
            </a:r>
            <a:r>
              <a:rPr lang="ko-KR" altLang="en-US" sz="1400" b="1" smtClean="0">
                <a:solidFill>
                  <a:srgbClr val="FF0000"/>
                </a:solidFill>
              </a:rPr>
              <a:t>지연</a:t>
            </a:r>
            <a:r>
              <a:rPr lang="en-US" altLang="ko-KR" sz="1400" b="1" smtClean="0">
                <a:solidFill>
                  <a:srgbClr val="FF0000"/>
                </a:solidFill>
              </a:rPr>
              <a:t>-</a:t>
            </a:r>
            <a:r>
              <a:rPr lang="ko-KR" altLang="en-US" sz="1400" b="1" smtClean="0">
                <a:solidFill>
                  <a:srgbClr val="FF0000"/>
                </a:solidFill>
              </a:rPr>
              <a:t>호출</a:t>
            </a:r>
            <a:r>
              <a:rPr lang="ko-KR" altLang="en-US" sz="1400" smtClean="0"/>
              <a:t> 되게 된다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en-US" altLang="ko-KR" sz="1400" b="1"/>
              <a:t>BEV_OPT_UNLOCK_CALLBACKS</a:t>
            </a:r>
          </a:p>
          <a:p>
            <a:r>
              <a:rPr lang="ko-KR" altLang="en-US" sz="1400" smtClean="0"/>
              <a:t>기본적으로 </a:t>
            </a:r>
            <a:r>
              <a:rPr lang="en-US" altLang="ko-KR" sz="1400" smtClean="0"/>
              <a:t>bufferevent </a:t>
            </a:r>
            <a:r>
              <a:rPr lang="ko-KR" altLang="en-US" sz="1400" smtClean="0"/>
              <a:t>가 </a:t>
            </a:r>
            <a:r>
              <a:rPr lang="en-US" altLang="ko-KR" sz="1400" smtClean="0"/>
              <a:t>thread-safe </a:t>
            </a:r>
            <a:r>
              <a:rPr lang="ko-KR" altLang="en-US" sz="1400" smtClean="0"/>
              <a:t>하기 위해서는 </a:t>
            </a:r>
            <a:r>
              <a:rPr lang="en-US" altLang="ko-KR" sz="1400" smtClean="0"/>
              <a:t>bufferevent </a:t>
            </a:r>
            <a:r>
              <a:rPr lang="ko-KR" altLang="en-US" sz="1400" smtClean="0"/>
              <a:t>는 사용자 정의 콜백이 호출되는 동안에는 </a:t>
            </a:r>
            <a:r>
              <a:rPr lang="en-US" altLang="ko-KR" sz="1400" smtClean="0"/>
              <a:t>lock</a:t>
            </a:r>
            <a:r>
              <a:rPr lang="ko-KR" altLang="en-US" sz="1400" smtClean="0"/>
              <a:t>을 유지하고 있어야 한다</a:t>
            </a:r>
            <a:r>
              <a:rPr lang="en-US" altLang="ko-KR" sz="1400" smtClean="0"/>
              <a:t>. </a:t>
            </a:r>
          </a:p>
          <a:p>
            <a:r>
              <a:rPr lang="ko-KR" altLang="en-US" sz="1400" smtClean="0"/>
              <a:t>이 옵션을 설정하게 되면 </a:t>
            </a:r>
            <a:r>
              <a:rPr lang="en-US" altLang="ko-KR" sz="1400" smtClean="0"/>
              <a:t>Libevent </a:t>
            </a:r>
            <a:r>
              <a:rPr lang="ko-KR" altLang="en-US" sz="1400" smtClean="0"/>
              <a:t>로 하여금 </a:t>
            </a:r>
            <a:r>
              <a:rPr lang="en-US" altLang="ko-KR" sz="1400" smtClean="0"/>
              <a:t>bufferevent </a:t>
            </a:r>
            <a:r>
              <a:rPr lang="ko-KR" altLang="en-US" sz="1400" smtClean="0"/>
              <a:t>의 사용자 정의 콜백이 호출될 때 </a:t>
            </a:r>
            <a:r>
              <a:rPr lang="en-US" altLang="ko-KR" sz="1400" smtClean="0"/>
              <a:t>lock</a:t>
            </a:r>
            <a:r>
              <a:rPr lang="ko-KR" altLang="en-US" sz="1400" smtClean="0"/>
              <a:t>을 해제하도록 한다</a:t>
            </a:r>
            <a:r>
              <a:rPr lang="en-US" altLang="ko-KR" sz="140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Libeventbuffer - libeventbuffer create options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7158" y="1500174"/>
            <a:ext cx="85011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/>
              <a:t>기본적으로 </a:t>
            </a:r>
            <a:r>
              <a:rPr lang="en-US" altLang="ko-KR" sz="1600"/>
              <a:t>bufferevent </a:t>
            </a:r>
            <a:r>
              <a:rPr lang="ko-KR" altLang="en-US" sz="1600"/>
              <a:t>콜백은 해당 조건이 충족되면</a:t>
            </a:r>
            <a:r>
              <a:rPr lang="en-US" altLang="ko-KR" sz="1600"/>
              <a:t>, </a:t>
            </a:r>
            <a:r>
              <a:rPr lang="ko-KR" altLang="en-US" sz="1600"/>
              <a:t>그 즉시 호출된다</a:t>
            </a:r>
            <a:r>
              <a:rPr lang="en-US" altLang="ko-KR" sz="1600"/>
              <a:t>.(</a:t>
            </a:r>
            <a:r>
              <a:rPr lang="ko-KR" altLang="en-US" sz="1600"/>
              <a:t>이 부분은 </a:t>
            </a:r>
            <a:r>
              <a:rPr lang="en-US" altLang="ko-KR" sz="1600"/>
              <a:t>evbuffer </a:t>
            </a:r>
            <a:r>
              <a:rPr lang="ko-KR" altLang="en-US" sz="1600"/>
              <a:t>콜백 역시 동일하다</a:t>
            </a:r>
            <a:r>
              <a:rPr lang="en-US" altLang="ko-KR" sz="1600"/>
              <a:t>). </a:t>
            </a:r>
            <a:r>
              <a:rPr lang="ko-KR" altLang="en-US" sz="1600"/>
              <a:t>이런 즉각 호출은 해당 </a:t>
            </a:r>
            <a:r>
              <a:rPr lang="en-US" altLang="ko-KR" sz="1600"/>
              <a:t>bufferevent</a:t>
            </a:r>
            <a:r>
              <a:rPr lang="ko-KR" altLang="en-US" sz="1600"/>
              <a:t>의 의존성이 복잡할 경우</a:t>
            </a:r>
            <a:r>
              <a:rPr lang="en-US" altLang="ko-KR" sz="1600"/>
              <a:t>, </a:t>
            </a:r>
            <a:r>
              <a:rPr lang="ko-KR" altLang="en-US" sz="1600"/>
              <a:t>문제를 야기할 수 있다</a:t>
            </a:r>
            <a:r>
              <a:rPr lang="en-US" altLang="ko-KR" sz="1600"/>
              <a:t>. </a:t>
            </a:r>
            <a:endParaRPr lang="en-US" altLang="ko-KR" sz="1600" smtClean="0"/>
          </a:p>
          <a:p>
            <a:endParaRPr lang="en-US" altLang="ko-KR" sz="1600" smtClean="0"/>
          </a:p>
          <a:p>
            <a:r>
              <a:rPr lang="ko-KR" altLang="en-US" sz="1600" smtClean="0"/>
              <a:t>예를 </a:t>
            </a:r>
            <a:r>
              <a:rPr lang="ko-KR" altLang="en-US" sz="1600"/>
              <a:t>들어 </a:t>
            </a:r>
            <a:r>
              <a:rPr lang="en-US" altLang="ko-KR" sz="1600"/>
              <a:t>evbuffer A</a:t>
            </a:r>
            <a:r>
              <a:rPr lang="ko-KR" altLang="en-US" sz="1600"/>
              <a:t>가 </a:t>
            </a:r>
            <a:r>
              <a:rPr lang="en-US" altLang="ko-KR" sz="1600"/>
              <a:t>emtpy </a:t>
            </a:r>
            <a:r>
              <a:rPr lang="ko-KR" altLang="en-US" sz="1600"/>
              <a:t>되면 </a:t>
            </a:r>
            <a:r>
              <a:rPr lang="en-US" altLang="ko-KR" sz="1600"/>
              <a:t>evbuffer A</a:t>
            </a:r>
            <a:r>
              <a:rPr lang="ko-KR" altLang="en-US" sz="1600"/>
              <a:t>로 데이터를 </a:t>
            </a:r>
            <a:r>
              <a:rPr lang="en-US" altLang="ko-KR" sz="1600"/>
              <a:t>move </a:t>
            </a:r>
            <a:r>
              <a:rPr lang="ko-KR" altLang="en-US" sz="1600"/>
              <a:t>하는 콜백이 있다고 가정해보자</a:t>
            </a:r>
            <a:r>
              <a:rPr lang="en-US" altLang="ko-KR" sz="1600"/>
              <a:t>. </a:t>
            </a:r>
            <a:endParaRPr lang="en-US" altLang="ko-KR" sz="1600" smtClean="0"/>
          </a:p>
          <a:p>
            <a:r>
              <a:rPr lang="ko-KR" altLang="en-US" sz="1600" smtClean="0"/>
              <a:t>그리고 </a:t>
            </a:r>
            <a:r>
              <a:rPr lang="en-US" altLang="ko-KR" sz="1600"/>
              <a:t>evbuffer A</a:t>
            </a:r>
            <a:r>
              <a:rPr lang="ko-KR" altLang="en-US" sz="1600"/>
              <a:t>가 비게되면 </a:t>
            </a:r>
            <a:r>
              <a:rPr lang="en-US" altLang="ko-KR" sz="1600"/>
              <a:t>evbuffer A</a:t>
            </a:r>
            <a:r>
              <a:rPr lang="ko-KR" altLang="en-US" sz="1600"/>
              <a:t>에 데이터를 입력하는 또 다른 콜백이 있다고 해보자</a:t>
            </a:r>
            <a:r>
              <a:rPr lang="en-US" altLang="ko-KR" sz="1600"/>
              <a:t>. </a:t>
            </a:r>
            <a:endParaRPr lang="en-US" altLang="ko-KR" sz="1600" smtClean="0"/>
          </a:p>
          <a:p>
            <a:r>
              <a:rPr lang="ko-KR" altLang="en-US" sz="1600" smtClean="0"/>
              <a:t>그렇게되면 </a:t>
            </a:r>
            <a:r>
              <a:rPr lang="ko-KR" altLang="en-US" sz="1600"/>
              <a:t>모든 콜백들은 스택에 쌓이기 시작하여 마침내는 </a:t>
            </a:r>
            <a:r>
              <a:rPr lang="en-US" altLang="ko-KR" sz="1600"/>
              <a:t>stack overflow </a:t>
            </a:r>
            <a:r>
              <a:rPr lang="ko-KR" altLang="en-US" sz="1600"/>
              <a:t>를 일으킬 것이다</a:t>
            </a:r>
            <a:r>
              <a:rPr lang="en-US" altLang="ko-KR" sz="1600"/>
              <a:t>.</a:t>
            </a:r>
          </a:p>
          <a:p>
            <a:endParaRPr lang="en-US" altLang="ko-KR" sz="1600" smtClean="0"/>
          </a:p>
          <a:p>
            <a:r>
              <a:rPr lang="ko-KR" altLang="en-US" sz="1600" smtClean="0"/>
              <a:t>이를 </a:t>
            </a:r>
            <a:r>
              <a:rPr lang="ko-KR" altLang="en-US" sz="1600"/>
              <a:t>해결하기 위해서 </a:t>
            </a:r>
            <a:r>
              <a:rPr lang="en-US" altLang="ko-KR" sz="1600"/>
              <a:t>bufferevent(</a:t>
            </a:r>
            <a:r>
              <a:rPr lang="ko-KR" altLang="en-US" sz="1600"/>
              <a:t>혹은 </a:t>
            </a:r>
            <a:r>
              <a:rPr lang="en-US" altLang="ko-KR" sz="1600"/>
              <a:t>evbuffer)</a:t>
            </a:r>
            <a:r>
              <a:rPr lang="ko-KR" altLang="en-US" sz="1600"/>
              <a:t>의 콜백이 </a:t>
            </a:r>
            <a:r>
              <a:rPr lang="ko-KR" altLang="en-US" sz="1600" b="1">
                <a:solidFill>
                  <a:srgbClr val="FF0000"/>
                </a:solidFill>
              </a:rPr>
              <a:t>지연</a:t>
            </a:r>
            <a:r>
              <a:rPr lang="en-US" altLang="ko-KR" sz="1600" b="1">
                <a:solidFill>
                  <a:srgbClr val="FF0000"/>
                </a:solidFill>
              </a:rPr>
              <a:t>-</a:t>
            </a:r>
            <a:r>
              <a:rPr lang="ko-KR" altLang="en-US" sz="1600" b="1">
                <a:solidFill>
                  <a:srgbClr val="FF0000"/>
                </a:solidFill>
              </a:rPr>
              <a:t>동작</a:t>
            </a:r>
            <a:r>
              <a:rPr lang="ko-KR" altLang="en-US" sz="1600"/>
              <a:t> 하도록 설정할 수 있다</a:t>
            </a:r>
            <a:r>
              <a:rPr lang="en-US" altLang="ko-KR" sz="1600"/>
              <a:t>. </a:t>
            </a:r>
            <a:endParaRPr lang="en-US" altLang="ko-KR" sz="1600" smtClean="0"/>
          </a:p>
          <a:p>
            <a:r>
              <a:rPr lang="ko-KR" altLang="en-US" sz="1600" smtClean="0"/>
              <a:t>즉 </a:t>
            </a:r>
            <a:r>
              <a:rPr lang="ko-KR" altLang="en-US" sz="1600"/>
              <a:t>콜백이 </a:t>
            </a:r>
            <a:r>
              <a:rPr lang="ko-KR" altLang="en-US" sz="1600" b="1">
                <a:solidFill>
                  <a:srgbClr val="FF0000"/>
                </a:solidFill>
              </a:rPr>
              <a:t>즉시 호출 </a:t>
            </a:r>
            <a:r>
              <a:rPr lang="ko-KR" altLang="en-US" sz="1600"/>
              <a:t>대신</a:t>
            </a:r>
            <a:r>
              <a:rPr lang="en-US" altLang="ko-KR" sz="1600"/>
              <a:t>, </a:t>
            </a:r>
            <a:r>
              <a:rPr lang="ko-KR" altLang="en-US" sz="1600" b="1">
                <a:solidFill>
                  <a:srgbClr val="FF0000"/>
                </a:solidFill>
              </a:rPr>
              <a:t>지연 호출</a:t>
            </a:r>
            <a:r>
              <a:rPr lang="ko-KR" altLang="en-US" sz="1600"/>
              <a:t>되게 하는 것이다</a:t>
            </a:r>
            <a:r>
              <a:rPr lang="en-US" altLang="ko-KR" sz="1600"/>
              <a:t>. </a:t>
            </a:r>
            <a:endParaRPr lang="en-US" altLang="ko-KR" sz="1600" smtClean="0"/>
          </a:p>
          <a:p>
            <a:r>
              <a:rPr lang="ko-KR" altLang="en-US" sz="1600" u="sng" smtClean="0"/>
              <a:t>지연 </a:t>
            </a:r>
            <a:r>
              <a:rPr lang="ko-KR" altLang="en-US" sz="1600" u="sng"/>
              <a:t>호출되면</a:t>
            </a:r>
            <a:r>
              <a:rPr lang="en-US" altLang="ko-KR" sz="1600" u="sng"/>
              <a:t>, </a:t>
            </a:r>
            <a:r>
              <a:rPr lang="ko-KR" altLang="en-US" sz="1600" u="sng"/>
              <a:t>이벤트 루프에 쌓이게 되고</a:t>
            </a:r>
            <a:r>
              <a:rPr lang="en-US" altLang="ko-KR" sz="1600" u="sng"/>
              <a:t>, </a:t>
            </a:r>
            <a:r>
              <a:rPr lang="ko-KR" altLang="en-US" sz="1600" u="sng"/>
              <a:t>후에 차례가 왔을 때</a:t>
            </a:r>
            <a:r>
              <a:rPr lang="en-US" altLang="ko-KR" sz="1600" u="sng"/>
              <a:t>, </a:t>
            </a:r>
            <a:r>
              <a:rPr lang="ko-KR" altLang="en-US" sz="1600" u="sng"/>
              <a:t>보통의 이벤트 콜백 처럼 작동</a:t>
            </a:r>
            <a:r>
              <a:rPr lang="ko-KR" altLang="en-US" sz="1600"/>
              <a:t>할 수 있다</a:t>
            </a:r>
            <a:r>
              <a:rPr lang="en-US" altLang="ko-KR" sz="160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Libeventbuffer - </a:t>
            </a:r>
            <a:r>
              <a:rPr lang="en-US"/>
              <a:t>Deferred callbacks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5720" y="3786190"/>
            <a:ext cx="85011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void bufferevent_free(struct bufferevent *bev);</a:t>
            </a:r>
          </a:p>
          <a:p>
            <a:endParaRPr lang="en-US" altLang="ko-KR" sz="1400" b="1"/>
          </a:p>
          <a:p>
            <a:r>
              <a:rPr lang="en-US" altLang="ko-KR" sz="1400"/>
              <a:t>Bufferevent </a:t>
            </a:r>
            <a:r>
              <a:rPr lang="ko-KR" altLang="en-US" sz="1400"/>
              <a:t>는 내부적으로 관리되는데</a:t>
            </a:r>
            <a:r>
              <a:rPr lang="en-US" altLang="ko-KR" sz="1400"/>
              <a:t>, </a:t>
            </a:r>
            <a:r>
              <a:rPr lang="ko-KR" altLang="en-US" sz="1400"/>
              <a:t>만약 </a:t>
            </a:r>
            <a:r>
              <a:rPr lang="en-US" altLang="ko-KR" sz="1400"/>
              <a:t>bufferevent </a:t>
            </a:r>
            <a:r>
              <a:rPr lang="ko-KR" altLang="en-US" sz="1400"/>
              <a:t>를 해제했을 때</a:t>
            </a:r>
            <a:r>
              <a:rPr lang="en-US" altLang="ko-KR" sz="1400"/>
              <a:t>, </a:t>
            </a:r>
            <a:r>
              <a:rPr lang="ko-KR" altLang="en-US" sz="1400"/>
              <a:t>이미 </a:t>
            </a:r>
            <a:r>
              <a:rPr lang="en-US" altLang="ko-KR" sz="1400"/>
              <a:t>pending </a:t>
            </a:r>
            <a:r>
              <a:rPr lang="ko-KR" altLang="en-US" sz="1400"/>
              <a:t>중인 콜백에서 </a:t>
            </a:r>
            <a:r>
              <a:rPr lang="ko-KR" altLang="en-US" sz="1400" u="sng">
                <a:solidFill>
                  <a:srgbClr val="FF0000"/>
                </a:solidFill>
              </a:rPr>
              <a:t>사용중</a:t>
            </a:r>
            <a:r>
              <a:rPr lang="ko-KR" altLang="en-US" sz="1400" u="sng"/>
              <a:t>이라면</a:t>
            </a:r>
            <a:r>
              <a:rPr lang="en-US" altLang="ko-KR" sz="1400" u="sng"/>
              <a:t>, </a:t>
            </a:r>
            <a:r>
              <a:rPr lang="ko-KR" altLang="en-US" sz="1400" u="sng"/>
              <a:t>해당 콜백이 종료될 때 까지 실제로 삭제되지 않는다</a:t>
            </a:r>
            <a:r>
              <a:rPr lang="en-US" altLang="ko-KR" sz="1400" u="sng"/>
              <a:t>.</a:t>
            </a:r>
            <a:r>
              <a:rPr lang="en-US" altLang="ko-KR" sz="1400"/>
              <a:t> </a:t>
            </a:r>
            <a:r>
              <a:rPr lang="ko-KR" altLang="en-US" sz="1400"/>
              <a:t>하지만</a:t>
            </a:r>
            <a:r>
              <a:rPr lang="en-US" altLang="ko-KR" sz="1400"/>
              <a:t>, bufferevent_free() </a:t>
            </a:r>
            <a:r>
              <a:rPr lang="ko-KR" altLang="en-US" sz="1400"/>
              <a:t>함수를 사용하면 가능한 즉시 해당 </a:t>
            </a:r>
            <a:r>
              <a:rPr lang="en-US" altLang="ko-KR" sz="1400"/>
              <a:t>bufferevent</a:t>
            </a:r>
            <a:r>
              <a:rPr lang="ko-KR" altLang="en-US" sz="1400"/>
              <a:t>를 해제한다</a:t>
            </a:r>
            <a:r>
              <a:rPr lang="en-US" altLang="ko-KR" sz="1400"/>
              <a:t>. </a:t>
            </a:r>
            <a:r>
              <a:rPr lang="ko-KR" altLang="en-US" sz="1400"/>
              <a:t>만약 </a:t>
            </a:r>
            <a:r>
              <a:rPr lang="en-US" altLang="ko-KR" sz="1400"/>
              <a:t>bufferevent</a:t>
            </a:r>
            <a:r>
              <a:rPr lang="ko-KR" altLang="en-US" sz="1400"/>
              <a:t>에 쓰기 대기중인 데이터가 있었더라도</a:t>
            </a:r>
            <a:r>
              <a:rPr lang="en-US" altLang="ko-KR" sz="1400"/>
              <a:t>, bufferevent </a:t>
            </a:r>
            <a:r>
              <a:rPr lang="ko-KR" altLang="en-US" sz="1400"/>
              <a:t>해제가 먼저 실행될 것이다</a:t>
            </a:r>
            <a:r>
              <a:rPr lang="en-US" altLang="ko-KR" sz="1400" smtClean="0"/>
              <a:t>.</a:t>
            </a:r>
          </a:p>
          <a:p>
            <a:endParaRPr lang="en-US" altLang="ko-KR" sz="1400" b="1"/>
          </a:p>
          <a:p>
            <a:r>
              <a:rPr lang="ko-KR" altLang="en-US" sz="1400"/>
              <a:t>만약 </a:t>
            </a:r>
            <a:r>
              <a:rPr lang="en-US" altLang="ko-KR" sz="1400"/>
              <a:t>BEV_OPT_CLOSE_ON_FREE </a:t>
            </a:r>
            <a:r>
              <a:rPr lang="ko-KR" altLang="en-US" sz="1400"/>
              <a:t>플래그가 설정되었고</a:t>
            </a:r>
            <a:r>
              <a:rPr lang="en-US" altLang="ko-KR" sz="1400"/>
              <a:t>, </a:t>
            </a:r>
            <a:r>
              <a:rPr lang="ko-KR" altLang="en-US" sz="1400"/>
              <a:t>소켓 </a:t>
            </a:r>
            <a:r>
              <a:rPr lang="ko-KR" altLang="en-US" sz="1400" smtClean="0"/>
              <a:t>연동되어있다면</a:t>
            </a:r>
            <a:r>
              <a:rPr lang="en-US" altLang="ko-KR" sz="1400"/>
              <a:t>, bufferevent </a:t>
            </a:r>
            <a:r>
              <a:rPr lang="ko-KR" altLang="en-US" sz="1400"/>
              <a:t>해제시에 같이 </a:t>
            </a:r>
            <a:r>
              <a:rPr lang="en-US" altLang="ko-KR" sz="1400"/>
              <a:t>close </a:t>
            </a:r>
            <a:r>
              <a:rPr lang="ko-KR" altLang="en-US" sz="1400"/>
              <a:t>된다</a:t>
            </a:r>
            <a:r>
              <a:rPr lang="en-US" altLang="ko-KR" sz="1400"/>
              <a:t>.</a:t>
            </a:r>
            <a:endParaRPr lang="en-US" altLang="ko-KR" sz="1400" b="1" smtClean="0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bufferevent_socket_new, bufferevent_free</a:t>
            </a:r>
            <a:endParaRPr lang="ko-KR" altLang="en-US" b="1"/>
          </a:p>
        </p:txBody>
      </p:sp>
      <p:sp>
        <p:nvSpPr>
          <p:cNvPr id="6" name="직사각형 5"/>
          <p:cNvSpPr/>
          <p:nvPr/>
        </p:nvSpPr>
        <p:spPr>
          <a:xfrm>
            <a:off x="285720" y="1643050"/>
            <a:ext cx="850112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struct bufferevent *bufferevent_socket_new(</a:t>
            </a:r>
          </a:p>
          <a:p>
            <a:r>
              <a:rPr lang="en-US" altLang="ko-KR" sz="1400" b="1" smtClean="0"/>
              <a:t>    struct event_base *base,</a:t>
            </a:r>
          </a:p>
          <a:p>
            <a:r>
              <a:rPr lang="en-US" altLang="ko-KR" sz="1400" b="1" smtClean="0"/>
              <a:t>    evutil_socket_t fd,</a:t>
            </a:r>
          </a:p>
          <a:p>
            <a:r>
              <a:rPr lang="en-US" altLang="ko-KR" sz="1400" b="1" smtClean="0"/>
              <a:t>    enum bufferevent_options options);</a:t>
            </a:r>
          </a:p>
          <a:p>
            <a:endParaRPr lang="en-US" altLang="ko-KR" sz="1400" b="1"/>
          </a:p>
          <a:p>
            <a:r>
              <a:rPr lang="en-US" sz="1400"/>
              <a:t>bufferevent_socket_new </a:t>
            </a:r>
            <a:r>
              <a:rPr lang="ko-KR" altLang="en-US" sz="1400"/>
              <a:t>에서 사용할 </a:t>
            </a:r>
            <a:r>
              <a:rPr lang="en-US" sz="1400"/>
              <a:t>socket </a:t>
            </a:r>
            <a:r>
              <a:rPr lang="ko-KR" altLang="en-US" sz="1400"/>
              <a:t>설정시</a:t>
            </a:r>
            <a:r>
              <a:rPr lang="en-US" altLang="ko-KR" sz="1400"/>
              <a:t>, </a:t>
            </a:r>
            <a:r>
              <a:rPr lang="ko-KR" altLang="en-US" sz="1400" b="1" smtClean="0">
                <a:solidFill>
                  <a:srgbClr val="FF0000"/>
                </a:solidFill>
              </a:rPr>
              <a:t>반드시 </a:t>
            </a:r>
            <a:r>
              <a:rPr lang="en-US" sz="1400" b="1">
                <a:solidFill>
                  <a:srgbClr val="FF0000"/>
                </a:solidFill>
              </a:rPr>
              <a:t>non-blocking </a:t>
            </a:r>
            <a:r>
              <a:rPr lang="ko-KR" altLang="en-US" sz="1400" b="1">
                <a:solidFill>
                  <a:srgbClr val="FF0000"/>
                </a:solidFill>
              </a:rPr>
              <a:t>모드로 설정</a:t>
            </a:r>
            <a:r>
              <a:rPr lang="ko-KR" altLang="en-US" sz="1400"/>
              <a:t>해야 한다</a:t>
            </a:r>
            <a:r>
              <a:rPr lang="en-US" altLang="ko-KR" sz="1400"/>
              <a:t>. </a:t>
            </a:r>
            <a:endParaRPr lang="en-US" altLang="ko-KR" sz="1400" smtClean="0"/>
          </a:p>
          <a:p>
            <a:r>
              <a:rPr lang="en-US" sz="1400" smtClean="0"/>
              <a:t>non-blocking </a:t>
            </a:r>
            <a:r>
              <a:rPr lang="ko-KR" altLang="en-US" sz="1400"/>
              <a:t>모드 설정시</a:t>
            </a:r>
            <a:r>
              <a:rPr lang="en-US" altLang="ko-KR" sz="1400"/>
              <a:t>, </a:t>
            </a:r>
            <a:r>
              <a:rPr lang="en-US" sz="1400"/>
              <a:t>evutil_make_socket_nonblocking() </a:t>
            </a:r>
            <a:r>
              <a:rPr lang="ko-KR" altLang="en-US" sz="1400"/>
              <a:t>을 사용하면 된다</a:t>
            </a:r>
            <a:r>
              <a:rPr lang="en-US" altLang="ko-KR" sz="1400" smtClean="0"/>
              <a:t>.</a:t>
            </a:r>
            <a:endParaRPr lang="en-US" altLang="ko-KR" sz="1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bufferevent_socket_connect</a:t>
            </a:r>
            <a:endParaRPr lang="ko-KR" altLang="en-US" b="1"/>
          </a:p>
        </p:txBody>
      </p:sp>
      <p:sp>
        <p:nvSpPr>
          <p:cNvPr id="5" name="직사각형 4"/>
          <p:cNvSpPr/>
          <p:nvPr/>
        </p:nvSpPr>
        <p:spPr>
          <a:xfrm>
            <a:off x="357158" y="1428736"/>
            <a:ext cx="850112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int bufferevent_socket_connect(struct bufferevent *bev, struct sockaddr *address, int addrlen);</a:t>
            </a:r>
          </a:p>
          <a:p>
            <a:endParaRPr lang="en-US" altLang="ko-KR" sz="1400" b="1"/>
          </a:p>
          <a:p>
            <a:r>
              <a:rPr lang="ko-KR" altLang="en-US" sz="1400" smtClean="0"/>
              <a:t>표준 </a:t>
            </a:r>
            <a:r>
              <a:rPr lang="en-US" sz="1400" smtClean="0"/>
              <a:t>connect() </a:t>
            </a:r>
            <a:r>
              <a:rPr lang="ko-KR" altLang="en-US" sz="1400" smtClean="0"/>
              <a:t>함수와 같은 인자</a:t>
            </a:r>
            <a:endParaRPr lang="en-US" altLang="ko-KR" sz="1400" smtClean="0"/>
          </a:p>
          <a:p>
            <a:r>
              <a:rPr lang="ko-KR" altLang="en-US" sz="1400" smtClean="0"/>
              <a:t>만약 </a:t>
            </a:r>
            <a:r>
              <a:rPr lang="ko-KR" altLang="en-US" sz="1400"/>
              <a:t>아직 </a:t>
            </a:r>
            <a:r>
              <a:rPr lang="en-US" altLang="ko-KR" sz="1400"/>
              <a:t>bufferevent</a:t>
            </a:r>
            <a:r>
              <a:rPr lang="ko-KR" altLang="en-US" sz="1400"/>
              <a:t>에 </a:t>
            </a:r>
            <a:r>
              <a:rPr lang="en-US" altLang="ko-KR" sz="1400"/>
              <a:t>socket </a:t>
            </a:r>
            <a:r>
              <a:rPr lang="ko-KR" altLang="en-US" sz="1400"/>
              <a:t>설정이 안되어 있는 상태라면 이 함수를 호출해서 </a:t>
            </a:r>
            <a:endParaRPr lang="en-US" altLang="ko-KR" sz="1400" smtClean="0"/>
          </a:p>
          <a:p>
            <a:r>
              <a:rPr lang="ko-KR" altLang="en-US" sz="1400" smtClean="0"/>
              <a:t>새로운 </a:t>
            </a:r>
            <a:r>
              <a:rPr lang="en-US" altLang="ko-KR" sz="1400"/>
              <a:t>socket </a:t>
            </a:r>
            <a:r>
              <a:rPr lang="ko-KR" altLang="en-US" sz="1400"/>
              <a:t>을 생성하고 </a:t>
            </a:r>
            <a:r>
              <a:rPr lang="en-US" altLang="ko-KR" sz="1400"/>
              <a:t>nonblocking </a:t>
            </a:r>
            <a:r>
              <a:rPr lang="ko-KR" altLang="en-US" sz="1400"/>
              <a:t>설정까지 같이 해 줄 수 있다</a:t>
            </a:r>
            <a:r>
              <a:rPr lang="en-US" altLang="ko-KR" sz="1400" smtClean="0"/>
              <a:t>.</a:t>
            </a:r>
          </a:p>
          <a:p>
            <a:endParaRPr lang="en-US" altLang="ko-KR" sz="1400" b="1"/>
          </a:p>
          <a:p>
            <a:r>
              <a:rPr lang="ko-KR" altLang="en-US" sz="1400"/>
              <a:t>만약 </a:t>
            </a:r>
            <a:r>
              <a:rPr lang="en-US" altLang="ko-KR" sz="1400" smtClean="0"/>
              <a:t>bufferevent</a:t>
            </a:r>
            <a:r>
              <a:rPr lang="ko-KR" altLang="en-US" sz="1400" smtClean="0"/>
              <a:t>에 </a:t>
            </a:r>
            <a:r>
              <a:rPr lang="ko-KR" altLang="en-US" sz="1400"/>
              <a:t>이미 </a:t>
            </a:r>
            <a:r>
              <a:rPr lang="en-US" altLang="ko-KR" sz="1400"/>
              <a:t>socket </a:t>
            </a:r>
            <a:r>
              <a:rPr lang="ko-KR" altLang="en-US" sz="1400"/>
              <a:t>을 설정한 상태라면</a:t>
            </a:r>
            <a:r>
              <a:rPr lang="en-US" altLang="ko-KR" sz="1400"/>
              <a:t>, Libevent </a:t>
            </a:r>
            <a:r>
              <a:rPr lang="ko-KR" altLang="en-US" sz="1400"/>
              <a:t>내부적으로 </a:t>
            </a:r>
            <a:r>
              <a:rPr lang="en-US" altLang="ko-KR" sz="1400"/>
              <a:t>socket </a:t>
            </a:r>
            <a:r>
              <a:rPr lang="ko-KR" altLang="en-US" sz="1400"/>
              <a:t>이 아직 </a:t>
            </a:r>
            <a:r>
              <a:rPr lang="en-US" altLang="ko-KR" sz="1400"/>
              <a:t>connected </a:t>
            </a:r>
            <a:r>
              <a:rPr lang="ko-KR" altLang="en-US" sz="1400"/>
              <a:t>상태가 아니고</a:t>
            </a:r>
            <a:r>
              <a:rPr lang="en-US" altLang="ko-KR" sz="1400" smtClean="0"/>
              <a:t>, connection </a:t>
            </a:r>
            <a:r>
              <a:rPr lang="ko-KR" altLang="en-US" sz="1400"/>
              <a:t>명령이 정상적으로 종료될 때 까지 </a:t>
            </a:r>
            <a:r>
              <a:rPr lang="en-US" altLang="ko-KR" sz="1400"/>
              <a:t>read/write </a:t>
            </a:r>
            <a:r>
              <a:rPr lang="ko-KR" altLang="en-US" sz="1400"/>
              <a:t>해서는 안되는 상태라고 설정된다</a:t>
            </a:r>
            <a:r>
              <a:rPr lang="en-US" altLang="ko-KR" sz="1400"/>
              <a:t>. </a:t>
            </a:r>
            <a:r>
              <a:rPr lang="ko-KR" altLang="en-US" sz="1400"/>
              <a:t>단</a:t>
            </a:r>
            <a:r>
              <a:rPr lang="en-US" altLang="ko-KR" sz="1400"/>
              <a:t>, connection </a:t>
            </a:r>
            <a:r>
              <a:rPr lang="ko-KR" altLang="en-US" sz="1400"/>
              <a:t>이 종료되기 전</a:t>
            </a:r>
            <a:r>
              <a:rPr lang="en-US" altLang="ko-KR" sz="1400"/>
              <a:t>, output buffer </a:t>
            </a:r>
            <a:r>
              <a:rPr lang="ko-KR" altLang="en-US" sz="1400"/>
              <a:t>에 데이터를 추가하는 것은 괜찮다</a:t>
            </a:r>
            <a:r>
              <a:rPr lang="en-US" altLang="ko-KR" sz="1400" smtClean="0"/>
              <a:t>.</a:t>
            </a:r>
          </a:p>
          <a:p>
            <a:endParaRPr lang="en-US" altLang="ko-KR" sz="1400" b="1"/>
          </a:p>
          <a:p>
            <a:r>
              <a:rPr lang="en-US" altLang="ko-KR" sz="1400"/>
              <a:t>connect </a:t>
            </a:r>
            <a:r>
              <a:rPr lang="ko-KR" altLang="en-US" sz="1400"/>
              <a:t>시도시</a:t>
            </a:r>
            <a:r>
              <a:rPr lang="en-US" altLang="ko-KR" sz="1400"/>
              <a:t>, </a:t>
            </a:r>
            <a:r>
              <a:rPr lang="ko-KR" altLang="en-US" sz="1400"/>
              <a:t>오직 </a:t>
            </a:r>
            <a:r>
              <a:rPr lang="en-US" altLang="ko-KR" sz="1400"/>
              <a:t>BEV_EVENT_CONNECTED </a:t>
            </a:r>
            <a:r>
              <a:rPr lang="ko-KR" altLang="en-US" sz="1400"/>
              <a:t>이벤트만 수신할 수 있음을 알아두자</a:t>
            </a:r>
            <a:r>
              <a:rPr lang="en-US" altLang="ko-KR" sz="1400"/>
              <a:t>.</a:t>
            </a:r>
            <a:endParaRPr lang="en-US" altLang="ko-KR" sz="1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58" y="42860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event_base</a:t>
            </a:r>
            <a:endParaRPr lang="ko-KR" altLang="en-US" b="1"/>
          </a:p>
        </p:txBody>
      </p:sp>
      <p:sp>
        <p:nvSpPr>
          <p:cNvPr id="5" name="직사각형 4"/>
          <p:cNvSpPr/>
          <p:nvPr/>
        </p:nvSpPr>
        <p:spPr>
          <a:xfrm>
            <a:off x="357158" y="971306"/>
            <a:ext cx="850112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struct event_base *</a:t>
            </a:r>
            <a:r>
              <a:rPr lang="en-US" altLang="ko-KR" sz="1400" b="1" smtClean="0">
                <a:solidFill>
                  <a:schemeClr val="tx2"/>
                </a:solidFill>
              </a:rPr>
              <a:t>event_base_new</a:t>
            </a:r>
            <a:r>
              <a:rPr lang="en-US" altLang="ko-KR" sz="1400" b="1" smtClean="0"/>
              <a:t>(void)</a:t>
            </a:r>
            <a:endParaRPr lang="en-US" altLang="ko-KR" sz="1400" b="1"/>
          </a:p>
          <a:p>
            <a:r>
              <a:rPr lang="en-US" altLang="ko-KR" sz="1200" smtClean="0"/>
              <a:t>Libevent </a:t>
            </a:r>
            <a:r>
              <a:rPr lang="ko-KR" altLang="en-US" sz="1200" smtClean="0"/>
              <a:t>를 사용하기전</a:t>
            </a:r>
            <a:r>
              <a:rPr lang="en-US" altLang="ko-KR" sz="1200" smtClean="0"/>
              <a:t>, </a:t>
            </a:r>
            <a:r>
              <a:rPr lang="ko-KR" altLang="en-US" sz="1200" smtClean="0"/>
              <a:t>하나 혹은 그 이상의 </a:t>
            </a:r>
            <a:r>
              <a:rPr lang="en-US" altLang="ko-KR" sz="1200" smtClean="0"/>
              <a:t>event_base_structure</a:t>
            </a:r>
            <a:r>
              <a:rPr lang="ko-KR" altLang="en-US" sz="1200" smtClean="0"/>
              <a:t>를 생성</a:t>
            </a:r>
            <a:endParaRPr lang="en-US" altLang="ko-KR" sz="1200" smtClean="0"/>
          </a:p>
          <a:p>
            <a:r>
              <a:rPr lang="ko-KR" altLang="en-US" sz="1200" smtClean="0"/>
              <a:t>각각의 </a:t>
            </a:r>
            <a:r>
              <a:rPr lang="en-US" altLang="ko-KR" sz="1200" smtClean="0"/>
              <a:t>event_base_structure </a:t>
            </a:r>
            <a:r>
              <a:rPr lang="ko-KR" altLang="en-US" sz="1200" smtClean="0"/>
              <a:t>는 설정된 이벤트를 감시하며</a:t>
            </a:r>
            <a:r>
              <a:rPr lang="en-US" altLang="ko-KR" sz="1200" smtClean="0"/>
              <a:t>, Poll </a:t>
            </a:r>
            <a:r>
              <a:rPr lang="ko-KR" altLang="en-US" sz="1200" smtClean="0"/>
              <a:t>한다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만약 </a:t>
            </a:r>
            <a:r>
              <a:rPr lang="en-US" altLang="ko-KR" sz="1200" smtClean="0"/>
              <a:t>event_base </a:t>
            </a:r>
            <a:r>
              <a:rPr lang="ko-KR" altLang="en-US" sz="1200" smtClean="0"/>
              <a:t>가 </a:t>
            </a:r>
            <a:r>
              <a:rPr lang="en-US" altLang="ko-KR" sz="1200" smtClean="0"/>
              <a:t>Locking </a:t>
            </a:r>
            <a:r>
              <a:rPr lang="ko-KR" altLang="en-US" sz="1200" smtClean="0"/>
              <a:t>을 사용한다면 멀티 스레드 환경에서도 사용이 가능하지만</a:t>
            </a:r>
            <a:r>
              <a:rPr lang="en-US" altLang="ko-KR" sz="1200" smtClean="0"/>
              <a:t>, </a:t>
            </a:r>
            <a:r>
              <a:rPr lang="ko-KR" altLang="en-US" sz="1200" smtClean="0"/>
              <a:t>만약 사용하지 않는다면 반드시 싱글 스레드 환경에서만 사용해야 한다</a:t>
            </a:r>
            <a:r>
              <a:rPr lang="en-US" altLang="ko-KR" sz="1200" smtClean="0"/>
              <a:t>. </a:t>
            </a:r>
          </a:p>
          <a:p>
            <a:r>
              <a:rPr lang="ko-KR" altLang="en-US" sz="1200" smtClean="0"/>
              <a:t>그리고 멀티 스레드 </a:t>
            </a:r>
            <a:r>
              <a:rPr lang="en-US" altLang="ko-KR" sz="1200" smtClean="0"/>
              <a:t>IO polling </a:t>
            </a:r>
            <a:r>
              <a:rPr lang="ko-KR" altLang="en-US" sz="1200" smtClean="0"/>
              <a:t>을 하고자 한다면</a:t>
            </a:r>
            <a:r>
              <a:rPr lang="en-US" altLang="ko-KR" sz="1200" smtClean="0"/>
              <a:t>, </a:t>
            </a:r>
            <a:r>
              <a:rPr lang="ko-KR" altLang="en-US" sz="1200" smtClean="0"/>
              <a:t>각각의 스레드마다 </a:t>
            </a:r>
            <a:r>
              <a:rPr lang="en-US" altLang="ko-KR" sz="1200" smtClean="0"/>
              <a:t>event_base </a:t>
            </a:r>
            <a:r>
              <a:rPr lang="ko-KR" altLang="en-US" sz="1200" smtClean="0"/>
              <a:t>를 생성해 주어야 한다</a:t>
            </a:r>
            <a:r>
              <a:rPr lang="en-US" altLang="ko-KR" sz="1200" smtClean="0"/>
              <a:t>.</a:t>
            </a:r>
          </a:p>
          <a:p>
            <a:endParaRPr lang="en-US" altLang="ko-KR" sz="1400" b="1" smtClean="0"/>
          </a:p>
          <a:p>
            <a:endParaRPr lang="en-US" altLang="ko-KR" sz="1400" b="1" smtClean="0"/>
          </a:p>
          <a:p>
            <a:r>
              <a:rPr lang="en-US" altLang="ko-KR" sz="1400" b="1" smtClean="0"/>
              <a:t>struct event_config *</a:t>
            </a:r>
            <a:r>
              <a:rPr lang="en-US" altLang="ko-KR" sz="1400" b="1" smtClean="0">
                <a:solidFill>
                  <a:schemeClr val="tx2"/>
                </a:solidFill>
              </a:rPr>
              <a:t>event_config_new</a:t>
            </a:r>
            <a:r>
              <a:rPr lang="en-US" altLang="ko-KR" sz="1400" b="1" smtClean="0"/>
              <a:t>(void);</a:t>
            </a:r>
          </a:p>
          <a:p>
            <a:r>
              <a:rPr lang="en-US" altLang="ko-KR" sz="1400" b="1" smtClean="0"/>
              <a:t>struct event_base *</a:t>
            </a:r>
            <a:r>
              <a:rPr lang="en-US" altLang="ko-KR" sz="1400" b="1" smtClean="0">
                <a:solidFill>
                  <a:schemeClr val="tx2"/>
                </a:solidFill>
              </a:rPr>
              <a:t>event_base_new_with_config</a:t>
            </a:r>
            <a:r>
              <a:rPr lang="en-US" altLang="ko-KR" sz="1400" b="1" smtClean="0"/>
              <a:t>(const struct event_config *cfg);</a:t>
            </a:r>
          </a:p>
          <a:p>
            <a:r>
              <a:rPr lang="en-US" altLang="ko-KR" sz="1400" b="1" smtClean="0"/>
              <a:t>void </a:t>
            </a:r>
            <a:r>
              <a:rPr lang="en-US" altLang="ko-KR" sz="1400" b="1" smtClean="0">
                <a:solidFill>
                  <a:schemeClr val="tx2"/>
                </a:solidFill>
              </a:rPr>
              <a:t>event_config_free</a:t>
            </a:r>
            <a:r>
              <a:rPr lang="en-US" altLang="ko-KR" sz="1400" b="1" smtClean="0"/>
              <a:t>(struct event_config *cfg);</a:t>
            </a:r>
          </a:p>
          <a:p>
            <a:r>
              <a:rPr lang="en-US" sz="1200" smtClean="0"/>
              <a:t>event_base </a:t>
            </a:r>
            <a:r>
              <a:rPr lang="ko-KR" altLang="en-US" sz="1200" smtClean="0"/>
              <a:t>구현 이벤트 상세 설정</a:t>
            </a:r>
            <a:endParaRPr lang="en-US" altLang="ko-KR" sz="1200" b="1" smtClean="0"/>
          </a:p>
          <a:p>
            <a:endParaRPr lang="en-US" altLang="ko-KR" sz="1400" b="1" smtClean="0"/>
          </a:p>
          <a:p>
            <a:endParaRPr lang="en-US" altLang="ko-KR" sz="1400" b="1" smtClean="0"/>
          </a:p>
          <a:p>
            <a:r>
              <a:rPr lang="en-US" altLang="ko-KR" sz="1400" b="1" smtClean="0"/>
              <a:t>struct event_config *</a:t>
            </a:r>
            <a:r>
              <a:rPr lang="en-US" altLang="ko-KR" sz="1400" b="1" smtClean="0">
                <a:solidFill>
                  <a:schemeClr val="tx2"/>
                </a:solidFill>
              </a:rPr>
              <a:t>event_config_new</a:t>
            </a:r>
            <a:r>
              <a:rPr lang="en-US" altLang="ko-KR" sz="1400" b="1" smtClean="0"/>
              <a:t>(void);</a:t>
            </a:r>
          </a:p>
          <a:p>
            <a:r>
              <a:rPr lang="en-US" altLang="ko-KR" sz="1400" b="1" smtClean="0"/>
              <a:t>struct event_base *</a:t>
            </a:r>
            <a:r>
              <a:rPr lang="en-US" altLang="ko-KR" sz="1400" b="1" smtClean="0">
                <a:solidFill>
                  <a:schemeClr val="tx2"/>
                </a:solidFill>
              </a:rPr>
              <a:t>event_base_new_with_config</a:t>
            </a:r>
            <a:r>
              <a:rPr lang="en-US" altLang="ko-KR" sz="1400" b="1" smtClean="0"/>
              <a:t>(const struct event_config *cfg);</a:t>
            </a:r>
          </a:p>
          <a:p>
            <a:r>
              <a:rPr lang="en-US" altLang="ko-KR" sz="1400" b="1" smtClean="0"/>
              <a:t>void </a:t>
            </a:r>
            <a:r>
              <a:rPr lang="en-US" altLang="ko-KR" sz="1400" b="1" smtClean="0">
                <a:solidFill>
                  <a:schemeClr val="tx2"/>
                </a:solidFill>
              </a:rPr>
              <a:t>event_config_free</a:t>
            </a:r>
            <a:r>
              <a:rPr lang="en-US" altLang="ko-KR" sz="1400" b="1" smtClean="0"/>
              <a:t>(struct event_config *cfg);</a:t>
            </a:r>
          </a:p>
          <a:p>
            <a:r>
              <a:rPr lang="en-US" sz="1200" smtClean="0"/>
              <a:t>event_base </a:t>
            </a:r>
            <a:r>
              <a:rPr lang="ko-KR" altLang="en-US" sz="1200" smtClean="0"/>
              <a:t>구현 이벤트 상세 설정</a:t>
            </a:r>
            <a:endParaRPr lang="en-US" altLang="ko-KR" sz="1200" smtClean="0"/>
          </a:p>
          <a:p>
            <a:endParaRPr lang="en-US" altLang="ko-KR" sz="1400" b="1" smtClean="0"/>
          </a:p>
          <a:p>
            <a:endParaRPr lang="en-US" altLang="ko-KR" sz="1400" b="1" smtClean="0"/>
          </a:p>
          <a:p>
            <a:r>
              <a:rPr lang="en-US" altLang="ko-KR" sz="1400" b="1" smtClean="0"/>
              <a:t>const char *</a:t>
            </a:r>
            <a:r>
              <a:rPr lang="en-US" altLang="ko-KR" sz="1400" b="1" smtClean="0">
                <a:solidFill>
                  <a:schemeClr val="tx2"/>
                </a:solidFill>
              </a:rPr>
              <a:t>event_base_get_method</a:t>
            </a:r>
            <a:r>
              <a:rPr lang="en-US" altLang="ko-KR" sz="1400" b="1" smtClean="0"/>
              <a:t>(const struct event_base *base);</a:t>
            </a:r>
          </a:p>
          <a:p>
            <a:r>
              <a:rPr lang="en-US" altLang="ko-KR" sz="1400" b="1" smtClean="0"/>
              <a:t>enum </a:t>
            </a:r>
            <a:r>
              <a:rPr lang="en-US" altLang="ko-KR" sz="1400" b="1" smtClean="0">
                <a:solidFill>
                  <a:schemeClr val="tx2"/>
                </a:solidFill>
              </a:rPr>
              <a:t>event_method_feature event_base_get_features</a:t>
            </a:r>
            <a:r>
              <a:rPr lang="en-US" altLang="ko-KR" sz="1400" b="1" smtClean="0"/>
              <a:t>(const struct event_base *base);</a:t>
            </a:r>
          </a:p>
          <a:p>
            <a:r>
              <a:rPr lang="ko-KR" altLang="en-US" sz="1200" smtClean="0"/>
              <a:t> 사용중인 메소드의 이름을 리턴</a:t>
            </a:r>
            <a:r>
              <a:rPr lang="en-US" altLang="ko-KR" sz="1200" smtClean="0"/>
              <a:t>, </a:t>
            </a:r>
            <a:r>
              <a:rPr lang="ko-KR" altLang="en-US" sz="1200" smtClean="0"/>
              <a:t>사용가능한 기능을 </a:t>
            </a:r>
            <a:r>
              <a:rPr lang="en-US" altLang="ko-KR" sz="1200" smtClean="0"/>
              <a:t>bitmask </a:t>
            </a:r>
            <a:r>
              <a:rPr lang="ko-KR" altLang="en-US" sz="1200" smtClean="0"/>
              <a:t>형태로 리턴</a:t>
            </a:r>
            <a:endParaRPr lang="en-US" altLang="ko-KR" sz="12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bufferevent callbacks</a:t>
            </a:r>
            <a:endParaRPr lang="ko-KR" altLang="en-US" b="1"/>
          </a:p>
        </p:txBody>
      </p:sp>
      <p:sp>
        <p:nvSpPr>
          <p:cNvPr id="5" name="직사각형 4"/>
          <p:cNvSpPr/>
          <p:nvPr/>
        </p:nvSpPr>
        <p:spPr>
          <a:xfrm>
            <a:off x="357158" y="1428736"/>
            <a:ext cx="850112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typedef void (*bufferevent_data_cb)(struct bufferevent *bev, void *ctx);</a:t>
            </a:r>
          </a:p>
          <a:p>
            <a:r>
              <a:rPr lang="en-US" altLang="ko-KR" sz="1400" b="1" smtClean="0"/>
              <a:t>typedef void (*bufferevent_event_cb)(struct bufferevent *bev, short events, void *ctx);</a:t>
            </a:r>
          </a:p>
          <a:p>
            <a:r>
              <a:rPr lang="en-US" altLang="ko-KR" sz="1400" b="1" smtClean="0"/>
              <a:t> </a:t>
            </a:r>
          </a:p>
          <a:p>
            <a:endParaRPr lang="en-US" altLang="ko-KR" sz="1400" b="1"/>
          </a:p>
          <a:p>
            <a:endParaRPr lang="en-US" altLang="ko-KR" sz="1400" b="1" smtClean="0"/>
          </a:p>
          <a:p>
            <a:r>
              <a:rPr lang="en-US" altLang="ko-KR" sz="1400" b="1" smtClean="0"/>
              <a:t>void bufferevent_setcb(struct bufferevent *bufev,</a:t>
            </a:r>
          </a:p>
          <a:p>
            <a:r>
              <a:rPr lang="en-US" altLang="ko-KR" sz="1400" b="1" smtClean="0"/>
              <a:t>    	bufferevent_data_cb readcb, </a:t>
            </a:r>
          </a:p>
          <a:p>
            <a:r>
              <a:rPr lang="en-US" altLang="ko-KR" sz="1400" b="1"/>
              <a:t>	</a:t>
            </a:r>
            <a:r>
              <a:rPr lang="en-US" altLang="ko-KR" sz="1400" b="1" smtClean="0"/>
              <a:t>bufferevent_data_cb writecb,</a:t>
            </a:r>
          </a:p>
          <a:p>
            <a:r>
              <a:rPr lang="en-US" altLang="ko-KR" sz="1400" b="1" smtClean="0"/>
              <a:t>    	bufferevent_event_cb eventcb, </a:t>
            </a:r>
          </a:p>
          <a:p>
            <a:r>
              <a:rPr lang="en-US" altLang="ko-KR" sz="1400" b="1"/>
              <a:t>	</a:t>
            </a:r>
            <a:r>
              <a:rPr lang="en-US" altLang="ko-KR" sz="1400" b="1" smtClean="0"/>
              <a:t>void *cbarg    </a:t>
            </a:r>
            <a:r>
              <a:rPr lang="en-US" altLang="ko-KR" sz="1400" b="1" smtClean="0">
                <a:sym typeface="Wingdings" pitchFamily="2" charset="2"/>
              </a:rPr>
              <a:t> </a:t>
            </a:r>
            <a:r>
              <a:rPr lang="ko-KR" altLang="en-US" sz="1400" b="1" smtClean="0">
                <a:sym typeface="Wingdings" pitchFamily="2" charset="2"/>
              </a:rPr>
              <a:t>모든 콜백함수에서 공유되는 자원</a:t>
            </a:r>
            <a:endParaRPr lang="en-US" altLang="ko-KR" sz="1400" b="1" smtClean="0"/>
          </a:p>
          <a:p>
            <a:r>
              <a:rPr lang="en-US" altLang="ko-KR" sz="1400" b="1" smtClean="0"/>
              <a:t>);</a:t>
            </a:r>
          </a:p>
          <a:p>
            <a:r>
              <a:rPr lang="en-US" altLang="ko-KR" sz="1400" b="1" smtClean="0"/>
              <a:t> </a:t>
            </a:r>
          </a:p>
          <a:p>
            <a:endParaRPr lang="en-US" altLang="ko-KR" sz="1400" b="1"/>
          </a:p>
          <a:p>
            <a:endParaRPr lang="en-US" altLang="ko-KR" sz="1400" b="1" smtClean="0"/>
          </a:p>
          <a:p>
            <a:r>
              <a:rPr lang="en-US" altLang="ko-KR" sz="1400" b="1" smtClean="0"/>
              <a:t>void bufferevent_getcb(struct bufferevent *bufev,</a:t>
            </a:r>
          </a:p>
          <a:p>
            <a:r>
              <a:rPr lang="en-US" altLang="ko-KR" sz="1400" b="1" smtClean="0"/>
              <a:t>    	bufferevent_data_cb *readcb_ptr,</a:t>
            </a:r>
          </a:p>
          <a:p>
            <a:r>
              <a:rPr lang="en-US" altLang="ko-KR" sz="1400" b="1" smtClean="0"/>
              <a:t>    	bufferevent_data_cb *write_prt,</a:t>
            </a:r>
          </a:p>
          <a:p>
            <a:r>
              <a:rPr lang="en-US" altLang="ko-KR" sz="1400" b="1" smtClean="0"/>
              <a:t>    	bufferevent_event_cb *eventcb_ptr,</a:t>
            </a:r>
          </a:p>
          <a:p>
            <a:r>
              <a:rPr lang="en-US" altLang="ko-KR" sz="1400" b="1" smtClean="0"/>
              <a:t>    	void **cbarg_ptr);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2132" y="2000240"/>
            <a:ext cx="2214578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smtClean="0">
                <a:solidFill>
                  <a:srgbClr val="00B050"/>
                </a:solidFill>
              </a:rPr>
              <a:t>[event values]</a:t>
            </a:r>
          </a:p>
          <a:p>
            <a:r>
              <a:rPr lang="en-US" altLang="ko-KR" sz="1200" b="1" smtClean="0">
                <a:solidFill>
                  <a:srgbClr val="00B050"/>
                </a:solidFill>
              </a:rPr>
              <a:t>BEV_EVENT_READING</a:t>
            </a:r>
          </a:p>
          <a:p>
            <a:r>
              <a:rPr lang="en-US" altLang="ko-KR" sz="1200" b="1" smtClean="0">
                <a:solidFill>
                  <a:srgbClr val="00B050"/>
                </a:solidFill>
              </a:rPr>
              <a:t>BEV_EVENT_WRITING</a:t>
            </a:r>
          </a:p>
          <a:p>
            <a:r>
              <a:rPr lang="en-US" altLang="ko-KR" sz="1200" b="1" smtClean="0">
                <a:solidFill>
                  <a:srgbClr val="00B050"/>
                </a:solidFill>
              </a:rPr>
              <a:t>BEV_EVENT_ERROR</a:t>
            </a:r>
          </a:p>
          <a:p>
            <a:r>
              <a:rPr lang="en-US" altLang="ko-KR" sz="1200" b="1" smtClean="0">
                <a:solidFill>
                  <a:srgbClr val="00B050"/>
                </a:solidFill>
              </a:rPr>
              <a:t>BEV_EVENT_TIMEOUT</a:t>
            </a:r>
          </a:p>
          <a:p>
            <a:r>
              <a:rPr lang="en-US" altLang="ko-KR" sz="1200" b="1" smtClean="0">
                <a:solidFill>
                  <a:srgbClr val="00B050"/>
                </a:solidFill>
              </a:rPr>
              <a:t>BEV_EVENT_EOF</a:t>
            </a:r>
          </a:p>
          <a:p>
            <a:r>
              <a:rPr lang="en-US" altLang="ko-KR" sz="1200" b="1" smtClean="0">
                <a:solidFill>
                  <a:srgbClr val="00B050"/>
                </a:solidFill>
              </a:rPr>
              <a:t>BEV_EVENT_CONNECTED</a:t>
            </a:r>
            <a:endParaRPr lang="ko-KR" altLang="en-US" sz="1200" b="1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bufferevent enable/disable</a:t>
            </a:r>
            <a:endParaRPr lang="ko-KR" altLang="en-US" b="1"/>
          </a:p>
        </p:txBody>
      </p:sp>
      <p:sp>
        <p:nvSpPr>
          <p:cNvPr id="5" name="직사각형 4"/>
          <p:cNvSpPr/>
          <p:nvPr/>
        </p:nvSpPr>
        <p:spPr>
          <a:xfrm>
            <a:off x="357158" y="2214554"/>
            <a:ext cx="850112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void bufferevent_enable(struct bufferevent *bufev, short events);</a:t>
            </a:r>
          </a:p>
          <a:p>
            <a:r>
              <a:rPr lang="en-US" altLang="ko-KR" sz="1400" b="1" smtClean="0"/>
              <a:t>void bufferevent_disable(struct bufferevent *bufev, short events);</a:t>
            </a:r>
          </a:p>
          <a:p>
            <a:r>
              <a:rPr lang="en-US" altLang="ko-KR" sz="1400" b="1" smtClean="0"/>
              <a:t> </a:t>
            </a:r>
          </a:p>
          <a:p>
            <a:r>
              <a:rPr lang="en-US" altLang="ko-KR" sz="1400" b="1" smtClean="0"/>
              <a:t>short bufferevent_get_enabled(short bufferevent *bufev); </a:t>
            </a:r>
          </a:p>
          <a:p>
            <a:endParaRPr lang="en-US" altLang="ko-KR" sz="1400" b="1" smtClean="0"/>
          </a:p>
          <a:p>
            <a:endParaRPr lang="en-US" altLang="ko-KR" sz="1400"/>
          </a:p>
          <a:p>
            <a:r>
              <a:rPr lang="ko-KR" altLang="en-US" sz="1400" smtClean="0"/>
              <a:t>읽기</a:t>
            </a:r>
            <a:r>
              <a:rPr lang="en-US" altLang="ko-KR" sz="1400" smtClean="0"/>
              <a:t>/</a:t>
            </a:r>
            <a:r>
              <a:rPr lang="ko-KR" altLang="en-US" sz="1400" smtClean="0"/>
              <a:t>쓰기가 비활성화 된 상태에서는 </a:t>
            </a:r>
            <a:r>
              <a:rPr lang="en-US" altLang="ko-KR" sz="1400" smtClean="0"/>
              <a:t>read/write</a:t>
            </a:r>
            <a:r>
              <a:rPr lang="ko-KR" altLang="en-US" sz="1400" smtClean="0"/>
              <a:t>를 시도하지 않는다</a:t>
            </a:r>
            <a:r>
              <a:rPr lang="en-US" altLang="ko-KR" sz="1400" smtClean="0"/>
              <a:t>. </a:t>
            </a:r>
          </a:p>
          <a:p>
            <a:r>
              <a:rPr lang="ko-KR" altLang="en-US" sz="1400" smtClean="0"/>
              <a:t>그리고 </a:t>
            </a:r>
            <a:r>
              <a:rPr lang="en-US" altLang="ko-KR" sz="1400" smtClean="0"/>
              <a:t>output buffer</a:t>
            </a:r>
            <a:r>
              <a:rPr lang="ko-KR" altLang="en-US" sz="1400" smtClean="0"/>
              <a:t>가 없을 경우에는 따로 쓰기 비활성화를 할 필요는 없다</a:t>
            </a:r>
            <a:r>
              <a:rPr lang="en-US" altLang="ko-KR" sz="1400" smtClean="0"/>
              <a:t>.</a:t>
            </a:r>
          </a:p>
          <a:p>
            <a:r>
              <a:rPr lang="en-US" altLang="ko-KR" sz="1400" smtClean="0"/>
              <a:t>output buffer</a:t>
            </a:r>
            <a:r>
              <a:rPr lang="ko-KR" altLang="en-US" sz="1400" smtClean="0"/>
              <a:t>가 비워졌을 시</a:t>
            </a:r>
            <a:r>
              <a:rPr lang="en-US" altLang="ko-KR" sz="1400" smtClean="0"/>
              <a:t>, bufferevent</a:t>
            </a:r>
            <a:r>
              <a:rPr lang="ko-KR" altLang="en-US" sz="1400" smtClean="0"/>
              <a:t>는 자동적으로 쓰기를 중지한다</a:t>
            </a:r>
            <a:r>
              <a:rPr lang="en-US" altLang="ko-KR" sz="1400" smtClean="0"/>
              <a:t>. </a:t>
            </a:r>
          </a:p>
          <a:p>
            <a:r>
              <a:rPr lang="ko-KR" altLang="en-US" sz="1400" smtClean="0"/>
              <a:t>이후 다시 </a:t>
            </a:r>
            <a:r>
              <a:rPr lang="en-US" altLang="ko-KR" sz="1400" smtClean="0"/>
              <a:t>output buffer</a:t>
            </a:r>
            <a:r>
              <a:rPr lang="ko-KR" altLang="en-US" sz="1400" smtClean="0"/>
              <a:t>에 데이터가 채워지면 다시 쓰기를 시작한다</a:t>
            </a:r>
            <a:r>
              <a:rPr lang="en-US" altLang="ko-KR" sz="1400" smtClean="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비슷하게</a:t>
            </a:r>
            <a:r>
              <a:rPr lang="en-US" altLang="ko-KR" sz="1400"/>
              <a:t>, input buffer</a:t>
            </a:r>
            <a:r>
              <a:rPr lang="ko-KR" altLang="en-US" sz="1400"/>
              <a:t>가 </a:t>
            </a:r>
            <a:r>
              <a:rPr lang="en-US" altLang="ko-KR" sz="1400"/>
              <a:t>high-water mark </a:t>
            </a:r>
            <a:r>
              <a:rPr lang="ko-KR" altLang="en-US" sz="1400"/>
              <a:t>레벨만큼 채워졌을 경우</a:t>
            </a:r>
            <a:r>
              <a:rPr lang="en-US" altLang="ko-KR" sz="1400"/>
              <a:t>, </a:t>
            </a:r>
            <a:r>
              <a:rPr lang="ko-KR" altLang="en-US" sz="1400"/>
              <a:t>별도로 읽기 비활성화를 할 필요가 </a:t>
            </a:r>
            <a:r>
              <a:rPr lang="ko-KR" altLang="en-US" sz="1400" smtClean="0"/>
              <a:t>없다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자동적으로 </a:t>
            </a:r>
            <a:r>
              <a:rPr lang="ko-KR" altLang="en-US" sz="1400"/>
              <a:t>읽기를 중지하며 해당 버퍼가 충분히 비워지면 다시 읽기를 시작한다</a:t>
            </a:r>
            <a:r>
              <a:rPr lang="en-US" altLang="ko-KR" sz="1400" smtClean="0"/>
              <a:t>.</a:t>
            </a:r>
            <a:endParaRPr lang="en-US" altLang="ko-KR" sz="1400" b="1" smtClean="0"/>
          </a:p>
        </p:txBody>
      </p:sp>
      <p:sp>
        <p:nvSpPr>
          <p:cNvPr id="7" name="직사각형 6"/>
          <p:cNvSpPr/>
          <p:nvPr/>
        </p:nvSpPr>
        <p:spPr>
          <a:xfrm>
            <a:off x="6215074" y="2285992"/>
            <a:ext cx="221457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smtClean="0">
                <a:solidFill>
                  <a:srgbClr val="00B050"/>
                </a:solidFill>
              </a:rPr>
              <a:t>[event values]</a:t>
            </a:r>
          </a:p>
          <a:p>
            <a:r>
              <a:rPr lang="en-US" altLang="ko-KR" sz="1200" b="1" smtClean="0">
                <a:solidFill>
                  <a:srgbClr val="00B050"/>
                </a:solidFill>
              </a:rPr>
              <a:t>EV_READ</a:t>
            </a:r>
          </a:p>
          <a:p>
            <a:r>
              <a:rPr lang="en-US" altLang="ko-KR" sz="1200" b="1" smtClean="0">
                <a:solidFill>
                  <a:srgbClr val="00B050"/>
                </a:solidFill>
              </a:rPr>
              <a:t>EV_WRITE</a:t>
            </a:r>
            <a:endParaRPr lang="ko-KR" altLang="en-US" sz="1200" b="1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input/output evbuffer, set water mark</a:t>
            </a:r>
            <a:endParaRPr lang="ko-KR" altLang="en-US" b="1"/>
          </a:p>
        </p:txBody>
      </p:sp>
      <p:sp>
        <p:nvSpPr>
          <p:cNvPr id="5" name="직사각형 4"/>
          <p:cNvSpPr/>
          <p:nvPr/>
        </p:nvSpPr>
        <p:spPr>
          <a:xfrm>
            <a:off x="357158" y="1428736"/>
            <a:ext cx="85011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struct evbuffer *bufferevent_get_input(struct bufferevent *bufev);</a:t>
            </a:r>
          </a:p>
          <a:p>
            <a:r>
              <a:rPr lang="en-US" altLang="ko-KR" sz="1400" b="1" smtClean="0"/>
              <a:t>struct evbuffer *bufferevent_get_output(struct bufferevent *bufev);</a:t>
            </a:r>
          </a:p>
          <a:p>
            <a:endParaRPr lang="en-US" altLang="ko-KR" sz="1400"/>
          </a:p>
          <a:p>
            <a:r>
              <a:rPr lang="ko-KR" altLang="en-US" sz="1400"/>
              <a:t>각각 </a:t>
            </a:r>
            <a:r>
              <a:rPr lang="en-US" sz="1400"/>
              <a:t>input/output buffer</a:t>
            </a:r>
            <a:r>
              <a:rPr lang="ko-KR" altLang="en-US" sz="1400"/>
              <a:t>를 리턴한다</a:t>
            </a:r>
            <a:r>
              <a:rPr lang="en-US" altLang="ko-KR" sz="1400"/>
              <a:t>. </a:t>
            </a:r>
            <a:endParaRPr lang="en-US" altLang="ko-KR" sz="1400" smtClean="0"/>
          </a:p>
          <a:p>
            <a:r>
              <a:rPr lang="en-US" altLang="ko-KR" sz="1400" smtClean="0"/>
              <a:t>input </a:t>
            </a:r>
            <a:r>
              <a:rPr lang="en-US" altLang="ko-KR" sz="1400"/>
              <a:t>buffer </a:t>
            </a:r>
            <a:r>
              <a:rPr lang="ko-KR" altLang="en-US" sz="1400"/>
              <a:t>에서는 삭제</a:t>
            </a:r>
            <a:r>
              <a:rPr lang="en-US" altLang="ko-KR" sz="1400"/>
              <a:t>(</a:t>
            </a:r>
            <a:r>
              <a:rPr lang="ko-KR" altLang="en-US" sz="1400"/>
              <a:t>추가가 아님</a:t>
            </a:r>
            <a:r>
              <a:rPr lang="en-US" altLang="ko-KR" sz="1400"/>
              <a:t>)</a:t>
            </a:r>
            <a:r>
              <a:rPr lang="ko-KR" altLang="en-US" sz="1400"/>
              <a:t>만 하고</a:t>
            </a:r>
            <a:r>
              <a:rPr lang="en-US" altLang="ko-KR" sz="1400"/>
              <a:t>, </a:t>
            </a:r>
            <a:endParaRPr lang="en-US" altLang="ko-KR" sz="1400" smtClean="0"/>
          </a:p>
          <a:p>
            <a:r>
              <a:rPr lang="en-US" altLang="ko-KR" sz="1400" smtClean="0"/>
              <a:t>output </a:t>
            </a:r>
            <a:r>
              <a:rPr lang="en-US" altLang="ko-KR" sz="1400"/>
              <a:t>buffer</a:t>
            </a:r>
            <a:r>
              <a:rPr lang="ko-KR" altLang="en-US" sz="1400"/>
              <a:t>에서는 추가</a:t>
            </a:r>
            <a:r>
              <a:rPr lang="en-US" altLang="ko-KR" sz="1400"/>
              <a:t>(</a:t>
            </a:r>
            <a:r>
              <a:rPr lang="ko-KR" altLang="en-US" sz="1400"/>
              <a:t>삭제가 아님</a:t>
            </a:r>
            <a:r>
              <a:rPr lang="en-US" altLang="ko-KR" sz="1400"/>
              <a:t>)</a:t>
            </a:r>
            <a:r>
              <a:rPr lang="ko-KR" altLang="en-US" sz="1400"/>
              <a:t>만 한다는 것에 유의하자</a:t>
            </a:r>
            <a:r>
              <a:rPr lang="en-US" altLang="ko-KR" sz="1400" smtClean="0"/>
              <a:t>.</a:t>
            </a:r>
          </a:p>
          <a:p>
            <a:endParaRPr lang="en-US" altLang="ko-KR" sz="1400" b="1"/>
          </a:p>
          <a:p>
            <a:r>
              <a:rPr lang="ko-KR" altLang="en-US" sz="1400" b="1">
                <a:solidFill>
                  <a:srgbClr val="FF0000"/>
                </a:solidFill>
              </a:rPr>
              <a:t>쓰기하는 데이터가 너무 작거나</a:t>
            </a:r>
            <a:r>
              <a:rPr lang="en-US" altLang="ko-KR" sz="1400" b="1">
                <a:solidFill>
                  <a:srgbClr val="FF0000"/>
                </a:solidFill>
              </a:rPr>
              <a:t>, </a:t>
            </a:r>
            <a:endParaRPr lang="en-US" altLang="ko-KR" sz="1400" b="1" smtClean="0">
              <a:solidFill>
                <a:srgbClr val="FF0000"/>
              </a:solidFill>
            </a:endParaRPr>
          </a:p>
          <a:p>
            <a:r>
              <a:rPr lang="ko-KR" altLang="en-US" sz="1400" b="1" smtClean="0">
                <a:solidFill>
                  <a:srgbClr val="FF0000"/>
                </a:solidFill>
              </a:rPr>
              <a:t>읽기하는 </a:t>
            </a:r>
            <a:r>
              <a:rPr lang="ko-KR" altLang="en-US" sz="1400" b="1">
                <a:solidFill>
                  <a:srgbClr val="FF0000"/>
                </a:solidFill>
              </a:rPr>
              <a:t>데이터가 너무 크다면 작업이 잠시 멈출 수 있다</a:t>
            </a:r>
            <a:r>
              <a:rPr lang="en-US" altLang="ko-KR" sz="1400" b="1">
                <a:solidFill>
                  <a:srgbClr val="FF0000"/>
                </a:solidFill>
              </a:rPr>
              <a:t>. </a:t>
            </a:r>
            <a:endParaRPr lang="en-US" altLang="ko-KR" sz="1400" b="1" smtClean="0">
              <a:solidFill>
                <a:srgbClr val="FF0000"/>
              </a:solidFill>
            </a:endParaRPr>
          </a:p>
          <a:p>
            <a:r>
              <a:rPr lang="ko-KR" altLang="en-US" sz="1400" b="1" smtClean="0">
                <a:solidFill>
                  <a:srgbClr val="FF0000"/>
                </a:solidFill>
              </a:rPr>
              <a:t>하지만 </a:t>
            </a:r>
            <a:r>
              <a:rPr lang="ko-KR" altLang="en-US" sz="1400" b="1">
                <a:solidFill>
                  <a:srgbClr val="FF0000"/>
                </a:solidFill>
              </a:rPr>
              <a:t>데이터가 더 채워지거나 줄어든다면 곧 다시 작업을 개시할 것이다</a:t>
            </a:r>
            <a:r>
              <a:rPr lang="en-US" altLang="ko-KR" sz="1400" b="1">
                <a:solidFill>
                  <a:srgbClr val="FF0000"/>
                </a:solidFill>
              </a:rPr>
              <a:t>.</a:t>
            </a:r>
            <a:endParaRPr lang="en-US" altLang="ko-KR" sz="1400" b="1" smtClean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96" y="4714884"/>
            <a:ext cx="850112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void bufferevent_setwatermark(</a:t>
            </a:r>
          </a:p>
          <a:p>
            <a:r>
              <a:rPr lang="en-US" altLang="ko-KR" sz="1400" b="1"/>
              <a:t>	</a:t>
            </a:r>
            <a:r>
              <a:rPr lang="en-US" altLang="ko-KR" sz="1400" b="1" smtClean="0"/>
              <a:t>struct bufferevent *bufev, short events, </a:t>
            </a:r>
          </a:p>
          <a:p>
            <a:r>
              <a:rPr lang="en-US" altLang="ko-KR" sz="1400" b="1" smtClean="0"/>
              <a:t>	size_t lowmark, size_t highmark);</a:t>
            </a:r>
          </a:p>
          <a:p>
            <a:endParaRPr lang="en-US" altLang="ko-KR" sz="1400" smtClean="0"/>
          </a:p>
          <a:p>
            <a:r>
              <a:rPr lang="en-US" sz="1400"/>
              <a:t>high-water mark </a:t>
            </a:r>
            <a:r>
              <a:rPr lang="ko-KR" altLang="en-US" sz="1400"/>
              <a:t>를 </a:t>
            </a:r>
            <a:r>
              <a:rPr lang="en-US" altLang="ko-KR" sz="1400"/>
              <a:t>0</a:t>
            </a:r>
            <a:r>
              <a:rPr lang="ko-KR" altLang="en-US" sz="1400"/>
              <a:t>으로 설정하면 </a:t>
            </a:r>
            <a:r>
              <a:rPr lang="en-US" altLang="ko-KR" sz="1400"/>
              <a:t>"</a:t>
            </a:r>
            <a:r>
              <a:rPr lang="en-US" sz="1400"/>
              <a:t>unlimited"</a:t>
            </a:r>
            <a:r>
              <a:rPr lang="ko-KR" altLang="en-US" sz="1400"/>
              <a:t>를 의미한다</a:t>
            </a:r>
            <a:r>
              <a:rPr lang="en-US" altLang="ko-KR" sz="1400"/>
              <a:t>.</a:t>
            </a:r>
            <a:endParaRPr lang="en-US" altLang="ko-KR" sz="1400" b="1" smtClean="0"/>
          </a:p>
        </p:txBody>
      </p:sp>
      <p:sp>
        <p:nvSpPr>
          <p:cNvPr id="10" name="해 9"/>
          <p:cNvSpPr/>
          <p:nvPr/>
        </p:nvSpPr>
        <p:spPr>
          <a:xfrm>
            <a:off x="6715140" y="2714620"/>
            <a:ext cx="1143008" cy="1000132"/>
          </a:xfrm>
          <a:prstGeom prst="su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write/read data in a bufferevent</a:t>
            </a:r>
            <a:endParaRPr lang="ko-KR" altLang="en-US" b="1"/>
          </a:p>
        </p:txBody>
      </p:sp>
      <p:sp>
        <p:nvSpPr>
          <p:cNvPr id="5" name="직사각형 4"/>
          <p:cNvSpPr/>
          <p:nvPr/>
        </p:nvSpPr>
        <p:spPr>
          <a:xfrm>
            <a:off x="357158" y="1428736"/>
            <a:ext cx="85011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int bufferevent_write(struct bufferevent *bufev, const void *data, size_t size);</a:t>
            </a:r>
          </a:p>
          <a:p>
            <a:r>
              <a:rPr lang="en-US" altLang="ko-KR" sz="1400" b="1" smtClean="0"/>
              <a:t>int bufferevent_write_buffer(struct bufferevent *bufev, struct evbuffer *buf);</a:t>
            </a:r>
          </a:p>
          <a:p>
            <a:endParaRPr lang="en-US" altLang="ko-KR" sz="1400" smtClean="0"/>
          </a:p>
          <a:p>
            <a:r>
              <a:rPr lang="en-US" altLang="ko-KR" sz="1400"/>
              <a:t>bufferevent</a:t>
            </a:r>
            <a:r>
              <a:rPr lang="ko-KR" altLang="en-US" sz="1400"/>
              <a:t>의 </a:t>
            </a:r>
            <a:r>
              <a:rPr lang="en-US" altLang="ko-KR" sz="1400"/>
              <a:t>output buffer</a:t>
            </a:r>
            <a:r>
              <a:rPr lang="ko-KR" altLang="en-US" sz="1400"/>
              <a:t>에 데이터를 </a:t>
            </a:r>
            <a:r>
              <a:rPr lang="ko-KR" altLang="en-US" sz="1400" b="1">
                <a:solidFill>
                  <a:srgbClr val="FF0000"/>
                </a:solidFill>
              </a:rPr>
              <a:t>추가</a:t>
            </a:r>
            <a:r>
              <a:rPr lang="ko-KR" altLang="en-US" sz="1400"/>
              <a:t>하는 함수들이다</a:t>
            </a:r>
            <a:r>
              <a:rPr lang="en-US" altLang="ko-KR" sz="1400" smtClean="0"/>
              <a:t>.</a:t>
            </a:r>
          </a:p>
          <a:p>
            <a:r>
              <a:rPr lang="ko-KR" altLang="en-US" sz="1400"/>
              <a:t>지정된 </a:t>
            </a:r>
            <a:r>
              <a:rPr lang="en-US" altLang="ko-KR" sz="1400"/>
              <a:t>size </a:t>
            </a:r>
            <a:r>
              <a:rPr lang="ko-KR" altLang="en-US" sz="1400"/>
              <a:t>바이트 크기만큼 </a:t>
            </a:r>
            <a:r>
              <a:rPr lang="en-US" altLang="ko-KR" sz="1400"/>
              <a:t>add </a:t>
            </a:r>
            <a:r>
              <a:rPr lang="ko-KR" altLang="en-US" sz="1400"/>
              <a:t>버퍼 데이터를 </a:t>
            </a:r>
            <a:r>
              <a:rPr lang="en-US" altLang="ko-KR" sz="1400"/>
              <a:t>output buffer </a:t>
            </a:r>
            <a:r>
              <a:rPr lang="ko-KR" altLang="en-US" sz="1400"/>
              <a:t>의 끝에 추가한다</a:t>
            </a:r>
            <a:r>
              <a:rPr lang="en-US" altLang="ko-KR" sz="1400" smtClean="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 </a:t>
            </a:r>
            <a:r>
              <a:rPr lang="en-US" altLang="ko-KR" sz="1400"/>
              <a:t>bufferevent_write_buffer()</a:t>
            </a:r>
            <a:r>
              <a:rPr lang="ko-KR" altLang="en-US" sz="1400"/>
              <a:t>는 </a:t>
            </a:r>
            <a:r>
              <a:rPr lang="en-US" altLang="ko-KR" sz="1400"/>
              <a:t>buf </a:t>
            </a:r>
            <a:r>
              <a:rPr lang="ko-KR" altLang="en-US" sz="1400"/>
              <a:t>의 데이터를 모두 삭제하고 </a:t>
            </a:r>
            <a:r>
              <a:rPr lang="en-US" altLang="ko-KR" sz="1400"/>
              <a:t>output buffer </a:t>
            </a:r>
            <a:r>
              <a:rPr lang="ko-KR" altLang="en-US" sz="1400"/>
              <a:t>에 끝에 추가한다</a:t>
            </a:r>
            <a:r>
              <a:rPr lang="en-US" altLang="ko-KR" sz="1400"/>
              <a:t>.</a:t>
            </a:r>
            <a:endParaRPr lang="en-US" altLang="ko-KR" sz="1400" smtClean="0"/>
          </a:p>
          <a:p>
            <a:endParaRPr lang="en-US" altLang="ko-KR" sz="1400" b="1"/>
          </a:p>
          <a:p>
            <a:r>
              <a:rPr lang="en-US" altLang="ko-KR" sz="1400" b="1" smtClean="0"/>
              <a:t>size_t bufferevent_read(struct bufferevent *bufev, void *data, size_t size);</a:t>
            </a:r>
          </a:p>
          <a:p>
            <a:r>
              <a:rPr lang="en-US" altLang="ko-KR" sz="1400" b="1" smtClean="0"/>
              <a:t>int bufferevent_read_buffer(struct bufferevent *bufev, struct evbuffer *buf);</a:t>
            </a:r>
          </a:p>
          <a:p>
            <a:endParaRPr lang="en-US" altLang="ko-KR" sz="1400" b="1"/>
          </a:p>
          <a:p>
            <a:r>
              <a:rPr lang="en-US" altLang="ko-KR" sz="1400"/>
              <a:t>bufferevent</a:t>
            </a:r>
            <a:r>
              <a:rPr lang="ko-KR" altLang="en-US" sz="1400"/>
              <a:t>의 </a:t>
            </a:r>
            <a:r>
              <a:rPr lang="en-US" altLang="ko-KR" sz="1400"/>
              <a:t>input buffer</a:t>
            </a:r>
            <a:r>
              <a:rPr lang="ko-KR" altLang="en-US" sz="1400"/>
              <a:t>에서 데이터를 </a:t>
            </a:r>
            <a:r>
              <a:rPr lang="ko-KR" altLang="en-US" sz="1400" b="1">
                <a:solidFill>
                  <a:srgbClr val="FF0000"/>
                </a:solidFill>
              </a:rPr>
              <a:t>삭제</a:t>
            </a:r>
            <a:r>
              <a:rPr lang="ko-KR" altLang="en-US" sz="1400"/>
              <a:t>하는 함수들이다</a:t>
            </a:r>
            <a:r>
              <a:rPr lang="en-US" altLang="ko-KR" sz="1400" smtClean="0"/>
              <a:t>.</a:t>
            </a:r>
          </a:p>
          <a:p>
            <a:r>
              <a:rPr lang="en-US" altLang="ko-KR" sz="1400"/>
              <a:t>input buffer </a:t>
            </a:r>
            <a:r>
              <a:rPr lang="ko-KR" altLang="en-US" sz="1400"/>
              <a:t>에서 </a:t>
            </a:r>
            <a:r>
              <a:rPr lang="en-US" altLang="ko-KR" sz="1400"/>
              <a:t>size </a:t>
            </a:r>
            <a:r>
              <a:rPr lang="ko-KR" altLang="en-US" sz="1400"/>
              <a:t>바이트 크기만큼 데이터를 삭제하고</a:t>
            </a:r>
            <a:r>
              <a:rPr lang="en-US" altLang="ko-KR" sz="1400"/>
              <a:t>, data </a:t>
            </a:r>
            <a:r>
              <a:rPr lang="ko-KR" altLang="en-US" sz="1400"/>
              <a:t>버퍼에 입력한다</a:t>
            </a:r>
            <a:r>
              <a:rPr lang="en-US" altLang="ko-KR" sz="1400" smtClean="0"/>
              <a:t>.</a:t>
            </a:r>
          </a:p>
          <a:p>
            <a:r>
              <a:rPr lang="en-US" sz="1400"/>
              <a:t>bufferevent_read_buffer() </a:t>
            </a:r>
            <a:r>
              <a:rPr lang="ko-KR" altLang="en-US" sz="1400"/>
              <a:t>함수는 </a:t>
            </a:r>
            <a:r>
              <a:rPr lang="en-US" sz="1400"/>
              <a:t>input buffer</a:t>
            </a:r>
            <a:r>
              <a:rPr lang="ko-KR" altLang="en-US" sz="1400"/>
              <a:t>의 모든 데이터삭제하고 </a:t>
            </a:r>
            <a:r>
              <a:rPr lang="en-US" sz="1400"/>
              <a:t>buf </a:t>
            </a:r>
            <a:r>
              <a:rPr lang="ko-KR" altLang="en-US" sz="1400"/>
              <a:t>에 입력한다</a:t>
            </a:r>
            <a:r>
              <a:rPr lang="en-US" altLang="ko-KR" sz="1400" smtClean="0"/>
              <a:t>.</a:t>
            </a:r>
          </a:p>
          <a:p>
            <a:endParaRPr lang="en-US" altLang="ko-KR" sz="1400" b="1"/>
          </a:p>
          <a:p>
            <a:r>
              <a:rPr lang="en-US" altLang="ko-KR" sz="1400"/>
              <a:t>bufferevent_read() </a:t>
            </a:r>
            <a:r>
              <a:rPr lang="ko-KR" altLang="en-US" sz="1400"/>
              <a:t>사용시</a:t>
            </a:r>
            <a:r>
              <a:rPr lang="en-US" altLang="ko-KR" sz="1400"/>
              <a:t>, data</a:t>
            </a:r>
            <a:r>
              <a:rPr lang="ko-KR" altLang="en-US" sz="1400"/>
              <a:t>에는 지정된 </a:t>
            </a:r>
            <a:r>
              <a:rPr lang="en-US" altLang="ko-KR" sz="1400"/>
              <a:t>size </a:t>
            </a:r>
            <a:r>
              <a:rPr lang="ko-KR" altLang="en-US" sz="1400"/>
              <a:t>바이트 크기 만큼의 크기를 가져야 한다</a:t>
            </a:r>
            <a:r>
              <a:rPr lang="en-US" altLang="ko-KR" sz="1400"/>
              <a:t>.</a:t>
            </a:r>
            <a:endParaRPr lang="en-US" altLang="ko-KR" sz="1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bufferevent timeout</a:t>
            </a:r>
            <a:endParaRPr lang="ko-KR" altLang="en-US" b="1"/>
          </a:p>
        </p:txBody>
      </p:sp>
      <p:sp>
        <p:nvSpPr>
          <p:cNvPr id="5" name="직사각형 4"/>
          <p:cNvSpPr/>
          <p:nvPr/>
        </p:nvSpPr>
        <p:spPr>
          <a:xfrm>
            <a:off x="357158" y="1428736"/>
            <a:ext cx="864399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void bufferevent_set_timeout(struct bufferevent *bufev,</a:t>
            </a:r>
          </a:p>
          <a:p>
            <a:r>
              <a:rPr lang="en-US" altLang="ko-KR" sz="1400" b="1" smtClean="0"/>
              <a:t>    	const struct timeval *timeout_read, </a:t>
            </a:r>
          </a:p>
          <a:p>
            <a:r>
              <a:rPr lang="en-US" altLang="ko-KR" sz="1400" b="1"/>
              <a:t>	</a:t>
            </a:r>
            <a:r>
              <a:rPr lang="en-US" altLang="ko-KR" sz="1400" b="1" smtClean="0"/>
              <a:t>const struct timeval *timeout_write);</a:t>
            </a:r>
          </a:p>
          <a:p>
            <a:r>
              <a:rPr lang="en-US" altLang="ko-KR" sz="1400" b="1" smtClean="0"/>
              <a:t>(</a:t>
            </a:r>
            <a:r>
              <a:rPr lang="ko-KR" altLang="en-US" sz="1400" b="1" smtClean="0"/>
              <a:t>이전 버전</a:t>
            </a:r>
            <a:r>
              <a:rPr lang="en-US" altLang="ko-KR" sz="1400" b="1" smtClean="0"/>
              <a:t>: bufferevent_set_timeout</a:t>
            </a:r>
            <a:r>
              <a:rPr lang="en-US" altLang="ko-KR" sz="1400" b="1" smtClean="0">
                <a:solidFill>
                  <a:srgbClr val="FF0000"/>
                </a:solidFill>
              </a:rPr>
              <a:t>s</a:t>
            </a:r>
            <a:r>
              <a:rPr lang="en-US" altLang="ko-KR" sz="1400" b="1" smtClean="0"/>
              <a:t>())</a:t>
            </a:r>
            <a:endParaRPr lang="en-US" altLang="ko-KR" sz="1400" b="1"/>
          </a:p>
          <a:p>
            <a:endParaRPr lang="en-US" altLang="ko-KR" sz="1400" smtClean="0"/>
          </a:p>
          <a:p>
            <a:r>
              <a:rPr lang="en-US" altLang="ko-KR" sz="1400"/>
              <a:t>timeout</a:t>
            </a:r>
            <a:r>
              <a:rPr lang="ko-KR" altLang="en-US" sz="1400"/>
              <a:t>을 </a:t>
            </a:r>
            <a:r>
              <a:rPr lang="en-US" altLang="ko-KR" sz="1400"/>
              <a:t>NULL</a:t>
            </a:r>
            <a:r>
              <a:rPr lang="ko-KR" altLang="en-US" sz="1400"/>
              <a:t>로 설정하게되면</a:t>
            </a:r>
            <a:r>
              <a:rPr lang="en-US" altLang="ko-KR" sz="1400"/>
              <a:t>, </a:t>
            </a:r>
            <a:r>
              <a:rPr lang="ko-KR" altLang="en-US" sz="1400"/>
              <a:t>설정된 </a:t>
            </a:r>
            <a:r>
              <a:rPr lang="en-US" altLang="ko-KR" sz="1400"/>
              <a:t>timeout</a:t>
            </a:r>
            <a:r>
              <a:rPr lang="ko-KR" altLang="en-US" sz="1400"/>
              <a:t>을 삭제하는 것으로 간주한다</a:t>
            </a:r>
            <a:r>
              <a:rPr lang="en-US" altLang="ko-KR" sz="1400"/>
              <a:t>. </a:t>
            </a:r>
            <a:endParaRPr lang="en-US" altLang="ko-KR" sz="1400" smtClean="0"/>
          </a:p>
          <a:p>
            <a:r>
              <a:rPr lang="ko-KR" altLang="en-US" sz="1400" smtClean="0">
                <a:solidFill>
                  <a:srgbClr val="FF0000"/>
                </a:solidFill>
              </a:rPr>
              <a:t>그러나 </a:t>
            </a:r>
            <a:r>
              <a:rPr lang="en-US" altLang="ko-KR" sz="1400">
                <a:solidFill>
                  <a:srgbClr val="FF0000"/>
                </a:solidFill>
              </a:rPr>
              <a:t>Libevent 2.1.2-alpha </a:t>
            </a:r>
            <a:r>
              <a:rPr lang="ko-KR" altLang="en-US" sz="1400">
                <a:solidFill>
                  <a:srgbClr val="FF0000"/>
                </a:solidFill>
              </a:rPr>
              <a:t>이전 버전에서는 특정 데이터 타입에 대해서 잘 작동 안 할 수도 있다</a:t>
            </a:r>
            <a:r>
              <a:rPr lang="en-US" altLang="ko-KR" sz="1400">
                <a:solidFill>
                  <a:srgbClr val="FF0000"/>
                </a:solidFill>
              </a:rPr>
              <a:t>.</a:t>
            </a:r>
            <a:r>
              <a:rPr lang="en-US" altLang="ko-KR" sz="1400"/>
              <a:t> </a:t>
            </a:r>
            <a:endParaRPr lang="en-US" altLang="ko-KR" sz="1400" smtClean="0"/>
          </a:p>
          <a:p>
            <a:r>
              <a:rPr lang="en-US" altLang="ko-KR" sz="1400" smtClean="0"/>
              <a:t>(</a:t>
            </a:r>
            <a:r>
              <a:rPr lang="ko-KR" altLang="en-US" sz="1400"/>
              <a:t>오래된 버전 사용시</a:t>
            </a:r>
            <a:r>
              <a:rPr lang="en-US" altLang="ko-KR" sz="1400"/>
              <a:t>, timeout </a:t>
            </a:r>
            <a:r>
              <a:rPr lang="ko-KR" altLang="en-US" sz="1400"/>
              <a:t>에 굉장히 큰 값을 지정해주거나 </a:t>
            </a:r>
            <a:r>
              <a:rPr lang="en-US" altLang="ko-KR" sz="1400"/>
              <a:t>eventcb </a:t>
            </a:r>
            <a:r>
              <a:rPr lang="ko-KR" altLang="en-US" sz="1400"/>
              <a:t>에 </a:t>
            </a:r>
            <a:r>
              <a:rPr lang="en-US" altLang="ko-KR" sz="1400" b="1">
                <a:solidFill>
                  <a:srgbClr val="FF0000"/>
                </a:solidFill>
              </a:rPr>
              <a:t>BEV_TIMEOUT</a:t>
            </a:r>
            <a:r>
              <a:rPr lang="en-US" altLang="ko-KR" sz="1400"/>
              <a:t> </a:t>
            </a:r>
            <a:r>
              <a:rPr lang="ko-KR" altLang="en-US" sz="1400"/>
              <a:t>을 무시하도록 설정하는 방법을 사용할 수 있다</a:t>
            </a:r>
            <a:r>
              <a:rPr lang="en-US" altLang="ko-KR" sz="1400" smtClean="0"/>
              <a:t>.)</a:t>
            </a:r>
          </a:p>
          <a:p>
            <a:endParaRPr lang="en-US" altLang="ko-KR" sz="1400"/>
          </a:p>
          <a:p>
            <a:r>
              <a:rPr lang="en-US" altLang="ko-KR" sz="1400"/>
              <a:t>bufferevent </a:t>
            </a:r>
            <a:r>
              <a:rPr lang="ko-KR" altLang="en-US" sz="1400"/>
              <a:t>에서 </a:t>
            </a:r>
            <a:r>
              <a:rPr lang="en-US" altLang="ko-KR" sz="1400"/>
              <a:t>read </a:t>
            </a:r>
            <a:r>
              <a:rPr lang="ko-KR" altLang="en-US" sz="1400"/>
              <a:t>작업시 </a:t>
            </a:r>
            <a:r>
              <a:rPr lang="en-US" altLang="ko-KR" sz="1400"/>
              <a:t>timeout_read </a:t>
            </a:r>
            <a:r>
              <a:rPr lang="ko-KR" altLang="en-US" sz="1400"/>
              <a:t>초 이상의 시간이 넘어가면 </a:t>
            </a:r>
            <a:r>
              <a:rPr lang="en-US" altLang="ko-KR" sz="1400"/>
              <a:t>read timeout </a:t>
            </a:r>
            <a:r>
              <a:rPr lang="ko-KR" altLang="en-US" sz="1400"/>
              <a:t>이 발생된다</a:t>
            </a:r>
            <a:r>
              <a:rPr lang="en-US" altLang="ko-KR" sz="1400"/>
              <a:t>. </a:t>
            </a:r>
            <a:r>
              <a:rPr lang="en-US" altLang="ko-KR" sz="1400" smtClean="0"/>
              <a:t>bufferevent </a:t>
            </a:r>
            <a:r>
              <a:rPr lang="ko-KR" altLang="en-US" sz="1400"/>
              <a:t>에서 </a:t>
            </a:r>
            <a:r>
              <a:rPr lang="en-US" altLang="ko-KR" sz="1400"/>
              <a:t>write </a:t>
            </a:r>
            <a:r>
              <a:rPr lang="ko-KR" altLang="en-US" sz="1400"/>
              <a:t>작업시</a:t>
            </a:r>
            <a:r>
              <a:rPr lang="en-US" altLang="ko-KR" sz="1400"/>
              <a:t>, timeout_write </a:t>
            </a:r>
            <a:r>
              <a:rPr lang="ko-KR" altLang="en-US" sz="1400"/>
              <a:t>초 이상의 시간이 넘어가면 </a:t>
            </a:r>
            <a:r>
              <a:rPr lang="en-US" altLang="ko-KR" sz="1400"/>
              <a:t>write timeout </a:t>
            </a:r>
            <a:r>
              <a:rPr lang="ko-KR" altLang="en-US" sz="1400"/>
              <a:t>이 발생한다</a:t>
            </a:r>
            <a:r>
              <a:rPr lang="en-US" altLang="ko-KR" sz="1400" smtClean="0"/>
              <a:t>.</a:t>
            </a:r>
          </a:p>
          <a:p>
            <a:endParaRPr lang="en-US" altLang="ko-KR" sz="1400"/>
          </a:p>
          <a:p>
            <a:r>
              <a:rPr lang="en-US" altLang="ko-KR" sz="1400" smtClean="0">
                <a:solidFill>
                  <a:srgbClr val="FF0000"/>
                </a:solidFill>
              </a:rPr>
              <a:t>read </a:t>
            </a:r>
            <a:r>
              <a:rPr lang="en-US" altLang="ko-KR" sz="1400">
                <a:solidFill>
                  <a:srgbClr val="FF0000"/>
                </a:solidFill>
              </a:rPr>
              <a:t>timeout </a:t>
            </a:r>
            <a:r>
              <a:rPr lang="ko-KR" altLang="en-US" sz="1400">
                <a:solidFill>
                  <a:srgbClr val="FF0000"/>
                </a:solidFill>
              </a:rPr>
              <a:t>은 </a:t>
            </a:r>
            <a:r>
              <a:rPr lang="en-US" altLang="ko-KR" sz="1400">
                <a:solidFill>
                  <a:srgbClr val="FF0000"/>
                </a:solidFill>
              </a:rPr>
              <a:t>read </a:t>
            </a:r>
            <a:r>
              <a:rPr lang="ko-KR" altLang="en-US" sz="1400">
                <a:solidFill>
                  <a:srgbClr val="FF0000"/>
                </a:solidFill>
              </a:rPr>
              <a:t>비활성화 상태이거나 </a:t>
            </a:r>
            <a:r>
              <a:rPr lang="en-US" altLang="ko-KR" sz="1400">
                <a:solidFill>
                  <a:srgbClr val="FF0000"/>
                </a:solidFill>
              </a:rPr>
              <a:t>input buffer</a:t>
            </a:r>
            <a:r>
              <a:rPr lang="ko-KR" altLang="en-US" sz="1400">
                <a:solidFill>
                  <a:srgbClr val="FF0000"/>
                </a:solidFill>
              </a:rPr>
              <a:t>가 </a:t>
            </a:r>
            <a:r>
              <a:rPr lang="en-US" altLang="ko-KR" sz="1400">
                <a:solidFill>
                  <a:srgbClr val="FF0000"/>
                </a:solidFill>
              </a:rPr>
              <a:t>full </a:t>
            </a:r>
            <a:r>
              <a:rPr lang="ko-KR" altLang="en-US" sz="1400">
                <a:solidFill>
                  <a:srgbClr val="FF0000"/>
                </a:solidFill>
              </a:rPr>
              <a:t>인 상태</a:t>
            </a:r>
            <a:r>
              <a:rPr lang="en-US" altLang="ko-KR" sz="1400">
                <a:solidFill>
                  <a:srgbClr val="FF0000"/>
                </a:solidFill>
              </a:rPr>
              <a:t>(high-water mark</a:t>
            </a:r>
            <a:r>
              <a:rPr lang="ko-KR" altLang="en-US" sz="1400">
                <a:solidFill>
                  <a:srgbClr val="FF0000"/>
                </a:solidFill>
              </a:rPr>
              <a:t>만큼 데이터가 있는 상태</a:t>
            </a:r>
            <a:r>
              <a:rPr lang="en-US" altLang="ko-KR" sz="1400">
                <a:solidFill>
                  <a:srgbClr val="FF0000"/>
                </a:solidFill>
              </a:rPr>
              <a:t>)</a:t>
            </a:r>
            <a:r>
              <a:rPr lang="ko-KR" altLang="en-US" sz="1400">
                <a:solidFill>
                  <a:srgbClr val="FF0000"/>
                </a:solidFill>
              </a:rPr>
              <a:t>에서는 동작하지 않는다</a:t>
            </a:r>
            <a:r>
              <a:rPr lang="en-US" altLang="ko-KR" sz="140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400">
                <a:solidFill>
                  <a:srgbClr val="FF0000"/>
                </a:solidFill>
              </a:rPr>
              <a:t>write timeout </a:t>
            </a:r>
            <a:r>
              <a:rPr lang="ko-KR" altLang="en-US" sz="1400">
                <a:solidFill>
                  <a:srgbClr val="FF0000"/>
                </a:solidFill>
              </a:rPr>
              <a:t>은 </a:t>
            </a:r>
            <a:r>
              <a:rPr lang="en-US" altLang="ko-KR" sz="1400">
                <a:solidFill>
                  <a:srgbClr val="FF0000"/>
                </a:solidFill>
              </a:rPr>
              <a:t>write</a:t>
            </a:r>
            <a:r>
              <a:rPr lang="ko-KR" altLang="en-US" sz="1400">
                <a:solidFill>
                  <a:srgbClr val="FF0000"/>
                </a:solidFill>
              </a:rPr>
              <a:t>가 비활성화 상태이거나</a:t>
            </a:r>
            <a:r>
              <a:rPr lang="en-US" altLang="ko-KR" sz="1400">
                <a:solidFill>
                  <a:srgbClr val="FF0000"/>
                </a:solidFill>
              </a:rPr>
              <a:t>, write </a:t>
            </a:r>
            <a:r>
              <a:rPr lang="ko-KR" altLang="en-US" sz="1400">
                <a:solidFill>
                  <a:srgbClr val="FF0000"/>
                </a:solidFill>
              </a:rPr>
              <a:t>할 데이터가 없는 상태에서는 동작하지 않는다</a:t>
            </a:r>
            <a:r>
              <a:rPr lang="en-US" altLang="ko-KR" sz="140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400">
              <a:solidFill>
                <a:srgbClr val="FF0000"/>
              </a:solidFill>
            </a:endParaRPr>
          </a:p>
          <a:p>
            <a:r>
              <a:rPr lang="en-US" sz="1400"/>
              <a:t>bufferevent</a:t>
            </a:r>
            <a:r>
              <a:rPr lang="ko-KR" altLang="en-US" sz="1400"/>
              <a:t>에서 </a:t>
            </a:r>
            <a:r>
              <a:rPr lang="en-US" sz="1400"/>
              <a:t>read/write timeout </a:t>
            </a:r>
            <a:r>
              <a:rPr lang="ko-KR" altLang="en-US" sz="1400"/>
              <a:t>이 발생했을 때</a:t>
            </a:r>
            <a:r>
              <a:rPr lang="en-US" altLang="ko-KR" sz="1400"/>
              <a:t>, </a:t>
            </a:r>
            <a:r>
              <a:rPr lang="en-US" sz="1400"/>
              <a:t>read/write </a:t>
            </a:r>
            <a:r>
              <a:rPr lang="ko-KR" altLang="en-US" sz="1400"/>
              <a:t>작동이 중지된다</a:t>
            </a:r>
            <a:r>
              <a:rPr lang="en-US" altLang="ko-KR" sz="1400"/>
              <a:t>. </a:t>
            </a:r>
            <a:endParaRPr lang="en-US" altLang="ko-KR" sz="1400" smtClean="0"/>
          </a:p>
          <a:p>
            <a:r>
              <a:rPr lang="ko-KR" altLang="en-US" sz="1400" smtClean="0"/>
              <a:t>대신 </a:t>
            </a:r>
            <a:r>
              <a:rPr lang="en-US" sz="1400" b="1"/>
              <a:t>BEV_EVENT_TIMEOUT|BEV_EVENT_READING</a:t>
            </a:r>
            <a:r>
              <a:rPr lang="en-US" sz="1400"/>
              <a:t> </a:t>
            </a:r>
            <a:r>
              <a:rPr lang="ko-KR" altLang="en-US" sz="1400"/>
              <a:t>혹은 </a:t>
            </a:r>
            <a:r>
              <a:rPr lang="en-US" sz="1400" b="1"/>
              <a:t>BEV_EVENT_TIMEOUT|BEV_EVENT_WRITING</a:t>
            </a:r>
            <a:r>
              <a:rPr lang="en-US" sz="1400"/>
              <a:t> </a:t>
            </a:r>
            <a:r>
              <a:rPr lang="ko-KR" altLang="en-US" sz="1400"/>
              <a:t>으로 설정된 이벤트 콜백이 호출된다</a:t>
            </a:r>
            <a:r>
              <a:rPr lang="en-US" altLang="ko-KR" sz="1400"/>
              <a:t>.</a:t>
            </a:r>
            <a:endParaRPr lang="en-US" altLang="ko-KR" sz="14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Initiating a flush on a bufferevent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2844" y="1142984"/>
            <a:ext cx="90011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int bufferevent_flush(struct bufferevent *bufev,</a:t>
            </a:r>
          </a:p>
          <a:p>
            <a:r>
              <a:rPr lang="en-US" altLang="ko-KR" sz="1400" b="1" smtClean="0"/>
              <a:t>    	short iotype, </a:t>
            </a:r>
          </a:p>
          <a:p>
            <a:r>
              <a:rPr lang="en-US" altLang="ko-KR" sz="1400" b="1"/>
              <a:t>	</a:t>
            </a:r>
            <a:r>
              <a:rPr lang="en-US" altLang="ko-KR" sz="1400" b="1" smtClean="0"/>
              <a:t>enum bufferevent_flush_mode state);</a:t>
            </a:r>
          </a:p>
          <a:p>
            <a:endParaRPr lang="en-US" altLang="ko-KR" sz="1400" b="1"/>
          </a:p>
          <a:p>
            <a:endParaRPr lang="en-US" altLang="ko-KR" sz="1400" smtClean="0"/>
          </a:p>
          <a:p>
            <a:endParaRPr lang="en-US" altLang="ko-KR" sz="1400"/>
          </a:p>
          <a:p>
            <a:endParaRPr lang="en-US" altLang="ko-KR" sz="1400" smtClean="0"/>
          </a:p>
          <a:p>
            <a:endParaRPr lang="en-US" altLang="ko-KR" sz="1400" smtClean="0"/>
          </a:p>
          <a:p>
            <a:r>
              <a:rPr lang="en-US" altLang="ko-KR" sz="1400"/>
              <a:t>flush </a:t>
            </a:r>
            <a:r>
              <a:rPr lang="ko-KR" altLang="en-US" sz="1400"/>
              <a:t>한다는 뜻은 다른 제약 조건들을 모두 무시하고 강제로 가능한 최대의 </a:t>
            </a:r>
            <a:r>
              <a:rPr lang="en-US" altLang="ko-KR" sz="1400"/>
              <a:t>byte</a:t>
            </a:r>
            <a:r>
              <a:rPr lang="ko-KR" altLang="en-US" sz="1400" smtClean="0"/>
              <a:t>를</a:t>
            </a:r>
            <a:r>
              <a:rPr lang="en-US" altLang="ko-KR" sz="1400" smtClean="0"/>
              <a:t> </a:t>
            </a:r>
            <a:r>
              <a:rPr lang="ko-KR" altLang="en-US" sz="1400" smtClean="0"/>
              <a:t>읽기</a:t>
            </a:r>
            <a:r>
              <a:rPr lang="en-US" altLang="ko-KR" sz="1400"/>
              <a:t>/</a:t>
            </a:r>
            <a:r>
              <a:rPr lang="ko-KR" altLang="en-US" sz="1400"/>
              <a:t>쓰기 한다는 뜻이다</a:t>
            </a:r>
            <a:r>
              <a:rPr lang="en-US" altLang="ko-KR" sz="1400" smtClean="0"/>
              <a:t>.</a:t>
            </a:r>
          </a:p>
          <a:p>
            <a:r>
              <a:rPr lang="ko-KR" altLang="en-US" sz="1400" smtClean="0"/>
              <a:t>세부적으로는 </a:t>
            </a:r>
            <a:r>
              <a:rPr lang="en-US" altLang="ko-KR" sz="1400"/>
              <a:t>bufferevent </a:t>
            </a:r>
            <a:r>
              <a:rPr lang="ko-KR" altLang="en-US" sz="1400"/>
              <a:t>의 타입에 따라 달리 구현된다</a:t>
            </a:r>
            <a:r>
              <a:rPr lang="en-US" altLang="ko-KR" sz="1400"/>
              <a:t>.</a:t>
            </a:r>
            <a:endParaRPr lang="en-US" altLang="ko-KR" sz="1400" smtClean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00562" y="785794"/>
            <a:ext cx="2214578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smtClean="0">
                <a:solidFill>
                  <a:srgbClr val="00B050"/>
                </a:solidFill>
              </a:rPr>
              <a:t>[iotype values]</a:t>
            </a:r>
          </a:p>
          <a:p>
            <a:r>
              <a:rPr lang="en-US" altLang="ko-KR" sz="1200" b="1" smtClean="0">
                <a:solidFill>
                  <a:srgbClr val="00B050"/>
                </a:solidFill>
              </a:rPr>
              <a:t>EV_READ</a:t>
            </a:r>
          </a:p>
          <a:p>
            <a:r>
              <a:rPr lang="en-US" altLang="ko-KR" sz="1200" b="1" smtClean="0">
                <a:solidFill>
                  <a:srgbClr val="00B050"/>
                </a:solidFill>
              </a:rPr>
              <a:t>EV_WRITE</a:t>
            </a:r>
          </a:p>
          <a:p>
            <a:r>
              <a:rPr lang="en-US" altLang="ko-KR" sz="1200" b="1" smtClean="0">
                <a:solidFill>
                  <a:srgbClr val="00B050"/>
                </a:solidFill>
              </a:rPr>
              <a:t>EV_READ | EV_WRITE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00562" y="1714488"/>
            <a:ext cx="4643438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smtClean="0">
                <a:solidFill>
                  <a:srgbClr val="00B050"/>
                </a:solidFill>
              </a:rPr>
              <a:t>[state values]</a:t>
            </a:r>
          </a:p>
          <a:p>
            <a:r>
              <a:rPr lang="en-US" altLang="ko-KR" sz="1200" b="1" smtClean="0">
                <a:solidFill>
                  <a:srgbClr val="00B050"/>
                </a:solidFill>
              </a:rPr>
              <a:t>BEV_NORMAL :  ??</a:t>
            </a:r>
          </a:p>
          <a:p>
            <a:r>
              <a:rPr lang="en-US" altLang="ko-KR" sz="1200" b="1" smtClean="0">
                <a:solidFill>
                  <a:srgbClr val="00B050"/>
                </a:solidFill>
              </a:rPr>
              <a:t>BEV_FLUSH :  ??</a:t>
            </a:r>
          </a:p>
          <a:p>
            <a:r>
              <a:rPr lang="en-US" altLang="ko-KR" sz="1200" b="1" smtClean="0">
                <a:solidFill>
                  <a:srgbClr val="00B050"/>
                </a:solidFill>
              </a:rPr>
              <a:t>BEV_FINISHED : </a:t>
            </a:r>
            <a:r>
              <a:rPr lang="ko-KR" altLang="en-US" sz="1200" b="1" smtClean="0">
                <a:solidFill>
                  <a:srgbClr val="00B050"/>
                </a:solidFill>
              </a:rPr>
              <a:t>상대편에 전송할 데이터 없다고 알림</a:t>
            </a:r>
            <a:endParaRPr lang="en-US" altLang="ko-KR" sz="1200" b="1" smtClean="0">
              <a:solidFill>
                <a:srgbClr val="00B05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844" y="3571876"/>
            <a:ext cx="90011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int bufferevent_priority_set(struct bufferevent *bufev, int pri);</a:t>
            </a:r>
          </a:p>
          <a:p>
            <a:r>
              <a:rPr lang="en-US" altLang="ko-KR" sz="1400" b="1" smtClean="0"/>
              <a:t>int bufferevent_get_priority(struct bufferevent *bufev);</a:t>
            </a:r>
            <a:endParaRPr lang="en-US" altLang="ko-KR" sz="1400" smtClean="0"/>
          </a:p>
          <a:p>
            <a:r>
              <a:rPr lang="en-US" altLang="ko-KR" sz="1400"/>
              <a:t>buffeerevent </a:t>
            </a:r>
            <a:r>
              <a:rPr lang="ko-KR" altLang="en-US" sz="1400"/>
              <a:t>우선순위를 </a:t>
            </a:r>
            <a:r>
              <a:rPr lang="ko-KR" altLang="en-US" sz="1400" smtClean="0"/>
              <a:t>설정</a:t>
            </a:r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b="1"/>
          </a:p>
          <a:p>
            <a:r>
              <a:rPr lang="en-US" altLang="ko-KR" sz="1400" b="1" smtClean="0"/>
              <a:t>int bufferevent_setfd(struct bufferevent *bufev, evutil_socket_t fd);</a:t>
            </a:r>
          </a:p>
          <a:p>
            <a:r>
              <a:rPr lang="en-US" altLang="ko-KR" sz="1400" b="1" smtClean="0"/>
              <a:t>evutil_socket_t bufferevent_getfd(struct bufferevent *bufev);</a:t>
            </a:r>
            <a:endParaRPr lang="en-US" altLang="ko-KR" sz="1400" b="1"/>
          </a:p>
          <a:p>
            <a:r>
              <a:rPr lang="en-US" altLang="ko-KR" sz="1400"/>
              <a:t>fd-based </a:t>
            </a:r>
            <a:r>
              <a:rPr lang="ko-KR" altLang="en-US" sz="1400"/>
              <a:t>이벤트들의 파일 디스크립터를 </a:t>
            </a:r>
            <a:r>
              <a:rPr lang="ko-KR" altLang="en-US" sz="1400" smtClean="0"/>
              <a:t>설정</a:t>
            </a:r>
            <a:endParaRPr lang="en-US" altLang="ko-KR" sz="1400" smtClean="0"/>
          </a:p>
          <a:p>
            <a:endParaRPr lang="en-US" altLang="ko-KR" sz="1400" b="1" smtClean="0"/>
          </a:p>
          <a:p>
            <a:endParaRPr lang="en-US" altLang="ko-KR" sz="1400" b="1"/>
          </a:p>
          <a:p>
            <a:r>
              <a:rPr lang="en-US" altLang="ko-KR" sz="1400" b="1" smtClean="0"/>
              <a:t>struct event_base *bufferevent_get_base(struct bufferevent *bev);</a:t>
            </a:r>
          </a:p>
          <a:p>
            <a:r>
              <a:rPr lang="en-US" sz="1400"/>
              <a:t>bufferevent </a:t>
            </a:r>
            <a:r>
              <a:rPr lang="ko-KR" altLang="en-US" sz="1400"/>
              <a:t>가 설정되어있는 </a:t>
            </a:r>
            <a:r>
              <a:rPr lang="en-US" sz="1400"/>
              <a:t>event_base </a:t>
            </a:r>
            <a:r>
              <a:rPr lang="ko-KR" altLang="en-US" sz="1400"/>
              <a:t>를 </a:t>
            </a:r>
            <a:r>
              <a:rPr lang="ko-KR" altLang="en-US" sz="1400" smtClean="0"/>
              <a:t>리턴</a:t>
            </a:r>
            <a:endParaRPr lang="en-US" altLang="ko-KR" sz="14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lock / unlock bufferevent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2844" y="1465724"/>
            <a:ext cx="90011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void bufferevent_lock(struct bufferevent *bufev);</a:t>
            </a:r>
          </a:p>
          <a:p>
            <a:r>
              <a:rPr lang="en-US" altLang="ko-KR" sz="1400" b="1" smtClean="0"/>
              <a:t>void bufferevent_unlock(struct bufferevent *bufev);</a:t>
            </a:r>
            <a:endParaRPr lang="en-US" altLang="ko-KR" sz="1400" b="1"/>
          </a:p>
          <a:p>
            <a:endParaRPr lang="en-US" altLang="ko-KR" sz="1400" smtClean="0"/>
          </a:p>
          <a:p>
            <a:endParaRPr lang="en-US" altLang="ko-KR" sz="1400"/>
          </a:p>
          <a:p>
            <a:endParaRPr lang="en-US" altLang="ko-KR" sz="1400" smtClean="0"/>
          </a:p>
          <a:p>
            <a:r>
              <a:rPr lang="ko-KR" altLang="en-US" sz="1400"/>
              <a:t>만약 </a:t>
            </a:r>
            <a:r>
              <a:rPr lang="en-US" altLang="ko-KR" sz="1400"/>
              <a:t>Libevent</a:t>
            </a:r>
            <a:r>
              <a:rPr lang="ko-KR" altLang="en-US" sz="1400"/>
              <a:t>에서 스레드 지원이 활성화 되어있지 않거나</a:t>
            </a:r>
            <a:r>
              <a:rPr lang="en-US" altLang="ko-KR" sz="1400"/>
              <a:t>, </a:t>
            </a:r>
            <a:endParaRPr lang="en-US" altLang="ko-KR" sz="1400" smtClean="0"/>
          </a:p>
          <a:p>
            <a:r>
              <a:rPr lang="ko-KR" altLang="en-US" sz="1400" smtClean="0"/>
              <a:t>스레드 </a:t>
            </a:r>
            <a:r>
              <a:rPr lang="ko-KR" altLang="en-US" sz="1400"/>
              <a:t>생성 </a:t>
            </a:r>
            <a:r>
              <a:rPr lang="ko-KR" altLang="en-US" sz="1400" smtClean="0"/>
              <a:t>전에</a:t>
            </a:r>
            <a:r>
              <a:rPr lang="en-US" altLang="ko-KR" sz="1400"/>
              <a:t> </a:t>
            </a:r>
            <a:r>
              <a:rPr lang="en-US" altLang="ko-KR" sz="1400" smtClean="0"/>
              <a:t>bufferevent</a:t>
            </a:r>
            <a:r>
              <a:rPr lang="ko-KR" altLang="en-US" sz="1400"/>
              <a:t>에 </a:t>
            </a:r>
            <a:r>
              <a:rPr lang="en-US" altLang="ko-KR" sz="1400" b="1">
                <a:solidFill>
                  <a:srgbClr val="FF0000"/>
                </a:solidFill>
              </a:rPr>
              <a:t>BEV_OPT_THREADSAFE</a:t>
            </a:r>
            <a:r>
              <a:rPr lang="en-US" altLang="ko-KR" sz="1400"/>
              <a:t> </a:t>
            </a:r>
            <a:r>
              <a:rPr lang="ko-KR" altLang="en-US" sz="1400"/>
              <a:t>를 설정하지 않았다면 </a:t>
            </a:r>
            <a:r>
              <a:rPr lang="en-US" altLang="ko-KR" sz="1400" b="1" u="sng">
                <a:solidFill>
                  <a:srgbClr val="FF0000"/>
                </a:solidFill>
              </a:rPr>
              <a:t>locking </a:t>
            </a:r>
            <a:r>
              <a:rPr lang="ko-KR" altLang="en-US" sz="1400" b="1" u="sng">
                <a:solidFill>
                  <a:srgbClr val="FF0000"/>
                </a:solidFill>
              </a:rPr>
              <a:t>이 불가능</a:t>
            </a:r>
            <a:r>
              <a:rPr lang="ko-KR" altLang="en-US" sz="1400"/>
              <a:t>하다</a:t>
            </a:r>
            <a:r>
              <a:rPr lang="en-US" altLang="ko-KR" sz="1400" smtClean="0"/>
              <a:t>.</a:t>
            </a:r>
          </a:p>
          <a:p>
            <a:endParaRPr lang="en-US" altLang="ko-KR" sz="1400"/>
          </a:p>
          <a:p>
            <a:r>
              <a:rPr lang="en-US" altLang="ko-KR" sz="1400"/>
              <a:t>bufferevent locking </a:t>
            </a:r>
            <a:r>
              <a:rPr lang="ko-KR" altLang="en-US" sz="1400"/>
              <a:t>을 하게되면 연결되어 있는 </a:t>
            </a:r>
            <a:r>
              <a:rPr lang="en-US" altLang="ko-KR" sz="1400"/>
              <a:t>evbuffer </a:t>
            </a:r>
            <a:r>
              <a:rPr lang="ko-KR" altLang="en-US" sz="1400"/>
              <a:t>에도 동일하게 적용된다</a:t>
            </a:r>
            <a:r>
              <a:rPr lang="en-US" altLang="ko-KR" sz="1400"/>
              <a:t>. </a:t>
            </a:r>
            <a:endParaRPr lang="en-US" altLang="ko-KR" sz="1400" smtClean="0"/>
          </a:p>
          <a:p>
            <a:r>
              <a:rPr lang="ko-KR" altLang="en-US" sz="1400" smtClean="0"/>
              <a:t>이 </a:t>
            </a:r>
            <a:r>
              <a:rPr lang="ko-KR" altLang="en-US" sz="1400"/>
              <a:t>함수들은 재귀적으로 </a:t>
            </a:r>
            <a:r>
              <a:rPr lang="ko-KR" altLang="en-US" sz="1400" smtClean="0"/>
              <a:t>작동한다</a:t>
            </a:r>
            <a:r>
              <a:rPr lang="en-US" altLang="ko-KR" sz="1400" smtClean="0"/>
              <a:t>.</a:t>
            </a:r>
          </a:p>
          <a:p>
            <a:r>
              <a:rPr lang="ko-KR" altLang="en-US" sz="1400" smtClean="0"/>
              <a:t>한번 </a:t>
            </a:r>
            <a:r>
              <a:rPr lang="en-US" altLang="ko-KR" sz="1400"/>
              <a:t>locking </a:t>
            </a:r>
            <a:r>
              <a:rPr lang="ko-KR" altLang="en-US" sz="1400"/>
              <a:t>한 </a:t>
            </a:r>
            <a:r>
              <a:rPr lang="en-US" altLang="ko-KR" sz="1400"/>
              <a:t>eventbuffer</a:t>
            </a:r>
            <a:r>
              <a:rPr lang="ko-KR" altLang="en-US" sz="1400"/>
              <a:t>에 대해서 다시 </a:t>
            </a:r>
            <a:r>
              <a:rPr lang="en-US" altLang="ko-KR" sz="1400" smtClean="0"/>
              <a:t>locking</a:t>
            </a:r>
            <a:r>
              <a:rPr lang="ko-KR" altLang="en-US" sz="1400" smtClean="0"/>
              <a:t>을 </a:t>
            </a:r>
            <a:r>
              <a:rPr lang="ko-KR" altLang="en-US" sz="1400"/>
              <a:t>시도해도 괜찮다</a:t>
            </a:r>
            <a:r>
              <a:rPr lang="en-US" altLang="ko-KR" sz="1400"/>
              <a:t>. </a:t>
            </a:r>
            <a:endParaRPr lang="en-US" altLang="ko-KR" sz="1400" smtClean="0"/>
          </a:p>
          <a:p>
            <a:r>
              <a:rPr lang="ko-KR" altLang="en-US" sz="1400" smtClean="0"/>
              <a:t>당연하겠지만</a:t>
            </a:r>
            <a:r>
              <a:rPr lang="en-US" altLang="ko-KR" sz="1400"/>
              <a:t>, bufferevent </a:t>
            </a:r>
            <a:r>
              <a:rPr lang="ko-KR" altLang="en-US" sz="1400"/>
              <a:t>를 </a:t>
            </a:r>
            <a:r>
              <a:rPr lang="en-US" altLang="ko-KR" sz="1400"/>
              <a:t>lock </a:t>
            </a:r>
            <a:r>
              <a:rPr lang="ko-KR" altLang="en-US" sz="1400"/>
              <a:t>을 할 때마다 반드시 </a:t>
            </a:r>
            <a:r>
              <a:rPr lang="en-US" altLang="ko-KR" sz="1400"/>
              <a:t>unlock</a:t>
            </a:r>
            <a:r>
              <a:rPr lang="ko-KR" altLang="en-US" sz="1400"/>
              <a:t>으로 풀어주어야 한다</a:t>
            </a:r>
            <a:r>
              <a:rPr lang="en-US" altLang="ko-KR" sz="1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Initiating a flush on a bufferevent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2844" y="1142984"/>
            <a:ext cx="90011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struct bufferevent *bufferevent_get_underlying(struct bufferevent *bufev);</a:t>
            </a:r>
          </a:p>
          <a:p>
            <a:endParaRPr lang="en-US" altLang="ko-KR" sz="1400" b="1"/>
          </a:p>
          <a:p>
            <a:endParaRPr lang="en-US" altLang="ko-KR" sz="1400" b="1" smtClean="0"/>
          </a:p>
          <a:p>
            <a:endParaRPr lang="en-US" altLang="ko-KR" sz="1400" b="1"/>
          </a:p>
          <a:p>
            <a:endParaRPr lang="en-US" altLang="ko-KR" sz="1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2143116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smtClean="0"/>
              <a:t>Evbuffers</a:t>
            </a:r>
          </a:p>
          <a:p>
            <a:pPr algn="ctr"/>
            <a:endParaRPr lang="en-US" sz="3600" smtClean="0"/>
          </a:p>
          <a:p>
            <a:pPr algn="ctr"/>
            <a:r>
              <a:rPr lang="en-US" sz="3600" smtClean="0"/>
              <a:t>- buffered </a:t>
            </a:r>
            <a:r>
              <a:rPr lang="en-US" sz="3600"/>
              <a:t>network IO </a:t>
            </a:r>
            <a:r>
              <a:rPr lang="ko-KR" altLang="en-US" sz="3600"/>
              <a:t>에서의 </a:t>
            </a:r>
            <a:r>
              <a:rPr lang="en-US" sz="3600" smtClean="0"/>
              <a:t>buffer </a:t>
            </a:r>
            <a:r>
              <a:rPr lang="ko-KR" altLang="en-US" sz="3600"/>
              <a:t>의 역할을 담당 </a:t>
            </a:r>
            <a:r>
              <a:rPr lang="en-US" sz="3600"/>
              <a:t> </a:t>
            </a:r>
            <a:endParaRPr lang="ko-KR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evbuffer new/free, evbuffer locking</a:t>
            </a:r>
            <a:endParaRPr lang="ko-KR" altLang="en-US" b="1"/>
          </a:p>
        </p:txBody>
      </p:sp>
      <p:sp>
        <p:nvSpPr>
          <p:cNvPr id="5" name="직사각형 4"/>
          <p:cNvSpPr/>
          <p:nvPr/>
        </p:nvSpPr>
        <p:spPr>
          <a:xfrm>
            <a:off x="357158" y="1428736"/>
            <a:ext cx="8501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struct evbuffer *evbuffer_new(void);</a:t>
            </a:r>
          </a:p>
          <a:p>
            <a:r>
              <a:rPr lang="en-US" altLang="ko-KR" sz="1400" b="1" smtClean="0"/>
              <a:t>void evbuffer_free(struct evguffer *buf);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5720" y="2500306"/>
            <a:ext cx="88582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int evbuffer_enable_locking(struct evbuffer *buf, void *lock);</a:t>
            </a:r>
          </a:p>
          <a:p>
            <a:r>
              <a:rPr lang="en-US" altLang="ko-KR" sz="1400" b="1" smtClean="0"/>
              <a:t>void evbuffer_lock(struct evbuffer *buf);</a:t>
            </a:r>
          </a:p>
          <a:p>
            <a:r>
              <a:rPr lang="en-US" altLang="ko-KR" sz="1400" b="1" smtClean="0"/>
              <a:t>void evbuffer_unlock(struct evbuffer *buf);</a:t>
            </a:r>
          </a:p>
          <a:p>
            <a:endParaRPr lang="en-US" altLang="ko-KR" sz="1400" smtClean="0"/>
          </a:p>
          <a:p>
            <a:r>
              <a:rPr lang="ko-KR" altLang="en-US" sz="1400"/>
              <a:t>기본적으로 여러개의 스레스들이 한번에 하나의 </a:t>
            </a:r>
            <a:r>
              <a:rPr lang="en-US" altLang="ko-KR" sz="1400"/>
              <a:t>evbuffer </a:t>
            </a:r>
            <a:r>
              <a:rPr lang="ko-KR" altLang="en-US" sz="1400"/>
              <a:t>에 접근하는 것은 위험하다</a:t>
            </a:r>
            <a:r>
              <a:rPr lang="en-US" altLang="ko-KR" sz="1400"/>
              <a:t>. </a:t>
            </a:r>
            <a:endParaRPr lang="en-US" altLang="ko-KR" sz="1400" smtClean="0"/>
          </a:p>
          <a:p>
            <a:r>
              <a:rPr lang="ko-KR" altLang="en-US" sz="1400" smtClean="0"/>
              <a:t>만약 </a:t>
            </a:r>
            <a:r>
              <a:rPr lang="ko-KR" altLang="en-US" sz="1400"/>
              <a:t>다중 스레드 환경에서도 안전하게 사용하고 싶다면</a:t>
            </a:r>
            <a:r>
              <a:rPr lang="en-US" altLang="ko-KR" sz="1400"/>
              <a:t>, evbuffer_enable_locking() </a:t>
            </a:r>
            <a:r>
              <a:rPr lang="ko-KR" altLang="en-US" sz="1400"/>
              <a:t>함수를 호출하면 된다</a:t>
            </a:r>
            <a:r>
              <a:rPr lang="en-US" altLang="ko-KR" sz="1400"/>
              <a:t>. </a:t>
            </a:r>
            <a:endParaRPr lang="en-US" altLang="ko-KR" sz="1400" smtClean="0"/>
          </a:p>
          <a:p>
            <a:r>
              <a:rPr lang="ko-KR" altLang="en-US" sz="1400" smtClean="0"/>
              <a:t>만약 </a:t>
            </a:r>
            <a:r>
              <a:rPr lang="en-US" altLang="ko-KR" sz="1400"/>
              <a:t>lock </a:t>
            </a:r>
            <a:r>
              <a:rPr lang="ko-KR" altLang="en-US" sz="1400"/>
              <a:t>인자가 </a:t>
            </a:r>
            <a:r>
              <a:rPr lang="en-US" altLang="ko-KR" sz="1400"/>
              <a:t>NULL </a:t>
            </a:r>
            <a:r>
              <a:rPr lang="ko-KR" altLang="en-US" sz="1400"/>
              <a:t>이라면</a:t>
            </a:r>
            <a:r>
              <a:rPr lang="en-US" altLang="ko-KR" sz="1400"/>
              <a:t>, Libevent</a:t>
            </a:r>
            <a:r>
              <a:rPr lang="ko-KR" altLang="en-US" sz="1400"/>
              <a:t>는 내부적으로 </a:t>
            </a:r>
            <a:r>
              <a:rPr lang="en-US" altLang="ko-KR" sz="1400"/>
              <a:t>evthread_set_lock_creation_callback </a:t>
            </a:r>
            <a:r>
              <a:rPr lang="ko-KR" altLang="en-US" sz="1400"/>
              <a:t>을 이용하여 새로운 </a:t>
            </a:r>
            <a:r>
              <a:rPr lang="en-US" altLang="ko-KR" sz="1400"/>
              <a:t>lock </a:t>
            </a:r>
            <a:r>
              <a:rPr lang="ko-KR" altLang="en-US" sz="1400"/>
              <a:t>을 생성한 뒤 리턴한다</a:t>
            </a:r>
            <a:r>
              <a:rPr lang="en-US" altLang="ko-KR" sz="1400"/>
              <a:t>. </a:t>
            </a:r>
            <a:endParaRPr lang="en-US" altLang="ko-KR" sz="1400" smtClean="0"/>
          </a:p>
          <a:p>
            <a:r>
              <a:rPr lang="ko-KR" altLang="en-US" sz="1400" smtClean="0"/>
              <a:t>만약 </a:t>
            </a:r>
            <a:r>
              <a:rPr lang="en-US" altLang="ko-KR" sz="1400"/>
              <a:t>lock </a:t>
            </a:r>
            <a:r>
              <a:rPr lang="ko-KR" altLang="en-US" sz="1400"/>
              <a:t>인자값이 지정되어 있다면</a:t>
            </a:r>
            <a:r>
              <a:rPr lang="en-US" altLang="ko-KR" sz="1400"/>
              <a:t>, </a:t>
            </a:r>
            <a:r>
              <a:rPr lang="ko-KR" altLang="en-US" sz="1400"/>
              <a:t>해당 인자값을 </a:t>
            </a:r>
            <a:r>
              <a:rPr lang="en-US" altLang="ko-KR" sz="1400"/>
              <a:t>lock </a:t>
            </a:r>
            <a:r>
              <a:rPr lang="ko-KR" altLang="en-US" sz="1400"/>
              <a:t>으로 사용한다</a:t>
            </a:r>
            <a:r>
              <a:rPr lang="en-US" altLang="ko-KR" sz="1400"/>
              <a:t>.</a:t>
            </a:r>
            <a:endParaRPr lang="en-US" altLang="ko-KR" sz="1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14348" y="714356"/>
            <a:ext cx="687835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Event ?</a:t>
            </a:r>
          </a:p>
          <a:p>
            <a:endParaRPr lang="en-US" altLang="ko-KR" smtClean="0"/>
          </a:p>
          <a:p>
            <a:pPr>
              <a:buFont typeface="Arial" pitchFamily="34" charset="0"/>
              <a:buChar char="•"/>
            </a:pPr>
            <a:r>
              <a:rPr lang="ko-KR" altLang="en-US" smtClean="0"/>
              <a:t> 파일 </a:t>
            </a:r>
            <a:r>
              <a:rPr lang="ko-KR" altLang="en-US" err="1"/>
              <a:t>디스크립터의</a:t>
            </a:r>
            <a:r>
              <a:rPr lang="ko-KR" altLang="en-US"/>
              <a:t> </a:t>
            </a:r>
            <a:r>
              <a:rPr lang="en-US"/>
              <a:t>read/write </a:t>
            </a:r>
            <a:r>
              <a:rPr lang="ko-KR" altLang="en-US"/>
              <a:t>준비 완료</a:t>
            </a:r>
          </a:p>
          <a:p>
            <a:pPr>
              <a:buFont typeface="Arial" pitchFamily="34" charset="0"/>
              <a:buChar char="•"/>
            </a:pPr>
            <a:r>
              <a:rPr lang="ko-KR" altLang="en-US" smtClean="0"/>
              <a:t> 파일 </a:t>
            </a:r>
            <a:r>
              <a:rPr lang="ko-KR" altLang="en-US" err="1"/>
              <a:t>디스크립터의</a:t>
            </a:r>
            <a:r>
              <a:rPr lang="ko-KR" altLang="en-US"/>
              <a:t> </a:t>
            </a:r>
            <a:r>
              <a:rPr lang="en-US"/>
              <a:t>read/write </a:t>
            </a:r>
            <a:r>
              <a:rPr lang="ko-KR" altLang="en-US"/>
              <a:t>준비 중</a:t>
            </a:r>
            <a:r>
              <a:rPr lang="en-US" altLang="ko-KR"/>
              <a:t>(</a:t>
            </a:r>
            <a:r>
              <a:rPr lang="en-US" err="1"/>
              <a:t>Egde</a:t>
            </a:r>
            <a:r>
              <a:rPr lang="en-US"/>
              <a:t>-triggered IO Only)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 timout </a:t>
            </a:r>
            <a:r>
              <a:rPr lang="ko-KR" altLang="en-US"/>
              <a:t>만료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 signal </a:t>
            </a:r>
            <a:r>
              <a:rPr lang="ko-KR" altLang="en-US"/>
              <a:t>발생</a:t>
            </a:r>
          </a:p>
          <a:p>
            <a:pPr>
              <a:buFont typeface="Arial" pitchFamily="34" charset="0"/>
              <a:buChar char="•"/>
            </a:pPr>
            <a:r>
              <a:rPr lang="ko-KR" altLang="en-US" smtClean="0"/>
              <a:t> 사용자</a:t>
            </a:r>
            <a:r>
              <a:rPr lang="en-US" altLang="ko-KR"/>
              <a:t>-</a:t>
            </a:r>
            <a:r>
              <a:rPr lang="ko-KR" altLang="en-US"/>
              <a:t>정의 </a:t>
            </a:r>
            <a:r>
              <a:rPr lang="en-US" smtClean="0"/>
              <a:t>trigger</a:t>
            </a:r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handling evbuffer</a:t>
            </a:r>
            <a:endParaRPr lang="ko-KR" altLang="en-US" b="1"/>
          </a:p>
        </p:txBody>
      </p:sp>
      <p:sp>
        <p:nvSpPr>
          <p:cNvPr id="8" name="직사각형 7"/>
          <p:cNvSpPr/>
          <p:nvPr/>
        </p:nvSpPr>
        <p:spPr>
          <a:xfrm>
            <a:off x="285720" y="1285860"/>
            <a:ext cx="885828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size_t evbuffer_get_length(const struct evbuffer *buf);</a:t>
            </a:r>
          </a:p>
          <a:p>
            <a:r>
              <a:rPr lang="en-US" altLang="ko-KR" sz="1400"/>
              <a:t>evbuffer </a:t>
            </a:r>
            <a:r>
              <a:rPr lang="ko-KR" altLang="en-US" sz="1400"/>
              <a:t>에 저장된 데이터의 크기를 리턴한다</a:t>
            </a:r>
            <a:r>
              <a:rPr lang="en-US" altLang="ko-KR" sz="1400" smtClean="0"/>
              <a:t>.</a:t>
            </a:r>
          </a:p>
          <a:p>
            <a:endParaRPr lang="en-US" altLang="ko-KR" sz="1400" b="1" smtClean="0"/>
          </a:p>
          <a:p>
            <a:r>
              <a:rPr lang="en-US" altLang="ko-KR" sz="1400" b="1" smtClean="0"/>
              <a:t>size_t evbuffer_get_contiguous_space(const struct evbuffer *buf);</a:t>
            </a:r>
          </a:p>
          <a:p>
            <a:r>
              <a:rPr lang="en-US" altLang="ko-KR" sz="1400" smtClean="0"/>
              <a:t>evbuffer </a:t>
            </a:r>
            <a:r>
              <a:rPr lang="ko-KR" altLang="en-US" sz="1400"/>
              <a:t>의 처음부분에서 연속적으로 저장된 데이터의 크기를 리턴한다</a:t>
            </a:r>
            <a:r>
              <a:rPr lang="en-US" altLang="ko-KR" sz="1400"/>
              <a:t>. </a:t>
            </a:r>
            <a:endParaRPr lang="en-US" altLang="ko-KR" sz="1400" smtClean="0"/>
          </a:p>
          <a:p>
            <a:r>
              <a:rPr lang="en-US" altLang="ko-KR" sz="1400" smtClean="0"/>
              <a:t>evbuffer </a:t>
            </a:r>
            <a:r>
              <a:rPr lang="ko-KR" altLang="en-US" sz="1400"/>
              <a:t>에 저장된 데이터들은 각각의 덩어리별로 구분되어 저장된다</a:t>
            </a:r>
            <a:r>
              <a:rPr lang="en-US" altLang="ko-KR" sz="1400"/>
              <a:t>. </a:t>
            </a:r>
            <a:endParaRPr lang="en-US" altLang="ko-KR" sz="1400" smtClean="0"/>
          </a:p>
          <a:p>
            <a:r>
              <a:rPr lang="ko-KR" altLang="en-US" sz="1400" smtClean="0"/>
              <a:t>위 </a:t>
            </a:r>
            <a:r>
              <a:rPr lang="ko-KR" altLang="en-US" sz="1400"/>
              <a:t>함수는 그 메모리 덩어리 중</a:t>
            </a:r>
            <a:r>
              <a:rPr lang="en-US" altLang="ko-KR" sz="1400"/>
              <a:t>, </a:t>
            </a:r>
            <a:r>
              <a:rPr lang="ko-KR" altLang="en-US" sz="1400"/>
              <a:t>가장 첫 번째 덩어리의 크기를 리턴한다</a:t>
            </a:r>
            <a:r>
              <a:rPr lang="en-US" altLang="ko-KR" sz="1400" smtClean="0"/>
              <a:t>.</a:t>
            </a:r>
          </a:p>
          <a:p>
            <a:endParaRPr lang="en-US" altLang="ko-KR" sz="1400" b="1"/>
          </a:p>
          <a:p>
            <a:r>
              <a:rPr lang="en-US" altLang="ko-KR" sz="1400" b="1" smtClean="0"/>
              <a:t>int evbuffer_add(struct evbuffer *buf, const void *data, size_t datlen);</a:t>
            </a:r>
          </a:p>
          <a:p>
            <a:r>
              <a:rPr lang="en-US" altLang="ko-KR" sz="1400"/>
              <a:t>datlen </a:t>
            </a:r>
            <a:r>
              <a:rPr lang="ko-KR" altLang="en-US" sz="1400"/>
              <a:t>크기 만큼의 데이터 </a:t>
            </a:r>
            <a:r>
              <a:rPr lang="en-US" altLang="ko-KR" sz="1400"/>
              <a:t>data</a:t>
            </a:r>
            <a:r>
              <a:rPr lang="ko-KR" altLang="en-US" sz="1400"/>
              <a:t>를 </a:t>
            </a:r>
            <a:r>
              <a:rPr lang="en-US" altLang="ko-KR" sz="1400"/>
              <a:t>buf(</a:t>
            </a:r>
            <a:r>
              <a:rPr lang="ko-KR" altLang="en-US" sz="1400"/>
              <a:t>제일 뒤쪽</a:t>
            </a:r>
            <a:r>
              <a:rPr lang="en-US" altLang="ko-KR" sz="1400"/>
              <a:t>)</a:t>
            </a:r>
            <a:r>
              <a:rPr lang="ko-KR" altLang="en-US" sz="1400"/>
              <a:t>에 입력한다</a:t>
            </a:r>
            <a:r>
              <a:rPr lang="en-US" altLang="ko-KR" sz="1400" smtClean="0"/>
              <a:t>.</a:t>
            </a:r>
          </a:p>
          <a:p>
            <a:endParaRPr lang="en-US" altLang="ko-KR" sz="1400" b="1"/>
          </a:p>
          <a:p>
            <a:r>
              <a:rPr lang="en-US" altLang="ko-KR" sz="1400" b="1" smtClean="0"/>
              <a:t>int evbuffer_add_printf(struct evbuffer *buf, const char *fmt, ...);</a:t>
            </a:r>
          </a:p>
          <a:p>
            <a:r>
              <a:rPr lang="en-US" altLang="ko-KR" sz="1400" b="1" smtClean="0"/>
              <a:t>int evbuffer_add_vprintf(struct evbuffer *buf, const char *fmt, va_list ap);</a:t>
            </a:r>
          </a:p>
          <a:p>
            <a:r>
              <a:rPr lang="en-US" altLang="ko-KR" sz="1400" smtClean="0"/>
              <a:t>buf </a:t>
            </a:r>
            <a:r>
              <a:rPr lang="ko-KR" altLang="en-US" sz="1400" smtClean="0"/>
              <a:t>의 끝단에 </a:t>
            </a:r>
            <a:r>
              <a:rPr lang="en-US" altLang="ko-KR" sz="1400" smtClean="0"/>
              <a:t>formatted data </a:t>
            </a:r>
            <a:r>
              <a:rPr lang="ko-KR" altLang="en-US" sz="1400" smtClean="0"/>
              <a:t>를 붙이는 함수들이다</a:t>
            </a:r>
            <a:r>
              <a:rPr lang="en-US" altLang="ko-KR" sz="1400" smtClean="0"/>
              <a:t>. </a:t>
            </a:r>
          </a:p>
          <a:p>
            <a:r>
              <a:rPr lang="ko-KR" altLang="en-US" sz="1400" smtClean="0"/>
              <a:t>각각의 </a:t>
            </a:r>
            <a:r>
              <a:rPr lang="en-US" altLang="ko-KR" sz="1400" smtClean="0"/>
              <a:t>formaated data</a:t>
            </a:r>
            <a:r>
              <a:rPr lang="ko-KR" altLang="en-US" sz="1400" smtClean="0"/>
              <a:t>는 </a:t>
            </a:r>
            <a:r>
              <a:rPr lang="en-US" altLang="ko-KR" sz="1400" smtClean="0"/>
              <a:t>C </a:t>
            </a:r>
            <a:r>
              <a:rPr lang="ko-KR" altLang="en-US" sz="1400" smtClean="0"/>
              <a:t>라이브러리 </a:t>
            </a:r>
            <a:r>
              <a:rPr lang="en-US" altLang="ko-KR" sz="1400" smtClean="0"/>
              <a:t>printf </a:t>
            </a:r>
            <a:r>
              <a:rPr lang="ko-KR" altLang="en-US" sz="1400" smtClean="0"/>
              <a:t>와 </a:t>
            </a:r>
            <a:r>
              <a:rPr lang="en-US" altLang="ko-KR" sz="1400" smtClean="0"/>
              <a:t>vprintf </a:t>
            </a:r>
            <a:r>
              <a:rPr lang="ko-KR" altLang="en-US" sz="1400" smtClean="0"/>
              <a:t>의 사용법과 동일하다</a:t>
            </a:r>
            <a:r>
              <a:rPr lang="en-US" altLang="ko-KR" sz="1400" smtClean="0"/>
              <a:t>.</a:t>
            </a:r>
          </a:p>
          <a:p>
            <a:endParaRPr lang="en-US" altLang="ko-KR" sz="1400"/>
          </a:p>
          <a:p>
            <a:r>
              <a:rPr lang="en-US" altLang="ko-KR" sz="1400" b="1" smtClean="0"/>
              <a:t>int evbuffer_expand(struct evbuffer *buf, size_t datlen);</a:t>
            </a:r>
          </a:p>
          <a:p>
            <a:r>
              <a:rPr lang="en-US" altLang="ko-KR" sz="1400" smtClean="0"/>
              <a:t>evbuffer</a:t>
            </a:r>
            <a:r>
              <a:rPr lang="ko-KR" altLang="en-US" sz="1400" smtClean="0"/>
              <a:t>의 마지막 메모리 부분을 변경하거나 새로운 메모리를 추가하는 함수이다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r>
              <a:rPr lang="en-US" altLang="ko-KR" sz="1400" b="1" smtClean="0"/>
              <a:t>int </a:t>
            </a:r>
            <a:r>
              <a:rPr lang="en-US" altLang="ko-KR" sz="1400" b="1" smtClean="0">
                <a:solidFill>
                  <a:schemeClr val="accent1"/>
                </a:solidFill>
              </a:rPr>
              <a:t>evbuffer_add_buffer</a:t>
            </a:r>
            <a:r>
              <a:rPr lang="en-US" altLang="ko-KR" sz="1400" b="1" smtClean="0"/>
              <a:t>(struct evbuffer *</a:t>
            </a:r>
            <a:r>
              <a:rPr lang="en-US" altLang="ko-KR" sz="1400" b="1" smtClean="0">
                <a:solidFill>
                  <a:srgbClr val="FF0000"/>
                </a:solidFill>
              </a:rPr>
              <a:t>dst</a:t>
            </a:r>
            <a:r>
              <a:rPr lang="en-US" altLang="ko-KR" sz="1400" b="1" smtClean="0"/>
              <a:t>, struct evbuffer *</a:t>
            </a:r>
            <a:r>
              <a:rPr lang="en-US" altLang="ko-KR" sz="1400" b="1" smtClean="0">
                <a:solidFill>
                  <a:srgbClr val="FF0000"/>
                </a:solidFill>
              </a:rPr>
              <a:t>src</a:t>
            </a:r>
            <a:r>
              <a:rPr lang="en-US" altLang="ko-KR" sz="1400" b="1" smtClean="0"/>
              <a:t>);</a:t>
            </a:r>
          </a:p>
          <a:p>
            <a:r>
              <a:rPr lang="en-US" altLang="ko-KR" sz="1400" smtClean="0"/>
              <a:t>src </a:t>
            </a:r>
            <a:r>
              <a:rPr lang="ko-KR" altLang="en-US" sz="1400" smtClean="0"/>
              <a:t>에서 </a:t>
            </a:r>
            <a:r>
              <a:rPr lang="en-US" altLang="ko-KR" sz="1400" smtClean="0"/>
              <a:t>dst </a:t>
            </a:r>
            <a:r>
              <a:rPr lang="ko-KR" altLang="en-US" sz="1400" smtClean="0"/>
              <a:t>로 모든 데이터를 옮기는 함수이다</a:t>
            </a:r>
            <a:r>
              <a:rPr lang="en-US" altLang="ko-KR" sz="1400" smtClean="0"/>
              <a:t>.</a:t>
            </a:r>
          </a:p>
          <a:p>
            <a:endParaRPr lang="en-US" altLang="ko-KR" sz="1400" b="1" smtClean="0"/>
          </a:p>
          <a:p>
            <a:r>
              <a:rPr lang="en-US" altLang="ko-KR" sz="1400" b="1" smtClean="0"/>
              <a:t>int </a:t>
            </a:r>
            <a:r>
              <a:rPr lang="en-US" altLang="ko-KR" sz="1400" b="1" smtClean="0">
                <a:solidFill>
                  <a:schemeClr val="accent1"/>
                </a:solidFill>
              </a:rPr>
              <a:t>evbuffer_remove_buffer</a:t>
            </a:r>
            <a:r>
              <a:rPr lang="en-US" altLang="ko-KR" sz="1400" b="1" smtClean="0"/>
              <a:t>(struct evbuffer *</a:t>
            </a:r>
            <a:r>
              <a:rPr lang="en-US" altLang="ko-KR" sz="1400" b="1" smtClean="0">
                <a:solidFill>
                  <a:srgbClr val="FF0000"/>
                </a:solidFill>
              </a:rPr>
              <a:t>src</a:t>
            </a:r>
            <a:r>
              <a:rPr lang="en-US" altLang="ko-KR" sz="1400" b="1" smtClean="0"/>
              <a:t>, struct evbuffer *</a:t>
            </a:r>
            <a:r>
              <a:rPr lang="en-US" altLang="ko-KR" sz="1400" b="1" smtClean="0">
                <a:solidFill>
                  <a:srgbClr val="FF0000"/>
                </a:solidFill>
              </a:rPr>
              <a:t>dst</a:t>
            </a:r>
            <a:r>
              <a:rPr lang="en-US" altLang="ko-KR" sz="1400" b="1" smtClean="0"/>
              <a:t>, size_t datlen);</a:t>
            </a:r>
          </a:p>
          <a:p>
            <a:r>
              <a:rPr lang="en-US" altLang="ko-KR" sz="1400" smtClean="0"/>
              <a:t>src </a:t>
            </a:r>
            <a:r>
              <a:rPr lang="ko-KR" altLang="en-US" sz="1400" smtClean="0"/>
              <a:t>에서 </a:t>
            </a:r>
            <a:r>
              <a:rPr lang="en-US" altLang="ko-KR" sz="1400" smtClean="0"/>
              <a:t>dst</a:t>
            </a:r>
            <a:r>
              <a:rPr lang="ko-KR" altLang="en-US" sz="1400" smtClean="0"/>
              <a:t>로 정확히 </a:t>
            </a:r>
            <a:r>
              <a:rPr lang="en-US" altLang="ko-KR" sz="1400" smtClean="0"/>
              <a:t>datlen </a:t>
            </a:r>
            <a:r>
              <a:rPr lang="ko-KR" altLang="en-US" sz="1400" smtClean="0"/>
              <a:t>크기만큼의 데이터를 옮기는 함수이다</a:t>
            </a:r>
            <a:r>
              <a:rPr lang="en-US" altLang="ko-KR" sz="1400" smtClean="0"/>
              <a:t>. </a:t>
            </a:r>
          </a:p>
          <a:p>
            <a:r>
              <a:rPr lang="ko-KR" altLang="en-US" sz="1400" smtClean="0"/>
              <a:t>단</a:t>
            </a:r>
            <a:r>
              <a:rPr lang="en-US" altLang="ko-KR" sz="1400" smtClean="0"/>
              <a:t>, evbuffer </a:t>
            </a:r>
            <a:r>
              <a:rPr lang="ko-KR" altLang="en-US" sz="1400" smtClean="0"/>
              <a:t>의 끝쪽에 데이터를 추가하는 것이 아닌</a:t>
            </a:r>
            <a:r>
              <a:rPr lang="en-US" altLang="ko-KR" sz="1400" smtClean="0"/>
              <a:t>, </a:t>
            </a:r>
            <a:r>
              <a:rPr lang="ko-KR" altLang="en-US" sz="1400" smtClean="0"/>
              <a:t>제일 앞쪽에 데이터를 추가한다는 것이 다르다</a:t>
            </a:r>
            <a:r>
              <a:rPr lang="en-US" altLang="ko-KR" sz="1400" smtClean="0"/>
              <a:t>.</a:t>
            </a:r>
            <a:endParaRPr lang="en-US" altLang="ko-KR" sz="1400" b="1" smtClean="0"/>
          </a:p>
          <a:p>
            <a:endParaRPr lang="en-US" altLang="ko-KR" sz="1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929522" y="0"/>
            <a:ext cx="1214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appendix</a:t>
            </a:r>
            <a:endParaRPr lang="ko-KR" altLang="en-US" b="1"/>
          </a:p>
        </p:txBody>
      </p:sp>
      <p:sp>
        <p:nvSpPr>
          <p:cNvPr id="8" name="직사각형 7"/>
          <p:cNvSpPr/>
          <p:nvPr/>
        </p:nvSpPr>
        <p:spPr>
          <a:xfrm>
            <a:off x="285720" y="500042"/>
            <a:ext cx="864399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Programs using </a:t>
            </a:r>
            <a:r>
              <a:rPr lang="en-US" sz="1200" smtClean="0"/>
              <a:t>libevent:</a:t>
            </a:r>
          </a:p>
          <a:p>
            <a:endParaRPr lang="en-US" sz="1200" smtClean="0"/>
          </a:p>
          <a:p>
            <a:r>
              <a:rPr lang="en-US" sz="1200">
                <a:hlinkClick r:id="rId2"/>
              </a:rPr>
              <a:t>Chromium</a:t>
            </a:r>
            <a:r>
              <a:rPr lang="en-US" sz="1200"/>
              <a:t> – Google's open-source web browser (uses Libevent on Mac and Linux)</a:t>
            </a:r>
          </a:p>
          <a:p>
            <a:r>
              <a:rPr lang="en-US" sz="1200">
                <a:hlinkClick r:id="rId3"/>
              </a:rPr>
              <a:t>Memcached</a:t>
            </a:r>
            <a:r>
              <a:rPr lang="en-US" sz="1200"/>
              <a:t> – a high-performance, distributed memory object caching system</a:t>
            </a:r>
          </a:p>
          <a:p>
            <a:r>
              <a:rPr lang="en-US" sz="1200">
                <a:hlinkClick r:id="rId4"/>
              </a:rPr>
              <a:t>Transmission</a:t>
            </a:r>
            <a:r>
              <a:rPr lang="en-US" sz="1200"/>
              <a:t> – a fast, easy, and free BitTorrent client</a:t>
            </a:r>
          </a:p>
          <a:p>
            <a:r>
              <a:rPr lang="en-US" sz="1200">
                <a:hlinkClick r:id="rId5"/>
              </a:rPr>
              <a:t>NTP</a:t>
            </a:r>
            <a:r>
              <a:rPr lang="en-US" sz="1200"/>
              <a:t> – the network time protocol that makes your clock right (uses Libevent in SNTP)</a:t>
            </a:r>
          </a:p>
          <a:p>
            <a:r>
              <a:rPr lang="en-US" sz="1200">
                <a:hlinkClick r:id="rId6"/>
              </a:rPr>
              <a:t>tmux</a:t>
            </a:r>
            <a:r>
              <a:rPr lang="en-US" sz="1200"/>
              <a:t> – A clean, modern, BSD-licensed terminal multiplexer, similar to GNU screen</a:t>
            </a:r>
          </a:p>
          <a:p>
            <a:r>
              <a:rPr lang="en-US" sz="1200">
                <a:hlinkClick r:id="rId7"/>
              </a:rPr>
              <a:t>Tor</a:t>
            </a:r>
            <a:r>
              <a:rPr lang="en-US" sz="1200"/>
              <a:t> – an anonymous Internet communication system.</a:t>
            </a:r>
          </a:p>
          <a:p>
            <a:r>
              <a:rPr lang="en-US" sz="1200">
                <a:hlinkClick r:id="rId8"/>
              </a:rPr>
              <a:t>libevhtp</a:t>
            </a:r>
            <a:r>
              <a:rPr lang="en-US" sz="1200"/>
              <a:t> – A fast and flexible replacement for libevent's httpd API</a:t>
            </a:r>
          </a:p>
          <a:p>
            <a:r>
              <a:rPr lang="en-US" sz="1200">
                <a:hlinkClick r:id="rId9"/>
              </a:rPr>
              <a:t>Prosody</a:t>
            </a:r>
            <a:r>
              <a:rPr lang="en-US" sz="1200"/>
              <a:t> – A Jabber/XMPP server written in Lua</a:t>
            </a:r>
          </a:p>
          <a:p>
            <a:r>
              <a:rPr lang="en-US" sz="1200">
                <a:hlinkClick r:id="rId10"/>
              </a:rPr>
              <a:t>PgBouncer</a:t>
            </a:r>
            <a:r>
              <a:rPr lang="en-US" sz="1200"/>
              <a:t> – Lightweight connection pooler for PostgreSQL</a:t>
            </a:r>
          </a:p>
          <a:p>
            <a:r>
              <a:rPr lang="en-US" sz="1200">
                <a:hlinkClick r:id="rId11"/>
              </a:rPr>
              <a:t>redsocks</a:t>
            </a:r>
            <a:r>
              <a:rPr lang="en-US" sz="1200"/>
              <a:t> – a simple transparent TCP -&gt; Socks5/HTTPS proxy daemon.</a:t>
            </a:r>
          </a:p>
          <a:p>
            <a:r>
              <a:rPr lang="en-US" sz="1200">
                <a:hlinkClick r:id="rId12"/>
              </a:rPr>
              <a:t>Vomit</a:t>
            </a:r>
            <a:r>
              <a:rPr lang="en-US" sz="1200"/>
              <a:t> – Voice Over Misconfigured Internet Telephones</a:t>
            </a:r>
          </a:p>
          <a:p>
            <a:r>
              <a:rPr lang="en-US" sz="1200">
                <a:hlinkClick r:id="rId13"/>
              </a:rPr>
              <a:t>Crawl</a:t>
            </a:r>
            <a:r>
              <a:rPr lang="en-US" sz="1200"/>
              <a:t> – A Small and Efficient HTTP Crawler</a:t>
            </a:r>
          </a:p>
          <a:p>
            <a:r>
              <a:rPr lang="en-US" sz="1200">
                <a:hlinkClick r:id="rId14"/>
              </a:rPr>
              <a:t>Libio</a:t>
            </a:r>
            <a:r>
              <a:rPr lang="en-US" sz="1200"/>
              <a:t> – an input/output abstraction library</a:t>
            </a:r>
          </a:p>
          <a:p>
            <a:r>
              <a:rPr lang="en-US" sz="1200">
                <a:hlinkClick r:id="rId15"/>
              </a:rPr>
              <a:t>Honeyd</a:t>
            </a:r>
            <a:r>
              <a:rPr lang="en-US" sz="1200"/>
              <a:t> – a virtual honeynet daemon – can be used to </a:t>
            </a:r>
            <a:r>
              <a:rPr lang="en-US" sz="1200">
                <a:hlinkClick r:id="rId16"/>
              </a:rPr>
              <a:t>fight Internet worms</a:t>
            </a:r>
            <a:r>
              <a:rPr lang="en-US" sz="1200"/>
              <a:t>.</a:t>
            </a:r>
          </a:p>
          <a:p>
            <a:r>
              <a:rPr lang="en-US" sz="1200">
                <a:hlinkClick r:id="rId17"/>
              </a:rPr>
              <a:t>Fragroute</a:t>
            </a:r>
            <a:r>
              <a:rPr lang="en-US" sz="1200"/>
              <a:t> – an IDS testing tool</a:t>
            </a:r>
          </a:p>
          <a:p>
            <a:r>
              <a:rPr lang="en-US" sz="1200">
                <a:hlinkClick r:id="rId18"/>
              </a:rPr>
              <a:t>Nylon</a:t>
            </a:r>
            <a:r>
              <a:rPr lang="en-US" sz="1200"/>
              <a:t> – nested proxy server</a:t>
            </a:r>
          </a:p>
          <a:p>
            <a:r>
              <a:rPr lang="en-US" sz="1200">
                <a:hlinkClick r:id="rId19"/>
              </a:rPr>
              <a:t>Disconcert</a:t>
            </a:r>
            <a:r>
              <a:rPr lang="en-US" sz="1200"/>
              <a:t> – a Distributed Computing Framework for Loosely-Coupled Workstations.</a:t>
            </a:r>
          </a:p>
          <a:p>
            <a:r>
              <a:rPr lang="en-US" sz="1200">
                <a:hlinkClick r:id="rId20"/>
              </a:rPr>
              <a:t>Trickle</a:t>
            </a:r>
            <a:r>
              <a:rPr lang="en-US" sz="1200"/>
              <a:t> – a lightweight userspace bandwidth shaper.</a:t>
            </a:r>
          </a:p>
          <a:p>
            <a:r>
              <a:rPr lang="en-US" sz="1200">
                <a:hlinkClick r:id="rId21"/>
              </a:rPr>
              <a:t>watchcatd</a:t>
            </a:r>
            <a:r>
              <a:rPr lang="en-US" sz="1200"/>
              <a:t> –software watchdog designed to take actions not as drastic as the usual solutions, which reset the machine.</a:t>
            </a:r>
          </a:p>
          <a:p>
            <a:r>
              <a:rPr lang="en-US" sz="1200">
                <a:hlinkClick r:id="rId22"/>
              </a:rPr>
              <a:t>ScanSSH</a:t>
            </a:r>
            <a:r>
              <a:rPr lang="en-US" sz="1200"/>
              <a:t> – a fast SSH server and open proxy scanner.</a:t>
            </a:r>
          </a:p>
          <a:p>
            <a:r>
              <a:rPr lang="en-US" sz="1200">
                <a:hlinkClick r:id="rId23"/>
              </a:rPr>
              <a:t>Nttlscan</a:t>
            </a:r>
            <a:r>
              <a:rPr lang="en-US" sz="1200"/>
              <a:t> – a network topology scanner for Honeyd.</a:t>
            </a:r>
          </a:p>
          <a:p>
            <a:r>
              <a:rPr lang="en-US" sz="1200">
                <a:hlinkClick r:id="rId24"/>
              </a:rPr>
              <a:t>NetChat</a:t>
            </a:r>
            <a:r>
              <a:rPr lang="en-US" sz="1200"/>
              <a:t> – a combination of netcat and ppp's chat.</a:t>
            </a:r>
          </a:p>
          <a:p>
            <a:r>
              <a:rPr lang="en-US" sz="1200">
                <a:hlinkClick r:id="rId25"/>
              </a:rPr>
              <a:t>Io</a:t>
            </a:r>
            <a:r>
              <a:rPr lang="en-US" sz="1200"/>
              <a:t> – a small programming language; uses libevent for network communication.</a:t>
            </a:r>
          </a:p>
          <a:p>
            <a:r>
              <a:rPr lang="en-US" sz="1200">
                <a:hlinkClick r:id="rId26"/>
              </a:rPr>
              <a:t>Systrace</a:t>
            </a:r>
            <a:r>
              <a:rPr lang="en-US" sz="1200"/>
              <a:t> – a system call sandbox.</a:t>
            </a:r>
          </a:p>
          <a:p>
            <a:r>
              <a:rPr lang="en-US" sz="1200">
                <a:hlinkClick r:id="rId27"/>
              </a:rPr>
              <a:t>SpyBye</a:t>
            </a:r>
            <a:r>
              <a:rPr lang="en-US" sz="1200"/>
              <a:t> – detect malware on web pages.</a:t>
            </a:r>
          </a:p>
          <a:p>
            <a:r>
              <a:rPr lang="en-US" sz="1200">
                <a:hlinkClick r:id="rId28"/>
              </a:rPr>
              <a:t>GreenSQL</a:t>
            </a:r>
            <a:r>
              <a:rPr lang="en-US" sz="1200"/>
              <a:t> – an SQL database firewall.</a:t>
            </a:r>
          </a:p>
          <a:p>
            <a:r>
              <a:rPr lang="en-US" sz="1200">
                <a:hlinkClick r:id="rId29"/>
              </a:rPr>
              <a:t>dnsscan</a:t>
            </a:r>
            <a:r>
              <a:rPr lang="en-US" sz="1200"/>
              <a:t> – a fast scanner for identifying open recursive dns resolvers</a:t>
            </a:r>
          </a:p>
          <a:p>
            <a:r>
              <a:rPr lang="en-US" sz="1200">
                <a:hlinkClick r:id="rId30"/>
              </a:rPr>
              <a:t>Kargo Event</a:t>
            </a:r>
            <a:r>
              <a:rPr lang="en-US" sz="1200"/>
              <a:t> – a PHP extension for libevent.</a:t>
            </a:r>
          </a:p>
          <a:p>
            <a:r>
              <a:rPr lang="en-US" sz="1200">
                <a:hlinkClick r:id="rId31"/>
              </a:rPr>
              <a:t>Scytale</a:t>
            </a:r>
            <a:r>
              <a:rPr lang="en-US" sz="1200"/>
              <a:t> – a database encryption tool</a:t>
            </a:r>
            <a:r>
              <a:rPr lang="en-US" sz="1200" smtClean="0"/>
              <a:t>.</a:t>
            </a:r>
            <a:endParaRPr lang="en-US" sz="1200"/>
          </a:p>
        </p:txBody>
      </p:sp>
      <p:sp>
        <p:nvSpPr>
          <p:cNvPr id="5" name="직사각형 4"/>
          <p:cNvSpPr/>
          <p:nvPr/>
        </p:nvSpPr>
        <p:spPr>
          <a:xfrm>
            <a:off x="3000364" y="357166"/>
            <a:ext cx="57150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hlinkClick r:id="rId32"/>
              </a:rPr>
              <a:t>Github: https://github.com/robbie-cao/note/blob/master/eventloop.md</a:t>
            </a:r>
            <a:endParaRPr lang="en-US" altLang="ko-KR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8596" y="1643050"/>
            <a:ext cx="72152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struct event *event_new(</a:t>
            </a:r>
          </a:p>
          <a:p>
            <a:r>
              <a:rPr lang="en-US" altLang="ko-KR" sz="1400" b="1" smtClean="0"/>
              <a:t>	struct event_base *base, </a:t>
            </a:r>
          </a:p>
          <a:p>
            <a:r>
              <a:rPr lang="en-US" altLang="ko-KR" sz="1400" b="1" smtClean="0"/>
              <a:t>    	evutil_socket_t fd,</a:t>
            </a:r>
          </a:p>
          <a:p>
            <a:r>
              <a:rPr lang="en-US" altLang="ko-KR" sz="1400" b="1" smtClean="0"/>
              <a:t>    	short what, </a:t>
            </a:r>
          </a:p>
          <a:p>
            <a:r>
              <a:rPr lang="en-US" altLang="ko-KR" sz="1400" b="1" smtClean="0"/>
              <a:t>    	event_callback_fn cb,</a:t>
            </a:r>
          </a:p>
          <a:p>
            <a:r>
              <a:rPr lang="en-US" altLang="ko-KR" sz="1400" b="1" smtClean="0"/>
              <a:t>    	void *arg)</a:t>
            </a:r>
            <a:endParaRPr lang="en-US" altLang="ko-KR" sz="1400" smtClean="0"/>
          </a:p>
          <a:p>
            <a:endParaRPr lang="en-US" altLang="ko-KR" sz="1400"/>
          </a:p>
          <a:p>
            <a:r>
              <a:rPr lang="en-US" altLang="ko-KR" sz="1400" smtClean="0"/>
              <a:t>What? </a:t>
            </a:r>
          </a:p>
          <a:p>
            <a:r>
              <a:rPr lang="en-US" altLang="ko-KR" sz="1400" smtClean="0"/>
              <a:t>EV_TIMEOUT : </a:t>
            </a:r>
            <a:r>
              <a:rPr lang="ko-KR" altLang="en-US" sz="1400" smtClean="0"/>
              <a:t>같이 설정한 시간뒤에 </a:t>
            </a:r>
            <a:r>
              <a:rPr lang="en-US" altLang="ko-KR" sz="1400" smtClean="0"/>
              <a:t>active </a:t>
            </a:r>
            <a:r>
              <a:rPr lang="ko-KR" altLang="en-US" sz="1400" smtClean="0"/>
              <a:t>된다</a:t>
            </a:r>
            <a:r>
              <a:rPr lang="en-US" altLang="ko-KR" sz="1400" smtClean="0"/>
              <a:t>.</a:t>
            </a:r>
          </a:p>
          <a:p>
            <a:r>
              <a:rPr lang="en-US" altLang="ko-KR" sz="1400" smtClean="0"/>
              <a:t>EV_READ : </a:t>
            </a:r>
            <a:r>
              <a:rPr lang="ko-KR" altLang="en-US" sz="1400" smtClean="0"/>
              <a:t>등록한 파일 디스크립터가 </a:t>
            </a:r>
            <a:r>
              <a:rPr lang="en-US" altLang="ko-KR" sz="1400" smtClean="0"/>
              <a:t>Read </a:t>
            </a:r>
            <a:r>
              <a:rPr lang="ko-KR" altLang="en-US" sz="1400" smtClean="0"/>
              <a:t>가능한 상태일 때 </a:t>
            </a:r>
            <a:r>
              <a:rPr lang="en-US" altLang="ko-KR" sz="1400" smtClean="0"/>
              <a:t>active </a:t>
            </a:r>
            <a:r>
              <a:rPr lang="ko-KR" altLang="en-US" sz="1400" smtClean="0"/>
              <a:t>된다</a:t>
            </a:r>
            <a:r>
              <a:rPr lang="en-US" altLang="ko-KR" sz="1400" smtClean="0"/>
              <a:t>.</a:t>
            </a:r>
          </a:p>
          <a:p>
            <a:r>
              <a:rPr lang="en-US" altLang="ko-KR" sz="1400" smtClean="0"/>
              <a:t>EV_WRITE : </a:t>
            </a:r>
            <a:r>
              <a:rPr lang="ko-KR" altLang="en-US" sz="1400" smtClean="0"/>
              <a:t>등록한 파일 디스크립터가 </a:t>
            </a:r>
            <a:r>
              <a:rPr lang="en-US" altLang="ko-KR" sz="1400" smtClean="0"/>
              <a:t>Write </a:t>
            </a:r>
            <a:r>
              <a:rPr lang="ko-KR" altLang="en-US" sz="1400" smtClean="0"/>
              <a:t>가능한 상태일 때 </a:t>
            </a:r>
            <a:r>
              <a:rPr lang="en-US" altLang="ko-KR" sz="1400" smtClean="0"/>
              <a:t>active </a:t>
            </a:r>
            <a:r>
              <a:rPr lang="ko-KR" altLang="en-US" sz="1400" smtClean="0"/>
              <a:t>된다</a:t>
            </a:r>
            <a:r>
              <a:rPr lang="en-US" altLang="ko-KR" sz="1400" smtClean="0"/>
              <a:t>.</a:t>
            </a:r>
          </a:p>
          <a:p>
            <a:r>
              <a:rPr lang="en-US" altLang="ko-KR" sz="1400" smtClean="0"/>
              <a:t>EV_SIGNAL : </a:t>
            </a:r>
            <a:r>
              <a:rPr lang="ko-KR" altLang="en-US" sz="1400" smtClean="0"/>
              <a:t>등록한 시그널이 감지될 때 </a:t>
            </a:r>
            <a:r>
              <a:rPr lang="en-US" altLang="ko-KR" sz="1400" smtClean="0"/>
              <a:t>active </a:t>
            </a:r>
            <a:r>
              <a:rPr lang="ko-KR" altLang="en-US" sz="1400" smtClean="0"/>
              <a:t>된다</a:t>
            </a:r>
            <a:r>
              <a:rPr lang="en-US" altLang="ko-KR" sz="1400" smtClean="0"/>
              <a:t>.</a:t>
            </a:r>
          </a:p>
          <a:p>
            <a:r>
              <a:rPr lang="en-US" altLang="ko-KR" sz="1400" smtClean="0"/>
              <a:t>EV_PERSIST : </a:t>
            </a:r>
            <a:r>
              <a:rPr lang="ko-KR" altLang="en-US" sz="1400" smtClean="0"/>
              <a:t>해당 이벤트는 </a:t>
            </a:r>
            <a:r>
              <a:rPr lang="en-US" altLang="ko-KR" sz="1400" smtClean="0"/>
              <a:t>"</a:t>
            </a:r>
            <a:r>
              <a:rPr lang="ko-KR" altLang="en-US" sz="1400" smtClean="0"/>
              <a:t>영구적</a:t>
            </a:r>
            <a:r>
              <a:rPr lang="en-US" altLang="ko-KR" sz="1400" smtClean="0"/>
              <a:t>"</a:t>
            </a:r>
            <a:r>
              <a:rPr lang="ko-KR" altLang="en-US" sz="1400" smtClean="0"/>
              <a:t>임을 나타낸다</a:t>
            </a:r>
            <a:r>
              <a:rPr lang="en-US" altLang="ko-KR" sz="1400" smtClean="0"/>
              <a:t>.</a:t>
            </a:r>
          </a:p>
          <a:p>
            <a:r>
              <a:rPr lang="en-US" altLang="ko-KR" sz="1400" smtClean="0"/>
              <a:t>EV_ET : event_base </a:t>
            </a:r>
            <a:r>
              <a:rPr lang="ko-KR" altLang="en-US" sz="1400" smtClean="0"/>
              <a:t>의 백엔드가 </a:t>
            </a:r>
            <a:r>
              <a:rPr lang="en-US" altLang="ko-KR" sz="1400" smtClean="0"/>
              <a:t>Edge-trigger </a:t>
            </a:r>
            <a:r>
              <a:rPr lang="ko-KR" altLang="en-US" sz="1400" smtClean="0"/>
              <a:t>를 지원할 때</a:t>
            </a:r>
            <a:r>
              <a:rPr lang="en-US" altLang="ko-KR" sz="1400" smtClean="0"/>
              <a:t>, </a:t>
            </a:r>
            <a:r>
              <a:rPr lang="ko-KR" altLang="en-US" sz="1400" smtClean="0"/>
              <a:t>해당 이벤트가 </a:t>
            </a:r>
            <a:r>
              <a:rPr lang="en-US" altLang="ko-KR" sz="1400" smtClean="0"/>
              <a:t>Edge-triggered </a:t>
            </a:r>
            <a:r>
              <a:rPr lang="ko-KR" altLang="en-US" sz="1400" smtClean="0"/>
              <a:t>를 사용한다는 것을 나타낸다</a:t>
            </a:r>
            <a:r>
              <a:rPr lang="en-US" altLang="ko-KR" sz="1400" smtClean="0"/>
              <a:t>. EV_READ/EV_WRITE </a:t>
            </a:r>
            <a:r>
              <a:rPr lang="ko-KR" altLang="en-US" sz="1400" smtClean="0"/>
              <a:t>의 </a:t>
            </a:r>
            <a:r>
              <a:rPr lang="en-US" altLang="ko-KR" sz="1400" smtClean="0"/>
              <a:t>Edge-trigger </a:t>
            </a:r>
            <a:r>
              <a:rPr lang="ko-KR" altLang="en-US" sz="1400" smtClean="0"/>
              <a:t>버전이다</a:t>
            </a:r>
            <a:r>
              <a:rPr lang="en-US" altLang="ko-KR" sz="1400" smtClean="0"/>
              <a:t>.</a:t>
            </a:r>
          </a:p>
          <a:p>
            <a:endParaRPr lang="ko-KR" altLang="en-US" sz="1400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mtClean="0"/>
              <a:t>API: event_new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0034" y="1428736"/>
            <a:ext cx="735811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int event_assign(struct event *event,  </a:t>
            </a:r>
            <a:r>
              <a:rPr lang="en-US" altLang="ko-KR" sz="1400" b="1" smtClean="0">
                <a:solidFill>
                  <a:srgbClr val="FF0000"/>
                </a:solidFill>
                <a:sym typeface="Wingdings" pitchFamily="2" charset="2"/>
              </a:rPr>
              <a:t> event</a:t>
            </a:r>
            <a:r>
              <a:rPr lang="ko-KR" altLang="en-US" sz="1400" b="1" smtClean="0">
                <a:solidFill>
                  <a:srgbClr val="FF0000"/>
                </a:solidFill>
                <a:sym typeface="Wingdings" pitchFamily="2" charset="2"/>
              </a:rPr>
              <a:t>가 꼭 </a:t>
            </a:r>
            <a:r>
              <a:rPr lang="en-US" altLang="ko-KR" sz="1400" b="1" smtClean="0">
                <a:solidFill>
                  <a:srgbClr val="FF0000"/>
                </a:solidFill>
                <a:sym typeface="Wingdings" pitchFamily="2" charset="2"/>
              </a:rPr>
              <a:t>heap </a:t>
            </a:r>
            <a:r>
              <a:rPr lang="ko-KR" altLang="en-US" sz="1400" b="1" smtClean="0">
                <a:solidFill>
                  <a:srgbClr val="FF0000"/>
                </a:solidFill>
                <a:sym typeface="Wingdings" pitchFamily="2" charset="2"/>
              </a:rPr>
              <a:t>아닐 수 도 있다</a:t>
            </a:r>
            <a:r>
              <a:rPr lang="en-US" altLang="ko-KR" sz="1400" b="1" smtClean="0">
                <a:solidFill>
                  <a:srgbClr val="FF0000"/>
                </a:solidFill>
                <a:sym typeface="Wingdings" pitchFamily="2" charset="2"/>
              </a:rPr>
              <a:t>.</a:t>
            </a:r>
            <a:endParaRPr lang="en-US" altLang="ko-KR" sz="1400" b="1" smtClean="0">
              <a:solidFill>
                <a:srgbClr val="FF0000"/>
              </a:solidFill>
            </a:endParaRPr>
          </a:p>
          <a:p>
            <a:pPr lvl="1"/>
            <a:r>
              <a:rPr lang="en-US" altLang="ko-KR" sz="1400" b="1" smtClean="0"/>
              <a:t>    struct event_base *base,</a:t>
            </a:r>
          </a:p>
          <a:p>
            <a:pPr lvl="1"/>
            <a:r>
              <a:rPr lang="en-US" altLang="ko-KR" sz="1400" b="1" smtClean="0"/>
              <a:t>    evutil_socket_t fd, </a:t>
            </a:r>
          </a:p>
          <a:p>
            <a:pPr lvl="1"/>
            <a:r>
              <a:rPr lang="en-US" altLang="ko-KR" sz="1400" b="1" smtClean="0"/>
              <a:t>    short what,</a:t>
            </a:r>
          </a:p>
          <a:p>
            <a:pPr lvl="1"/>
            <a:r>
              <a:rPr lang="en-US" altLang="ko-KR" sz="1400" b="1" smtClean="0"/>
              <a:t>    void (*callback)(evutil_socket_t, short, void *), </a:t>
            </a:r>
          </a:p>
          <a:p>
            <a:pPr lvl="1"/>
            <a:r>
              <a:rPr lang="en-US" altLang="ko-KR" sz="1400" b="1" smtClean="0"/>
              <a:t>    void *arg)</a:t>
            </a:r>
          </a:p>
          <a:p>
            <a:endParaRPr lang="en-US" altLang="ko-KR" sz="1400"/>
          </a:p>
          <a:p>
            <a:endParaRPr lang="en-US" altLang="ko-KR" sz="1400" smtClean="0"/>
          </a:p>
          <a:p>
            <a:endParaRPr lang="en-US" altLang="ko-KR" sz="1400"/>
          </a:p>
          <a:p>
            <a:endParaRPr lang="en-US" altLang="ko-KR" sz="1400" smtClean="0"/>
          </a:p>
          <a:p>
            <a:r>
              <a:rPr lang="en-US" altLang="ko-KR" sz="1400" smtClean="0"/>
              <a:t>event_add() </a:t>
            </a:r>
            <a:r>
              <a:rPr lang="ko-KR" altLang="en-US" sz="1400" smtClean="0"/>
              <a:t>오버헤드</a:t>
            </a:r>
            <a:endParaRPr lang="en-US" altLang="ko-KR" sz="1400" smtClean="0"/>
          </a:p>
          <a:p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ko-KR" altLang="en-US" sz="1400" smtClean="0"/>
              <a:t> 작은 양의 메모리를 </a:t>
            </a:r>
            <a:r>
              <a:rPr lang="en-US" altLang="ko-KR" sz="1400" smtClean="0"/>
              <a:t>heap </a:t>
            </a:r>
            <a:r>
              <a:rPr lang="ko-KR" altLang="en-US" sz="1400" smtClean="0"/>
              <a:t>영역에 할당하게 되면 오버헤드가 발생한다</a:t>
            </a:r>
            <a:r>
              <a:rPr lang="en-US" altLang="ko-KR" sz="140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smtClean="0"/>
              <a:t> struct event pointer </a:t>
            </a:r>
            <a:r>
              <a:rPr lang="ko-KR" altLang="en-US" sz="1400" smtClean="0"/>
              <a:t>를 역 조회하게되면 </a:t>
            </a:r>
            <a:r>
              <a:rPr lang="en-US" altLang="ko-KR" sz="1400" smtClean="0"/>
              <a:t>time overhead </a:t>
            </a:r>
            <a:r>
              <a:rPr lang="ko-KR" altLang="en-US" sz="1400" smtClean="0"/>
              <a:t>가 발생한다</a:t>
            </a:r>
            <a:r>
              <a:rPr lang="en-US" altLang="ko-KR" sz="140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400" smtClean="0"/>
              <a:t> 만약 이벤트가 캐시에 없는 경우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이를 위한 </a:t>
            </a:r>
            <a:r>
              <a:rPr lang="en-US" altLang="ko-KR" sz="1400" smtClean="0"/>
              <a:t>time-overhead </a:t>
            </a:r>
            <a:r>
              <a:rPr lang="ko-KR" altLang="en-US" sz="1400" smtClean="0"/>
              <a:t>가 발생할 수 있다</a:t>
            </a:r>
            <a:endParaRPr lang="ko-KR" altLang="en-US" sz="1400"/>
          </a:p>
        </p:txBody>
      </p:sp>
      <p:sp>
        <p:nvSpPr>
          <p:cNvPr id="6" name="직사각형 5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event_assign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8596" y="1428736"/>
            <a:ext cx="807249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int event_add(struct event *ev, const struct timeval *tv)</a:t>
            </a:r>
          </a:p>
          <a:p>
            <a:endParaRPr lang="en-US" altLang="ko-KR" sz="1400" smtClean="0"/>
          </a:p>
          <a:p>
            <a:r>
              <a:rPr lang="en-US" altLang="ko-KR" sz="1400" smtClean="0"/>
              <a:t>event_new() </a:t>
            </a:r>
            <a:r>
              <a:rPr lang="ko-KR" altLang="en-US" sz="1400" smtClean="0"/>
              <a:t>또는 </a:t>
            </a:r>
            <a:r>
              <a:rPr lang="en-US" altLang="ko-KR" sz="1400" smtClean="0"/>
              <a:t>event_assign() </a:t>
            </a:r>
            <a:r>
              <a:rPr lang="ko-KR" altLang="en-US" sz="1400" smtClean="0"/>
              <a:t>시 추가된 </a:t>
            </a:r>
            <a:r>
              <a:rPr lang="en-US" altLang="ko-KR" sz="1400" smtClean="0"/>
              <a:t>event_base(ev-&gt;ev_base) </a:t>
            </a:r>
            <a:r>
              <a:rPr lang="ko-KR" altLang="en-US" sz="1400" smtClean="0"/>
              <a:t>루프에 추가하여</a:t>
            </a:r>
            <a:endParaRPr lang="en-US" altLang="ko-KR" sz="1400" smtClean="0"/>
          </a:p>
          <a:p>
            <a:r>
              <a:rPr lang="en-US" altLang="ko-KR" sz="1400" smtClean="0"/>
              <a:t>Pendding </a:t>
            </a:r>
            <a:r>
              <a:rPr lang="ko-KR" altLang="en-US" sz="1400" smtClean="0"/>
              <a:t>상태로 만든다</a:t>
            </a:r>
            <a:r>
              <a:rPr lang="en-US" altLang="ko-KR" sz="1400" smtClean="0"/>
              <a:t>.</a:t>
            </a:r>
          </a:p>
          <a:p>
            <a:endParaRPr lang="en-US" altLang="ko-KR" sz="1400"/>
          </a:p>
          <a:p>
            <a:r>
              <a:rPr lang="en-US" altLang="ko-KR" sz="1400" smtClean="0"/>
              <a:t>* </a:t>
            </a:r>
            <a:r>
              <a:rPr lang="ko-KR" altLang="en-US" sz="1400" smtClean="0"/>
              <a:t>만약 이미 </a:t>
            </a:r>
            <a:r>
              <a:rPr lang="en-US" altLang="ko-KR" sz="1400" smtClean="0"/>
              <a:t>pendding </a:t>
            </a:r>
            <a:r>
              <a:rPr lang="ko-KR" altLang="en-US" sz="1400" smtClean="0"/>
              <a:t>상태 이벤트를 다시 </a:t>
            </a:r>
            <a:r>
              <a:rPr lang="en-US" altLang="ko-KR" sz="1400" smtClean="0"/>
              <a:t>event_add()</a:t>
            </a:r>
            <a:r>
              <a:rPr lang="ko-KR" altLang="en-US" sz="1400" smtClean="0"/>
              <a:t>로 추가하면</a:t>
            </a:r>
            <a:r>
              <a:rPr lang="en-US" altLang="ko-KR" sz="1400" smtClean="0"/>
              <a:t>, pendding </a:t>
            </a:r>
            <a:r>
              <a:rPr lang="ko-KR" altLang="en-US" sz="1400" smtClean="0"/>
              <a:t>상태가 해제되고</a:t>
            </a:r>
            <a:r>
              <a:rPr lang="en-US" altLang="ko-KR" sz="1400" smtClean="0"/>
              <a:t>, </a:t>
            </a:r>
            <a:r>
              <a:rPr lang="ko-KR" altLang="en-US" sz="1400" smtClean="0"/>
              <a:t>새로 설정된 </a:t>
            </a:r>
            <a:r>
              <a:rPr lang="en-US" altLang="ko-KR" sz="1400" smtClean="0"/>
              <a:t>timeout</a:t>
            </a:r>
            <a:r>
              <a:rPr lang="ko-KR" altLang="en-US" sz="1400" smtClean="0"/>
              <a:t>으로 다시 스케줄링</a:t>
            </a:r>
            <a:endParaRPr lang="ko-KR" altLang="en-US" sz="1400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event_add, </a:t>
            </a:r>
            <a:r>
              <a:rPr lang="en-US" altLang="ko-KR" strike="sngStrike" smtClean="0"/>
              <a:t>event_del</a:t>
            </a:r>
            <a:r>
              <a:rPr lang="en-US" altLang="ko-KR" smtClean="0"/>
              <a:t>,  event_remove_timer</a:t>
            </a:r>
            <a:endParaRPr lang="ko-KR" altLang="en-US" b="1"/>
          </a:p>
        </p:txBody>
      </p:sp>
      <p:sp>
        <p:nvSpPr>
          <p:cNvPr id="5" name="직사각형 4"/>
          <p:cNvSpPr/>
          <p:nvPr/>
        </p:nvSpPr>
        <p:spPr>
          <a:xfrm>
            <a:off x="357158" y="4643446"/>
            <a:ext cx="80724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int event_remove_timer(struct event *ev)</a:t>
            </a:r>
          </a:p>
          <a:p>
            <a:endParaRPr lang="en-US" altLang="ko-KR" sz="1400" smtClean="0"/>
          </a:p>
          <a:p>
            <a:r>
              <a:rPr lang="ko-KR" altLang="en-US" sz="1400" smtClean="0"/>
              <a:t>이벤트가 </a:t>
            </a:r>
            <a:r>
              <a:rPr lang="en-US" altLang="ko-KR" sz="1400" smtClean="0"/>
              <a:t>timeout pedding</a:t>
            </a:r>
            <a:r>
              <a:rPr lang="ko-KR" altLang="en-US" sz="1400" smtClean="0"/>
              <a:t>상태이며</a:t>
            </a:r>
            <a:r>
              <a:rPr lang="en-US" altLang="ko-KR" sz="1400" smtClean="0"/>
              <a:t>, I/O, </a:t>
            </a:r>
            <a:r>
              <a:rPr lang="ko-KR" altLang="en-US" sz="1400" smtClean="0"/>
              <a:t>시그널이 없는 상태일때 가능</a:t>
            </a:r>
            <a:r>
              <a:rPr lang="en-US" altLang="ko-KR" sz="1400" smtClean="0"/>
              <a:t>, event_del() </a:t>
            </a:r>
            <a:r>
              <a:rPr lang="ko-KR" altLang="en-US" sz="1400" smtClean="0"/>
              <a:t>과 같음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8596" y="1571612"/>
            <a:ext cx="85011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int event_base_loop(struct event_base *base, int flags);</a:t>
            </a:r>
          </a:p>
          <a:p>
            <a:endParaRPr lang="en-US" altLang="ko-KR" sz="1400" smtClean="0"/>
          </a:p>
          <a:p>
            <a:r>
              <a:rPr lang="en-US" altLang="ko-KR" sz="1400" smtClean="0"/>
              <a:t>[Flags]</a:t>
            </a:r>
          </a:p>
          <a:p>
            <a:r>
              <a:rPr lang="en-US" sz="1400" smtClean="0"/>
              <a:t>EVLOOP_ONCE: evant_base</a:t>
            </a:r>
            <a:r>
              <a:rPr lang="ko-KR" altLang="en-US" sz="1400" smtClean="0"/>
              <a:t>에 등록된 이벤트들이 </a:t>
            </a:r>
            <a:r>
              <a:rPr lang="en-US" altLang="ko-KR" sz="1400" smtClean="0"/>
              <a:t>‘active’ </a:t>
            </a:r>
            <a:r>
              <a:rPr lang="ko-KR" altLang="en-US" sz="1400" smtClean="0"/>
              <a:t>될 때가지 대기 후 </a:t>
            </a:r>
            <a:r>
              <a:rPr lang="en-US" altLang="ko-KR" sz="1400" smtClean="0"/>
              <a:t>‘active’ </a:t>
            </a:r>
            <a:r>
              <a:rPr lang="ko-KR" altLang="en-US" sz="1400" smtClean="0"/>
              <a:t>이벤트 실행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         </a:t>
            </a:r>
            <a:r>
              <a:rPr lang="ko-KR" altLang="en-US" sz="1400" smtClean="0"/>
              <a:t>등록된 이벤트가 없을 때까지 계속한 후 리턴</a:t>
            </a:r>
            <a:endParaRPr lang="en-US" altLang="ko-KR" sz="1400" smtClean="0"/>
          </a:p>
          <a:p>
            <a:r>
              <a:rPr lang="en-US" sz="1400"/>
              <a:t>EVLOOP_NONBLOCK </a:t>
            </a:r>
            <a:r>
              <a:rPr lang="en-US" sz="1400" smtClean="0"/>
              <a:t>: </a:t>
            </a:r>
            <a:r>
              <a:rPr lang="ko-KR" altLang="en-US" sz="1400" smtClean="0"/>
              <a:t>현재 </a:t>
            </a:r>
            <a:r>
              <a:rPr lang="en-US" altLang="ko-KR" sz="1400" smtClean="0"/>
              <a:t>‘active’</a:t>
            </a:r>
            <a:r>
              <a:rPr lang="ko-KR" altLang="en-US" sz="1400" smtClean="0"/>
              <a:t>된 이벤트를 처리하고 대기 없이 리턴</a:t>
            </a:r>
            <a:endParaRPr lang="en-US" altLang="ko-KR" sz="1400" smtClean="0"/>
          </a:p>
          <a:p>
            <a:r>
              <a:rPr lang="en-US" sz="1400"/>
              <a:t>EVLOOP_NO_EXIT_ON_EMPTY </a:t>
            </a:r>
            <a:r>
              <a:rPr lang="en-US" sz="1400" smtClean="0"/>
              <a:t>: </a:t>
            </a:r>
            <a:r>
              <a:rPr lang="ko-KR" altLang="en-US" sz="1400" smtClean="0"/>
              <a:t>등록 이벤트가 없는 경우에라도 리턴 없이 계속 수행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                              </a:t>
            </a:r>
            <a:r>
              <a:rPr lang="ko-KR" altLang="en-US" sz="1400" smtClean="0"/>
              <a:t>에러 또는 </a:t>
            </a:r>
            <a:r>
              <a:rPr lang="en-US" sz="1400" smtClean="0"/>
              <a:t>event_base_loopbreak</a:t>
            </a:r>
            <a:r>
              <a:rPr lang="en-US" sz="1400"/>
              <a:t>(), event_base_loopexit</a:t>
            </a:r>
            <a:r>
              <a:rPr lang="en-US" sz="1400" smtClean="0"/>
              <a:t>() </a:t>
            </a:r>
            <a:r>
              <a:rPr lang="ko-KR" altLang="en-US" sz="1400" smtClean="0"/>
              <a:t>호출 시 리턴</a:t>
            </a:r>
            <a:endParaRPr lang="ko-KR" altLang="en-US" sz="1400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</a:t>
            </a:r>
            <a:r>
              <a:rPr lang="en-US" smtClean="0"/>
              <a:t>event_base_loop, </a:t>
            </a:r>
            <a:endParaRPr lang="ko-KR" altLang="en-US" b="1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429000"/>
            <a:ext cx="4572032" cy="326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8596" y="1571612"/>
            <a:ext cx="850112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int event_base_loopexit(struct event_base *base, const struct timeval *</a:t>
            </a:r>
            <a:r>
              <a:rPr lang="en-US" altLang="ko-KR" sz="1400" b="1" smtClean="0"/>
              <a:t>tv</a:t>
            </a:r>
            <a:r>
              <a:rPr lang="en-US" altLang="ko-KR" sz="1400" b="1" smtClean="0"/>
              <a:t>);</a:t>
            </a:r>
          </a:p>
          <a:p>
            <a:r>
              <a:rPr lang="ko-KR" altLang="en-US" sz="1400" smtClean="0"/>
              <a:t>현재 </a:t>
            </a:r>
            <a:r>
              <a:rPr lang="en-US" altLang="ko-KR" sz="1400" smtClean="0"/>
              <a:t>active </a:t>
            </a:r>
            <a:r>
              <a:rPr lang="ko-KR" altLang="en-US" sz="1400" smtClean="0"/>
              <a:t>로 표시된 이벤트 들이 있다면 현재 표시된 </a:t>
            </a:r>
            <a:r>
              <a:rPr lang="en-US" altLang="ko-KR" sz="1400" smtClean="0"/>
              <a:t>active </a:t>
            </a:r>
            <a:r>
              <a:rPr lang="ko-KR" altLang="en-US" sz="1400" smtClean="0"/>
              <a:t>이벤트들</a:t>
            </a:r>
            <a:r>
              <a:rPr lang="ko-KR" altLang="en-US" sz="1400" smtClean="0"/>
              <a:t>을</a:t>
            </a:r>
            <a:r>
              <a:rPr lang="ko-KR" altLang="en-US" sz="1400" smtClean="0"/>
              <a:t> </a:t>
            </a:r>
            <a:r>
              <a:rPr lang="ko-KR" altLang="en-US" sz="1400" smtClean="0"/>
              <a:t>모두 실행된 다음에 </a:t>
            </a:r>
            <a:r>
              <a:rPr lang="ko-KR" altLang="en-US" sz="1400" smtClean="0"/>
              <a:t>종료된다</a:t>
            </a:r>
            <a:r>
              <a:rPr lang="en-US" altLang="ko-KR" sz="1400" smtClean="0"/>
              <a:t>.</a:t>
            </a:r>
          </a:p>
          <a:p>
            <a:endParaRPr lang="en-US" altLang="ko-KR" sz="1400" b="1" smtClean="0"/>
          </a:p>
          <a:p>
            <a:endParaRPr lang="en-US" altLang="ko-KR" sz="1400" b="1" smtClean="0"/>
          </a:p>
          <a:p>
            <a:endParaRPr lang="en-US" altLang="ko-KR" sz="1400" b="1" smtClean="0"/>
          </a:p>
          <a:p>
            <a:r>
              <a:rPr lang="en-US" altLang="ko-KR" sz="1400" b="1" smtClean="0"/>
              <a:t>int event_base_loopbreak(struct event_base *</a:t>
            </a:r>
            <a:r>
              <a:rPr lang="en-US" altLang="ko-KR" sz="1400" b="1" smtClean="0"/>
              <a:t>base</a:t>
            </a:r>
            <a:r>
              <a:rPr lang="en-US" altLang="ko-KR" sz="1400" b="1" smtClean="0"/>
              <a:t>);</a:t>
            </a:r>
          </a:p>
          <a:p>
            <a:r>
              <a:rPr lang="ko-KR" altLang="en-US" sz="1400" smtClean="0"/>
              <a:t>루프를 즉시 </a:t>
            </a:r>
            <a:r>
              <a:rPr lang="ko-KR" altLang="en-US" sz="1400" smtClean="0"/>
              <a:t>종료하는 </a:t>
            </a:r>
            <a:r>
              <a:rPr lang="ko-KR" altLang="en-US" sz="1400" smtClean="0"/>
              <a:t>함수이다</a:t>
            </a:r>
            <a:r>
              <a:rPr lang="en-US" altLang="ko-KR" sz="1400" smtClean="0"/>
              <a:t>.</a:t>
            </a:r>
          </a:p>
          <a:p>
            <a:r>
              <a:rPr lang="ko-KR" altLang="en-US" sz="1400" smtClean="0"/>
              <a:t>현재 </a:t>
            </a:r>
            <a:r>
              <a:rPr lang="en-US" altLang="ko-KR" sz="1400" smtClean="0"/>
              <a:t>active</a:t>
            </a:r>
            <a:r>
              <a:rPr lang="ko-KR" altLang="en-US" sz="1400" smtClean="0"/>
              <a:t>로 표시된 이벤트들이 있다고 하더라도</a:t>
            </a:r>
            <a:r>
              <a:rPr lang="en-US" altLang="ko-KR" sz="1400" smtClean="0"/>
              <a:t>, process </a:t>
            </a:r>
            <a:r>
              <a:rPr lang="ko-KR" altLang="en-US" sz="1400" smtClean="0"/>
              <a:t>중인 이벤트 중료 후 바로 종료를 한다는 </a:t>
            </a:r>
            <a:r>
              <a:rPr lang="ko-KR" altLang="en-US" sz="1400" smtClean="0"/>
              <a:t>점이다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r>
              <a:rPr lang="ko-KR" altLang="en-US" sz="1400" smtClean="0"/>
              <a:t>그리고 등록된 이벤트가 하나도 없는 상태에서도 다르게 동작한다</a:t>
            </a:r>
            <a:r>
              <a:rPr lang="en-US" altLang="ko-KR" sz="1400" smtClean="0"/>
              <a:t>. </a:t>
            </a:r>
            <a:endParaRPr lang="en-US" altLang="ko-KR" sz="1400" smtClean="0"/>
          </a:p>
          <a:p>
            <a:r>
              <a:rPr lang="en-US" altLang="ko-KR" sz="1400" smtClean="0"/>
              <a:t>event_base_loopexit</a:t>
            </a:r>
            <a:r>
              <a:rPr lang="en-US" altLang="ko-KR" sz="1400" smtClean="0"/>
              <a:t>() </a:t>
            </a:r>
            <a:r>
              <a:rPr lang="ko-KR" altLang="en-US" sz="1400" smtClean="0"/>
              <a:t>는 </a:t>
            </a:r>
            <a:r>
              <a:rPr lang="ko-KR" altLang="en-US" sz="1400" smtClean="0">
                <a:solidFill>
                  <a:srgbClr val="FF0000"/>
                </a:solidFill>
              </a:rPr>
              <a:t>다음번 루프 확인 스케쥴에서 종료</a:t>
            </a:r>
            <a:r>
              <a:rPr lang="ko-KR" altLang="en-US" sz="1400" smtClean="0"/>
              <a:t>가 되지만</a:t>
            </a:r>
            <a:r>
              <a:rPr lang="en-US" altLang="ko-KR" sz="1400" smtClean="0"/>
              <a:t>, </a:t>
            </a:r>
            <a:endParaRPr lang="en-US" altLang="ko-KR" sz="1400" smtClean="0"/>
          </a:p>
          <a:p>
            <a:r>
              <a:rPr lang="en-US" altLang="ko-KR" sz="1400" smtClean="0"/>
              <a:t>event_base_loopbreak</a:t>
            </a:r>
            <a:r>
              <a:rPr lang="en-US" altLang="ko-KR" sz="1400" smtClean="0"/>
              <a:t>() </a:t>
            </a:r>
            <a:r>
              <a:rPr lang="ko-KR" altLang="en-US" sz="1400" smtClean="0"/>
              <a:t>는 </a:t>
            </a:r>
            <a:r>
              <a:rPr lang="ko-KR" altLang="en-US" sz="1400" smtClean="0">
                <a:solidFill>
                  <a:srgbClr val="FF0000"/>
                </a:solidFill>
              </a:rPr>
              <a:t>스케쥴링 없이 바로 종료</a:t>
            </a:r>
            <a:r>
              <a:rPr lang="ko-KR" altLang="en-US" sz="1400" smtClean="0"/>
              <a:t>가 된다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</a:t>
            </a:r>
            <a:r>
              <a:rPr lang="en-US" smtClean="0"/>
              <a:t>event_base_loopexit</a:t>
            </a:r>
            <a:r>
              <a:rPr lang="en-US" smtClean="0"/>
              <a:t>, </a:t>
            </a:r>
            <a:r>
              <a:rPr lang="en-US" smtClean="0"/>
              <a:t>event_base_loopbreak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8596" y="1571612"/>
            <a:ext cx="85011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int event_priority_set(struct event *event, int priority)</a:t>
            </a:r>
          </a:p>
          <a:p>
            <a:endParaRPr lang="en-US" altLang="ko-KR" sz="1400" smtClean="0"/>
          </a:p>
          <a:p>
            <a:r>
              <a:rPr lang="ko-KR" altLang="en-US" sz="1400" smtClean="0"/>
              <a:t>이벤트에 우선순위 부여</a:t>
            </a:r>
            <a:endParaRPr lang="en-US" altLang="ko-KR" sz="1400" smtClean="0"/>
          </a:p>
          <a:p>
            <a:r>
              <a:rPr lang="en-US" altLang="ko-KR" sz="1400" smtClean="0"/>
              <a:t>0 ~ event_base</a:t>
            </a:r>
            <a:r>
              <a:rPr lang="ko-KR" altLang="en-US" sz="1400" smtClean="0"/>
              <a:t>에 설정한 우선순위 개수</a:t>
            </a:r>
            <a:r>
              <a:rPr lang="en-US" altLang="ko-KR" sz="1400" smtClean="0"/>
              <a:t>-1</a:t>
            </a:r>
          </a:p>
          <a:p>
            <a:endParaRPr lang="en-US" altLang="ko-KR" sz="1400"/>
          </a:p>
          <a:p>
            <a:r>
              <a:rPr lang="en-US" altLang="ko-KR" sz="1400" smtClean="0"/>
              <a:t>event_base_priority_init(base, 2);</a:t>
            </a:r>
          </a:p>
          <a:p>
            <a:endParaRPr lang="en-US" altLang="ko-KR" sz="1400" smtClean="0"/>
          </a:p>
          <a:p>
            <a:r>
              <a:rPr lang="en-US" altLang="ko-KR" sz="1400" smtClean="0"/>
              <a:t>event_priority_set(important, 0);</a:t>
            </a:r>
          </a:p>
          <a:p>
            <a:r>
              <a:rPr lang="en-US" altLang="ko-KR" sz="1400" smtClean="0"/>
              <a:t>event_priority_set(unimportant, 1);</a:t>
            </a:r>
            <a:endParaRPr lang="ko-KR" altLang="en-US" sz="1400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</a:t>
            </a:r>
            <a:r>
              <a:rPr lang="en-US" smtClean="0"/>
              <a:t>event_priority_set, 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1821</Words>
  <Application>Microsoft Office PowerPoint</Application>
  <PresentationFormat>화면 슬라이드 쇼(4:3)</PresentationFormat>
  <Paragraphs>470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강석주</dc:creator>
  <cp:lastModifiedBy>강석주</cp:lastModifiedBy>
  <cp:revision>52</cp:revision>
  <dcterms:created xsi:type="dcterms:W3CDTF">2017-09-16T00:28:41Z</dcterms:created>
  <dcterms:modified xsi:type="dcterms:W3CDTF">2017-09-17T13:36:43Z</dcterms:modified>
</cp:coreProperties>
</file>