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496B-B6D0-4A17-A41E-DCD8301B004F}" type="datetimeFigureOut">
              <a:rPr lang="ko-KR" altLang="en-US" smtClean="0"/>
              <a:pPr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3AB4-F985-42E5-8032-6B363D9A9F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3143248"/>
            <a:ext cx="352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/>
              <a:t>Worker &amp; Queue</a:t>
            </a:r>
            <a:endParaRPr lang="ko-KR" alt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14348" y="4500570"/>
            <a:ext cx="1428760" cy="8318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ADD job</a:t>
            </a:r>
          </a:p>
          <a:p>
            <a:pPr algn="ctr"/>
            <a:endParaRPr lang="ko-KR" altLang="en-US" sz="1200" b="1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8662" y="2732270"/>
            <a:ext cx="6429420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2865" y="1812820"/>
            <a:ext cx="6429420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12" y="214290"/>
            <a:ext cx="235745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workqueue</a:t>
            </a:r>
            <a:endParaRPr lang="ko-KR" altLang="en-US" sz="28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14414" y="1928802"/>
            <a:ext cx="1071570" cy="428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worker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28860" y="1928802"/>
            <a:ext cx="1071570" cy="428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worker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43306" y="1928802"/>
            <a:ext cx="1071570" cy="428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worker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57752" y="1928802"/>
            <a:ext cx="1071570" cy="428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worker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285984" y="21431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3500430" y="21431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4714876" y="21431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072198" y="1928802"/>
            <a:ext cx="1071570" cy="428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NULL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9" idx="3"/>
            <a:endCxn id="20" idx="1"/>
          </p:cNvCxnSpPr>
          <p:nvPr/>
        </p:nvCxnSpPr>
        <p:spPr>
          <a:xfrm>
            <a:off x="5929322" y="21431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3" idx="1"/>
            <a:endCxn id="6" idx="1"/>
          </p:cNvCxnSpPr>
          <p:nvPr/>
        </p:nvCxnSpPr>
        <p:spPr>
          <a:xfrm rot="10800000" flipV="1">
            <a:off x="1214414" y="1000108"/>
            <a:ext cx="1500198" cy="1143008"/>
          </a:xfrm>
          <a:prstGeom prst="bentConnector3">
            <a:avLst>
              <a:gd name="adj1" fmla="val 115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169870" y="2857496"/>
            <a:ext cx="107157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job</a:t>
            </a: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84316" y="2857496"/>
            <a:ext cx="107157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job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98762" y="2857496"/>
            <a:ext cx="107157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job</a:t>
            </a:r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13208" y="2857496"/>
            <a:ext cx="107157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job</a:t>
            </a:r>
            <a:endParaRPr lang="ko-KR" altLang="en-US"/>
          </a:p>
        </p:txBody>
      </p:sp>
      <p:cxnSp>
        <p:nvCxnSpPr>
          <p:cNvPr id="37" name="직선 화살표 연결선 36"/>
          <p:cNvCxnSpPr>
            <a:stCxn id="33" idx="3"/>
            <a:endCxn id="34" idx="1"/>
          </p:cNvCxnSpPr>
          <p:nvPr/>
        </p:nvCxnSpPr>
        <p:spPr>
          <a:xfrm>
            <a:off x="2241440" y="30718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>
            <a:stCxn id="34" idx="3"/>
            <a:endCxn id="35" idx="1"/>
          </p:cNvCxnSpPr>
          <p:nvPr/>
        </p:nvCxnSpPr>
        <p:spPr>
          <a:xfrm>
            <a:off x="3455886" y="30718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>
            <a:stCxn id="35" idx="3"/>
            <a:endCxn id="36" idx="1"/>
          </p:cNvCxnSpPr>
          <p:nvPr/>
        </p:nvCxnSpPr>
        <p:spPr>
          <a:xfrm>
            <a:off x="4670332" y="30718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6027654" y="2857496"/>
            <a:ext cx="107157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NULL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36" idx="3"/>
            <a:endCxn id="40" idx="1"/>
          </p:cNvCxnSpPr>
          <p:nvPr/>
        </p:nvCxnSpPr>
        <p:spPr>
          <a:xfrm>
            <a:off x="5884778" y="307181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2" name="꺾인 연결선 41"/>
          <p:cNvCxnSpPr>
            <a:stCxn id="65" idx="1"/>
            <a:endCxn id="34" idx="0"/>
          </p:cNvCxnSpPr>
          <p:nvPr/>
        </p:nvCxnSpPr>
        <p:spPr>
          <a:xfrm rot="10800000" flipH="1" flipV="1">
            <a:off x="2714611" y="1357298"/>
            <a:ext cx="205489" cy="1500198"/>
          </a:xfrm>
          <a:prstGeom prst="bentConnector4">
            <a:avLst>
              <a:gd name="adj1" fmla="val -173051"/>
              <a:gd name="adj2" fmla="val 80159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00298" y="4214818"/>
            <a:ext cx="3929090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86050" y="4357694"/>
            <a:ext cx="2928958" cy="204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lock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86050" y="6010973"/>
            <a:ext cx="2928958" cy="204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unlock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43306" y="5000636"/>
            <a:ext cx="2071702" cy="214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</a:t>
            </a:r>
            <a:r>
              <a:rPr lang="en-US" altLang="ko-KR" sz="1200" smtClean="0"/>
              <a:t>ignal wait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43240" y="4714884"/>
            <a:ext cx="2571768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r>
              <a:rPr lang="en-US" altLang="ko-KR" sz="1200" smtClean="0"/>
              <a:t>mpty jobs</a:t>
            </a:r>
            <a:endParaRPr lang="ko-KR" altLang="en-US" sz="1200"/>
          </a:p>
        </p:txBody>
      </p:sp>
      <p:grpSp>
        <p:nvGrpSpPr>
          <p:cNvPr id="55" name="그룹 54"/>
          <p:cNvGrpSpPr/>
          <p:nvPr/>
        </p:nvGrpSpPr>
        <p:grpSpPr>
          <a:xfrm>
            <a:off x="3000364" y="4929198"/>
            <a:ext cx="285752" cy="304804"/>
            <a:chOff x="357158" y="3695700"/>
            <a:chExt cx="476251" cy="447680"/>
          </a:xfrm>
        </p:grpSpPr>
        <p:sp>
          <p:nvSpPr>
            <p:cNvPr id="53" name="오른쪽으로 구부러진 화살표 52"/>
            <p:cNvSpPr/>
            <p:nvPr/>
          </p:nvSpPr>
          <p:spPr>
            <a:xfrm>
              <a:off x="357158" y="3714752"/>
              <a:ext cx="214314" cy="42862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오른쪽으로 구부러진 화살표 53"/>
            <p:cNvSpPr/>
            <p:nvPr/>
          </p:nvSpPr>
          <p:spPr>
            <a:xfrm rot="10800000">
              <a:off x="619095" y="3695700"/>
              <a:ext cx="214314" cy="42862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1000100" y="5000636"/>
            <a:ext cx="85725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</a:t>
            </a:r>
            <a:r>
              <a:rPr lang="en-US" altLang="ko-KR" sz="1200" b="1" smtClean="0"/>
              <a:t>ait up</a:t>
            </a:r>
            <a:endParaRPr lang="ko-KR" altLang="en-US" sz="1200" b="1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43240" y="5429264"/>
            <a:ext cx="2571768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</a:t>
            </a:r>
            <a:r>
              <a:rPr lang="en-US" altLang="ko-KR" sz="1200" smtClean="0"/>
              <a:t>erminate ?</a:t>
            </a:r>
            <a:endParaRPr lang="ko-KR" altLang="en-US" sz="1200"/>
          </a:p>
        </p:txBody>
      </p:sp>
      <p:cxnSp>
        <p:nvCxnSpPr>
          <p:cNvPr id="59" name="Shape 58"/>
          <p:cNvCxnSpPr>
            <a:stCxn id="56" idx="3"/>
            <a:endCxn id="51" idx="1"/>
          </p:cNvCxnSpPr>
          <p:nvPr/>
        </p:nvCxnSpPr>
        <p:spPr>
          <a:xfrm>
            <a:off x="1857356" y="5107793"/>
            <a:ext cx="17859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hape 58"/>
          <p:cNvCxnSpPr>
            <a:stCxn id="51" idx="2"/>
            <a:endCxn id="57" idx="1"/>
          </p:cNvCxnSpPr>
          <p:nvPr/>
        </p:nvCxnSpPr>
        <p:spPr>
          <a:xfrm rot="5400000">
            <a:off x="3750464" y="4607727"/>
            <a:ext cx="321471" cy="1535917"/>
          </a:xfrm>
          <a:prstGeom prst="bentConnector4">
            <a:avLst>
              <a:gd name="adj1" fmla="val 33333"/>
              <a:gd name="adj2" fmla="val 1148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786050" y="6286520"/>
            <a:ext cx="2928958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r>
              <a:rPr lang="en-US" altLang="ko-KR" sz="1200" smtClean="0"/>
              <a:t>xecute job</a:t>
            </a:r>
            <a:endParaRPr lang="ko-KR" altLang="en-US" sz="120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143240" y="5715016"/>
            <a:ext cx="2571768" cy="2143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r>
              <a:rPr lang="en-US" altLang="ko-KR" sz="1200" smtClean="0"/>
              <a:t>xtrac job (remove job)</a:t>
            </a:r>
            <a:endParaRPr lang="ko-KR" altLang="en-US" sz="1200"/>
          </a:p>
        </p:txBody>
      </p:sp>
      <p:cxnSp>
        <p:nvCxnSpPr>
          <p:cNvPr id="68" name="꺾인 연결선 41"/>
          <p:cNvCxnSpPr>
            <a:stCxn id="33" idx="2"/>
            <a:endCxn id="67" idx="3"/>
          </p:cNvCxnSpPr>
          <p:nvPr/>
        </p:nvCxnSpPr>
        <p:spPr>
          <a:xfrm rot="16200000" flipH="1">
            <a:off x="2442307" y="2549471"/>
            <a:ext cx="2536049" cy="4009353"/>
          </a:xfrm>
          <a:prstGeom prst="bentConnector4">
            <a:avLst>
              <a:gd name="adj1" fmla="val 27355"/>
              <a:gd name="adj2" fmla="val 105702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46" idx="1"/>
            <a:endCxn id="48" idx="1"/>
          </p:cNvCxnSpPr>
          <p:nvPr/>
        </p:nvCxnSpPr>
        <p:spPr>
          <a:xfrm rot="10800000" flipH="1" flipV="1">
            <a:off x="932864" y="2134290"/>
            <a:ext cx="1567433" cy="3294973"/>
          </a:xfrm>
          <a:prstGeom prst="bentConnector3">
            <a:avLst>
              <a:gd name="adj1" fmla="val -3727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714612" y="857232"/>
            <a:ext cx="2357454" cy="285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workers</a:t>
            </a:r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14612" y="1214422"/>
            <a:ext cx="2357454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jobs</a:t>
            </a:r>
            <a:endParaRPr lang="ko-KR" altLang="en-US"/>
          </a:p>
        </p:txBody>
      </p:sp>
      <p:cxnSp>
        <p:nvCxnSpPr>
          <p:cNvPr id="83" name="Shape 58"/>
          <p:cNvCxnSpPr>
            <a:stCxn id="82" idx="0"/>
            <a:endCxn id="33" idx="0"/>
          </p:cNvCxnSpPr>
          <p:nvPr/>
        </p:nvCxnSpPr>
        <p:spPr>
          <a:xfrm rot="5400000" flipH="1" flipV="1">
            <a:off x="745654" y="3540570"/>
            <a:ext cx="1643074" cy="276927"/>
          </a:xfrm>
          <a:prstGeom prst="bentConnector5">
            <a:avLst>
              <a:gd name="adj1" fmla="val 36957"/>
              <a:gd name="adj2" fmla="val -235643"/>
              <a:gd name="adj3" fmla="val 11391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36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강석주</dc:creator>
  <cp:lastModifiedBy>강석주</cp:lastModifiedBy>
  <cp:revision>6</cp:revision>
  <dcterms:created xsi:type="dcterms:W3CDTF">2017-09-17T08:29:22Z</dcterms:created>
  <dcterms:modified xsi:type="dcterms:W3CDTF">2017-09-17T12:48:47Z</dcterms:modified>
</cp:coreProperties>
</file>