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57" r:id="rId6"/>
    <p:sldId id="267" r:id="rId7"/>
    <p:sldId id="271" r:id="rId8"/>
    <p:sldId id="273" r:id="rId9"/>
    <p:sldId id="272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60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9/10/2017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2012-10-09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2012-10-09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2012-10-09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2012-10-09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IMAPv4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</p:spTree>
    <p:extLst>
      <p:ext uri="{BB962C8B-B14F-4D97-AF65-F5344CB8AC3E}">
        <p14:creationId xmlns=""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제목 및 내용 레이아웃(목록 포함)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Thread Model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Thread Model</a:t>
            </a:r>
          </a:p>
          <a:p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Non blocking IO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Inner Thread Pool</a:t>
            </a:r>
          </a:p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 Loop</a:t>
            </a:r>
          </a:p>
          <a:p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쓰지말아야 한다</a:t>
            </a:r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IMAP </a:t>
            </a:r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</a:t>
            </a:r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14" y="1197428"/>
            <a:ext cx="115426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IMAP </a:t>
            </a:r>
            <a:r>
              <a:rPr lang="ko-KR" altLang="en-US" dirty="0" smtClean="0"/>
              <a:t>메시지는 서버에 보관되고 바로 처리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클라이언트는 로컬 복사본을 보관하지 않고 명령어만 서버로 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IMAP </a:t>
            </a:r>
            <a:r>
              <a:rPr lang="ko-KR" altLang="en-US" dirty="0" smtClean="0"/>
              <a:t>세션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응답을 용이하게 처리하기 위해 클라이언트는 각 명령어에 임의적인 알파벳과 숫자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로 붙임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0295" y="2436171"/>
          <a:ext cx="10015622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653"/>
                <a:gridCol w="494096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인증되지 않은 상태</a:t>
                      </a:r>
                      <a:r>
                        <a:rPr lang="en-US" altLang="ko-KR" dirty="0" smtClean="0"/>
                        <a:t>(Non Authenticated</a:t>
                      </a:r>
                      <a:r>
                        <a:rPr lang="en-US" altLang="ko-KR" baseline="0" dirty="0" smtClean="0"/>
                        <a:t> State)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처음 서버에 접속 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인증된 상태</a:t>
                      </a:r>
                      <a:r>
                        <a:rPr lang="en-US" altLang="ko-KR" dirty="0" smtClean="0"/>
                        <a:t>(Authenticated State)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사용자 로그인 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 상태</a:t>
                      </a:r>
                      <a:r>
                        <a:rPr lang="en-US" altLang="ko-KR" dirty="0" smtClean="0"/>
                        <a:t>(Selected</a:t>
                      </a:r>
                      <a:r>
                        <a:rPr lang="en-US" altLang="ko-KR" baseline="0" dirty="0" smtClean="0"/>
                        <a:t> State)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우편함 선택 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로그아웃 상태</a:t>
                      </a:r>
                      <a:r>
                        <a:rPr lang="en-US" altLang="ko-KR" dirty="0" smtClean="0"/>
                        <a:t>(Logout State)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로그 아웃</a:t>
                      </a:r>
                      <a:r>
                        <a:rPr lang="ko-KR" altLang="en-US" baseline="0" dirty="0" smtClean="0"/>
                        <a:t> 또는 서버가 서비스를 거절하는 겨우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접속이 원활하지 않을 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IMAP4rev1 </a:t>
            </a:r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응답표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75916" y="831957"/>
          <a:ext cx="10817727" cy="40851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66231"/>
                <a:gridCol w="4491790"/>
                <a:gridCol w="4459706"/>
              </a:tblGrid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서버 상태 응답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태그가 있는 경우 의미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태그가 없는 경우 의미</a:t>
                      </a:r>
                      <a:endParaRPr lang="ko-KR" altLang="en-US" sz="2000" dirty="0"/>
                    </a:p>
                  </a:txBody>
                  <a:tcPr/>
                </a:tc>
              </a:tr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OK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명령어 성공적 완료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정보를 담은 메시지를 제공</a:t>
                      </a:r>
                      <a:endParaRPr lang="ko-KR" altLang="en-US" sz="2000" dirty="0"/>
                    </a:p>
                  </a:txBody>
                  <a:tcPr/>
                </a:tc>
              </a:tr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NO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명령어 성공적 완료되지 않음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경고 메시지를 제공</a:t>
                      </a:r>
                      <a:endParaRPr lang="ko-KR" altLang="en-US" sz="2000" dirty="0"/>
                    </a:p>
                  </a:txBody>
                  <a:tcPr/>
                </a:tc>
              </a:tr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명령어에서의 프로토콜 에러를 의미</a:t>
                      </a:r>
                      <a:r>
                        <a:rPr lang="en-US" altLang="ko-KR" sz="2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2000" dirty="0" smtClean="0"/>
                        <a:t>태그는 에러를 발생 시킨 명령어</a:t>
                      </a:r>
                      <a:r>
                        <a:rPr lang="en-US" altLang="ko-KR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결정될 수 없는 명령어에 대한 프로토콜 에러</a:t>
                      </a:r>
                      <a:r>
                        <a:rPr lang="ko-KR" altLang="en-US" sz="2000" baseline="0" dirty="0" smtClean="0"/>
                        <a:t> 혹은 서버 에러</a:t>
                      </a:r>
                      <a:endParaRPr lang="ko-KR" altLang="en-US" sz="2000" dirty="0"/>
                    </a:p>
                  </a:txBody>
                  <a:tcPr/>
                </a:tc>
              </a:tr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PREAUTH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N/A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접속이 외부 수단에 의해 인증됨</a:t>
                      </a:r>
                      <a:endParaRPr lang="ko-KR" altLang="en-US" sz="2000" dirty="0"/>
                    </a:p>
                  </a:txBody>
                  <a:tcPr/>
                </a:tc>
              </a:tr>
              <a:tr h="67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BYTE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N/A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서버가 접속을 종료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IMAP </a:t>
            </a:r>
            <a:r>
              <a:rPr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접속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1857829"/>
            <a:ext cx="10863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s_client</a:t>
            </a:r>
            <a:r>
              <a:rPr lang="en-US" altLang="ko-KR" dirty="0" smtClean="0"/>
              <a:t> -connect imap.naver.com:993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OK [CAPABILITY IMAP4rev1 LITERAL+ SASL-IR ID AUTH=PLAIN]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Imap</a:t>
            </a:r>
            <a:r>
              <a:rPr lang="en-US" altLang="ko-KR" dirty="0" smtClean="0"/>
              <a:t> Server ready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aa</a:t>
            </a:r>
            <a:r>
              <a:rPr lang="en-US" altLang="ko-KR" dirty="0" smtClean="0"/>
              <a:t> </a:t>
            </a:r>
            <a:r>
              <a:rPr lang="en-US" altLang="ko-KR" dirty="0" smtClean="0"/>
              <a:t>CAPABILITY</a:t>
            </a:r>
          </a:p>
          <a:p>
            <a:r>
              <a:rPr lang="en-US" altLang="ko-KR" dirty="0" smtClean="0"/>
              <a:t>* CAPABILITY IMAP4rev1 LITERAL+ SASL-IR ID UNSELECT CHILDREN UIDPLUS LIST-EXTENDED I18NLEVEL=1 WITHIN MOVE QUOTA SPECIAL-USE AUTH=PLAIN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aa</a:t>
            </a:r>
            <a:r>
              <a:rPr lang="en-US" altLang="ko-KR" dirty="0" smtClean="0"/>
              <a:t> OK Capability completed.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IMAP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명령어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04800" y="653142"/>
          <a:ext cx="10987316" cy="3585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7062"/>
                <a:gridCol w="646386"/>
                <a:gridCol w="3972911"/>
                <a:gridCol w="4780957"/>
              </a:tblGrid>
              <a:tr h="896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응답</a:t>
                      </a:r>
                      <a:endParaRPr lang="ko-KR" altLang="en-US" dirty="0"/>
                    </a:p>
                  </a:txBody>
                  <a:tcPr/>
                </a:tc>
              </a:tr>
              <a:tr h="896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부터</a:t>
                      </a:r>
                      <a:r>
                        <a:rPr lang="ko-KR" altLang="en-US" baseline="0" dirty="0" smtClean="0"/>
                        <a:t> 프로토콜과 인증 </a:t>
                      </a:r>
                      <a:r>
                        <a:rPr lang="ko-KR" altLang="en-US" baseline="0" dirty="0" err="1" smtClean="0"/>
                        <a:t>매커니즘에</a:t>
                      </a:r>
                      <a:r>
                        <a:rPr lang="ko-KR" altLang="en-US" baseline="0" dirty="0" smtClean="0"/>
                        <a:t> 대한 목록 요청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96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행위없음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서버 시간 초과를 </a:t>
                      </a:r>
                      <a:r>
                        <a:rPr lang="ko-KR" altLang="en-US" dirty="0" err="1" smtClean="0"/>
                        <a:t>리셋하기</a:t>
                      </a:r>
                      <a:r>
                        <a:rPr lang="ko-KR" altLang="en-US" dirty="0" smtClean="0"/>
                        <a:t> 위해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96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클라이어트</a:t>
                      </a:r>
                      <a:r>
                        <a:rPr lang="ko-KR" altLang="en-US" dirty="0" smtClean="0"/>
                        <a:t> 접속 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4670" y="3597738"/>
            <a:ext cx="11555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여러 클라이언트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여러 개의 </a:t>
            </a:r>
            <a:r>
              <a:rPr lang="en-US" altLang="ko-KR" dirty="0" smtClean="0"/>
              <a:t>socket connection</a:t>
            </a:r>
            <a:r>
              <a:rPr lang="ko-KR" altLang="en-US" dirty="0" smtClean="0"/>
              <a:t>을 어떻게 처리할까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답은</a:t>
            </a:r>
            <a:r>
              <a:rPr lang="en-US" altLang="ko-KR" dirty="0" smtClean="0"/>
              <a:t>, Multiplexing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개의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이 동시에 연결되어 있는 상태에서 하나의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는 어느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으로부터 메시지가 들어오는지</a:t>
            </a:r>
            <a:endParaRPr lang="en-US" altLang="ko-KR" dirty="0" smtClean="0"/>
          </a:p>
          <a:p>
            <a:r>
              <a:rPr lang="ko-KR" altLang="en-US" dirty="0" smtClean="0"/>
              <a:t>보다가</a:t>
            </a:r>
            <a:r>
              <a:rPr lang="en-US" altLang="ko-KR" dirty="0" smtClean="0"/>
              <a:t>, socket</a:t>
            </a:r>
            <a:r>
              <a:rPr lang="ko-KR" altLang="en-US" dirty="0" smtClean="0"/>
              <a:t>에서 메시지가 들어오면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메시지를 꺼내 받아서 처리하는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epoll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, dev/poll, select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Event Loop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732341"/>
            <a:ext cx="3358922" cy="26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3029" y="0"/>
            <a:ext cx="9601200" cy="53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쓰지말아야</a:t>
            </a:r>
            <a:r>
              <a:rPr lang="ko-KR" altLang="en-US" sz="32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한다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955" y="2699662"/>
            <a:ext cx="10298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CPU </a:t>
            </a:r>
            <a:r>
              <a:rPr lang="ko-KR" altLang="en-US" sz="3200" b="1" dirty="0" smtClean="0"/>
              <a:t>작업이 많은 애플리케이션에는 절대 적당하지 않다</a:t>
            </a:r>
            <a:r>
              <a:rPr lang="en-US" altLang="ko-KR" sz="3200" b="1" dirty="0" smtClean="0"/>
              <a:t>.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CRUD</a:t>
            </a:r>
            <a:r>
              <a:rPr lang="ko-KR" altLang="en-US" sz="3200" b="1" dirty="0" smtClean="0"/>
              <a:t>가 많고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페이지가 많은 웹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개발에는 부적절하다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1" y="6090557"/>
            <a:ext cx="346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http://bcho.tistory.com/881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 (1)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Props1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49c1fb53-399a-4d91-bfc2-0a118990ebe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 (1)</Template>
  <TotalTime>0</TotalTime>
  <Words>345</Words>
  <Application>Microsoft Office PowerPoint</Application>
  <PresentationFormat>사용자 지정</PresentationFormat>
  <Paragraphs>92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tf03031015 (1)</vt:lpstr>
      <vt:lpstr>IMAPv4</vt:lpstr>
      <vt:lpstr>제목 및 내용 레이아웃(목록 포함)</vt:lpstr>
      <vt:lpstr>IMAP 특징</vt:lpstr>
      <vt:lpstr>IMAP4rev1 서버 응답표</vt:lpstr>
      <vt:lpstr>IMAP 서버 접속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2017-09-10T06:36:17Z</dcterms:created>
  <dcterms:modified xsi:type="dcterms:W3CDTF">2017-09-10T12:54:19Z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