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1" r:id="rId5"/>
    <p:sldId id="267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9/10/2017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/>
              <a:pPr/>
              <a:t>2012-10-09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/>
              <a:pPr/>
              <a:t>2012-10-09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/>
              <a:pPr/>
              <a:t>2012-10-09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/>
              <a:pPr/>
              <a:t>2012-10-09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/>
              <a:pPr/>
              <a:t>2012-10-09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/>
              <a:pPr/>
              <a:t>2012-10-09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POP3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IMAP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</p:spTree>
    <p:extLst>
      <p:ext uri="{BB962C8B-B14F-4D97-AF65-F5344CB8AC3E}">
        <p14:creationId xmlns=""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POP3 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IMAP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287" y="541529"/>
            <a:ext cx="6802103" cy="535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0"/>
            <a:ext cx="9601200" cy="535895"/>
          </a:xfrm>
        </p:spPr>
        <p:txBody>
          <a:bodyPr/>
          <a:lstStyle/>
          <a:p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POP3 </a:t>
            </a:r>
            <a:r>
              <a:rPr 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IMAP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1262" y="705848"/>
          <a:ext cx="11421980" cy="21223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10990"/>
                <a:gridCol w="5710990"/>
              </a:tblGrid>
              <a:tr h="385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POP3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IMAP</a:t>
                      </a:r>
                      <a:endParaRPr lang="ko-KR" altLang="en-US" b="1" dirty="0"/>
                    </a:p>
                  </a:txBody>
                  <a:tcPr/>
                </a:tc>
              </a:tr>
              <a:tr h="385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이메일을</a:t>
                      </a:r>
                      <a:r>
                        <a:rPr lang="ko-KR" altLang="en-US" b="0" dirty="0" smtClean="0"/>
                        <a:t> 로컬에 저장하고 서버에서 지움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0" dirty="0" smtClean="0"/>
                        <a:t>(POP </a:t>
                      </a:r>
                      <a:r>
                        <a:rPr lang="ko-KR" altLang="en-US" b="0" dirty="0" smtClean="0"/>
                        <a:t>설정에 원본메일의 사본을 서버에 저장 옵션</a:t>
                      </a:r>
                      <a:r>
                        <a:rPr lang="en-US" altLang="ko-KR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="0" dirty="0" smtClean="0"/>
                        <a:t>But,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사본을 새로운 메일로 인식 다시 다운로드 문제</a:t>
                      </a:r>
                      <a:r>
                        <a:rPr lang="en-US" altLang="ko-KR" b="0" baseline="0" dirty="0" smtClean="0"/>
                        <a:t>?</a:t>
                      </a:r>
                    </a:p>
                    <a:p>
                      <a:pPr latinLnBrk="1"/>
                      <a:r>
                        <a:rPr lang="ko-KR" altLang="en-US" b="0" baseline="0" dirty="0" smtClean="0"/>
                        <a:t>다른 </a:t>
                      </a:r>
                      <a:r>
                        <a:rPr lang="en-US" altLang="ko-KR" b="0" baseline="0" dirty="0" smtClean="0"/>
                        <a:t>PC</a:t>
                      </a:r>
                      <a:r>
                        <a:rPr lang="ko-KR" altLang="en-US" b="0" baseline="0" dirty="0" smtClean="0"/>
                        <a:t>에서 확인하면 메일이 없어짐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해당 메일 열람 시 본문 내용 다운</a:t>
                      </a:r>
                      <a:r>
                        <a:rPr lang="en-US" altLang="ko-KR" b="0" dirty="0" smtClean="0"/>
                        <a:t>(100%</a:t>
                      </a:r>
                      <a:r>
                        <a:rPr lang="ko-KR" altLang="en-US" b="0" dirty="0" smtClean="0"/>
                        <a:t>다운로드 </a:t>
                      </a:r>
                      <a:r>
                        <a:rPr lang="en-US" altLang="ko-KR" b="0" dirty="0" smtClean="0"/>
                        <a:t>X)</a:t>
                      </a:r>
                    </a:p>
                    <a:p>
                      <a:pPr latinLnBrk="1"/>
                      <a:r>
                        <a:rPr lang="ko-KR" altLang="en-US" b="0" dirty="0" err="1" smtClean="0"/>
                        <a:t>이미지같은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dirty="0" err="1" smtClean="0"/>
                        <a:t>컨텐츠</a:t>
                      </a:r>
                      <a:r>
                        <a:rPr lang="ko-KR" altLang="en-US" b="0" dirty="0" smtClean="0"/>
                        <a:t> 유저 의사 여부 </a:t>
                      </a:r>
                      <a:r>
                        <a:rPr lang="en-US" altLang="ko-KR" b="0" dirty="0" smtClean="0"/>
                        <a:t>-</a:t>
                      </a:r>
                      <a:r>
                        <a:rPr lang="ko-KR" altLang="en-US" b="0" dirty="0" smtClean="0"/>
                        <a:t>노출</a:t>
                      </a:r>
                      <a:r>
                        <a:rPr lang="en-US" altLang="ko-KR" b="0" dirty="0" smtClean="0"/>
                        <a:t>X -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dirty="0" smtClean="0"/>
                        <a:t>다운</a:t>
                      </a:r>
                      <a:r>
                        <a:rPr lang="en-US" altLang="ko-KR" b="0" dirty="0" smtClean="0"/>
                        <a:t>X</a:t>
                      </a:r>
                    </a:p>
                    <a:p>
                      <a:pPr latinLnBrk="1"/>
                      <a:r>
                        <a:rPr lang="ko-KR" altLang="en-US" b="0" dirty="0" smtClean="0"/>
                        <a:t>로컬에서 관리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err="1" smtClean="0"/>
                        <a:t>읽지않음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ko-KR" altLang="en-US" b="0" dirty="0" smtClean="0"/>
                        <a:t>읽음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ko-KR" altLang="en-US" b="0" dirty="0" smtClean="0"/>
                        <a:t>삭제</a:t>
                      </a:r>
                      <a:r>
                        <a:rPr lang="en-US" altLang="ko-KR" b="0" dirty="0" smtClean="0"/>
                        <a:t>…)</a:t>
                      </a:r>
                      <a:r>
                        <a:rPr lang="ko-KR" altLang="en-US" b="0" dirty="0" smtClean="0"/>
                        <a:t>가 그대로 메일서버에도 똑같이 반영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동기화 됨</a:t>
                      </a:r>
                      <a:r>
                        <a:rPr lang="en-US" altLang="ko-KR" b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b="0" dirty="0" err="1" smtClean="0"/>
                        <a:t>이메일</a:t>
                      </a:r>
                      <a:r>
                        <a:rPr lang="ko-KR" altLang="en-US" b="0" dirty="0" smtClean="0"/>
                        <a:t> 제목만 미리보고 다운받을지 결정</a:t>
                      </a:r>
                      <a:r>
                        <a:rPr lang="en-US" altLang="ko-KR" b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="0" dirty="0" smtClean="0"/>
                        <a:t>메일을 지우지 </a:t>
                      </a:r>
                      <a:r>
                        <a:rPr lang="ko-KR" altLang="en-US" b="0" dirty="0" err="1" smtClean="0"/>
                        <a:t>않는한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baseline="0" dirty="0" smtClean="0"/>
                        <a:t> 서버에 계속 남음</a:t>
                      </a:r>
                      <a:r>
                        <a:rPr lang="en-US" altLang="ko-KR" b="0" baseline="0" dirty="0" smtClean="0"/>
                        <a:t>.</a:t>
                      </a:r>
                      <a:endParaRPr lang="ko-KR" altLang="en-US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474" y="5358062"/>
            <a:ext cx="1053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과거에는 </a:t>
            </a:r>
            <a:r>
              <a:rPr lang="ko-KR" altLang="en-US" dirty="0" err="1" smtClean="0"/>
              <a:t>이메일계정</a:t>
            </a:r>
            <a:r>
              <a:rPr lang="ko-KR" altLang="en-US" dirty="0" smtClean="0"/>
              <a:t> 용량도 적어서 </a:t>
            </a:r>
            <a:r>
              <a:rPr lang="en-US" altLang="ko-KR" dirty="0" smtClean="0"/>
              <a:t>POP3 </a:t>
            </a:r>
            <a:r>
              <a:rPr lang="ko-KR" altLang="en-US" dirty="0" smtClean="0"/>
              <a:t>많이 사용했지만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이메일계정도</a:t>
            </a:r>
            <a:r>
              <a:rPr lang="ko-KR" altLang="en-US" dirty="0" smtClean="0"/>
              <a:t> 몇</a:t>
            </a:r>
            <a:r>
              <a:rPr lang="en-US" altLang="ko-KR" dirty="0" smtClean="0"/>
              <a:t>GB</a:t>
            </a:r>
            <a:r>
              <a:rPr lang="ko-KR" altLang="en-US" dirty="0" smtClean="0"/>
              <a:t>씩하고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언제 어디서든 인터넷을 할 수 있는 환경이라서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IMAP </a:t>
            </a:r>
            <a:r>
              <a:rPr lang="ko-KR" altLang="en-US" dirty="0" smtClean="0"/>
              <a:t>방식 추세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7515" y="3001017"/>
            <a:ext cx="109086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 smtClean="0"/>
              <a:t>[</a:t>
            </a:r>
            <a:r>
              <a:rPr lang="ko-KR" altLang="en-US" b="1" dirty="0" err="1" smtClean="0"/>
              <a:t>구글제메일에서</a:t>
            </a:r>
            <a:r>
              <a:rPr lang="ko-KR" altLang="en-US" b="1" dirty="0" smtClean="0"/>
              <a:t> 설명하는 </a:t>
            </a:r>
            <a:r>
              <a:rPr lang="en-US" altLang="ko-KR" b="1" dirty="0" smtClean="0"/>
              <a:t>POP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IMAP </a:t>
            </a:r>
            <a:r>
              <a:rPr lang="ko-KR" altLang="en-US" b="1" dirty="0" smtClean="0"/>
              <a:t>차이</a:t>
            </a:r>
            <a:r>
              <a:rPr lang="en-US" altLang="ko-KR" b="1" dirty="0" smtClean="0"/>
              <a:t>]</a:t>
            </a:r>
          </a:p>
          <a:p>
            <a:pPr latinLnBrk="1"/>
            <a:r>
              <a:rPr lang="en-US" altLang="ko-KR" dirty="0" smtClean="0"/>
              <a:t>POP3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IMAP</a:t>
            </a:r>
            <a:r>
              <a:rPr lang="ko-KR" altLang="en-US" dirty="0" smtClean="0"/>
              <a:t>은 웹 </a:t>
            </a:r>
            <a:r>
              <a:rPr lang="en-US" altLang="ko-KR" dirty="0" smtClean="0"/>
              <a:t>Gmail</a:t>
            </a:r>
            <a:r>
              <a:rPr lang="ko-KR" altLang="en-US" dirty="0" smtClean="0"/>
              <a:t>과 이메일 클라이언트 간의 양방향 통신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웹브라우저를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Gmail</a:t>
            </a:r>
            <a:r>
              <a:rPr lang="ko-KR" altLang="en-US" dirty="0" smtClean="0"/>
              <a:t>에 로그인하면 이메일 클라이언트 및 휴대기기에서 수행하는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폴더에 메일 넣기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Gmail</a:t>
            </a:r>
            <a:r>
              <a:rPr lang="ko-KR" altLang="en-US" dirty="0" smtClean="0"/>
              <a:t>에 자동으로 바로 나타남</a:t>
            </a:r>
            <a:r>
              <a:rPr lang="en-US" altLang="ko-KR" dirty="0" smtClean="0"/>
              <a:t>.</a:t>
            </a:r>
          </a:p>
          <a:p>
            <a:pPr latinLnBrk="1"/>
            <a:r>
              <a:rPr lang="en-US" altLang="ko-KR" dirty="0" smtClean="0"/>
              <a:t>IMAP</a:t>
            </a:r>
            <a:r>
              <a:rPr lang="ko-KR" altLang="en-US" dirty="0" smtClean="0"/>
              <a:t>은 여러 기기에서 메일에 액세스하는데 더 </a:t>
            </a:r>
            <a:r>
              <a:rPr lang="ko-KR" altLang="en-US" dirty="0" smtClean="0"/>
              <a:t>효과적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1"/>
            <a:r>
              <a:rPr lang="en-US" altLang="ko-KR" dirty="0" smtClean="0"/>
              <a:t>IMAP</a:t>
            </a:r>
            <a:r>
              <a:rPr lang="ko-KR" altLang="en-US" dirty="0" smtClean="0"/>
              <a:t>은 전반적으로 더 안정적인 사용 환경 제공</a:t>
            </a:r>
            <a:r>
              <a:rPr lang="en-US" altLang="ko-KR" dirty="0" smtClean="0"/>
              <a:t>. POP</a:t>
            </a:r>
            <a:r>
              <a:rPr lang="ko-KR" altLang="en-US" dirty="0" smtClean="0"/>
              <a:t>에서는 메일이 사라지거나 같은 메일을 여러 번 다운로드하는 문제가 종종 발생</a:t>
            </a:r>
            <a:r>
              <a:rPr lang="en-US" altLang="ko-KR" dirty="0" smtClean="0"/>
              <a:t>, IMAP</a:t>
            </a:r>
            <a:r>
              <a:rPr lang="ko-KR" altLang="en-US" dirty="0" smtClean="0"/>
              <a:t>에서는 메일 클라이언트와 웹 </a:t>
            </a:r>
            <a:r>
              <a:rPr lang="en-US" altLang="ko-KR" dirty="0" smtClean="0"/>
              <a:t>Gmail </a:t>
            </a:r>
            <a:r>
              <a:rPr lang="ko-KR" altLang="en-US" dirty="0" smtClean="0"/>
              <a:t>간의 양방향 동기화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 (1)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Props1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  <ds:schemaRef ds:uri="49c1fb53-399a-4d91-bfc2-0a118990ebe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 (1)</Template>
  <TotalTime>0</TotalTime>
  <Words>219</Words>
  <Application>Microsoft Office PowerPoint</Application>
  <PresentationFormat>사용자 지정</PresentationFormat>
  <Paragraphs>21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tf03031015 (1)</vt:lpstr>
      <vt:lpstr>POP3 vs IMAP</vt:lpstr>
      <vt:lpstr>POP3 vs IMAP</vt:lpstr>
      <vt:lpstr>POP3 vs IMAP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2017-09-10T06:36:17Z</dcterms:created>
  <dcterms:modified xsi:type="dcterms:W3CDTF">2017-09-10T12:53:54Z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