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D64-EABF-4712-AB6F-E29F4AF1620B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719E-62C6-4094-9F0B-20CA8501A8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D64-EABF-4712-AB6F-E29F4AF1620B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719E-62C6-4094-9F0B-20CA8501A8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D64-EABF-4712-AB6F-E29F4AF1620B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719E-62C6-4094-9F0B-20CA8501A8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D64-EABF-4712-AB6F-E29F4AF1620B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719E-62C6-4094-9F0B-20CA8501A8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D64-EABF-4712-AB6F-E29F4AF1620B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719E-62C6-4094-9F0B-20CA8501A8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D64-EABF-4712-AB6F-E29F4AF1620B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719E-62C6-4094-9F0B-20CA8501A8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D64-EABF-4712-AB6F-E29F4AF1620B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719E-62C6-4094-9F0B-20CA8501A8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D64-EABF-4712-AB6F-E29F4AF1620B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719E-62C6-4094-9F0B-20CA8501A8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D64-EABF-4712-AB6F-E29F4AF1620B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719E-62C6-4094-9F0B-20CA8501A8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D64-EABF-4712-AB6F-E29F4AF1620B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719E-62C6-4094-9F0B-20CA8501A8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D64-EABF-4712-AB6F-E29F4AF1620B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719E-62C6-4094-9F0B-20CA8501A8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C9D64-EABF-4712-AB6F-E29F4AF1620B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5719E-62C6-4094-9F0B-20CA8501A8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43174" y="1214422"/>
            <a:ext cx="500066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</a:rPr>
              <a:t>1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500430" y="1928802"/>
            <a:ext cx="500066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</a:rPr>
              <a:t>2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000232" y="2000240"/>
            <a:ext cx="500066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FF0000"/>
                </a:solidFill>
              </a:rPr>
              <a:t>3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214414" y="3000372"/>
            <a:ext cx="500066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FF0000"/>
                </a:solidFill>
              </a:rPr>
              <a:t>4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86050" y="3000372"/>
            <a:ext cx="500066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rgbClr val="FF0000"/>
                </a:solidFill>
              </a:rPr>
              <a:t>5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>
            <a:stCxn id="4" idx="3"/>
            <a:endCxn id="6" idx="7"/>
          </p:cNvCxnSpPr>
          <p:nvPr/>
        </p:nvCxnSpPr>
        <p:spPr>
          <a:xfrm rot="5400000">
            <a:off x="2355627" y="1712693"/>
            <a:ext cx="432218" cy="28934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3"/>
            <a:endCxn id="7" idx="7"/>
          </p:cNvCxnSpPr>
          <p:nvPr/>
        </p:nvCxnSpPr>
        <p:spPr>
          <a:xfrm rot="5400000">
            <a:off x="1534090" y="2534230"/>
            <a:ext cx="646532" cy="43221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4"/>
            <a:endCxn id="8" idx="0"/>
          </p:cNvCxnSpPr>
          <p:nvPr/>
        </p:nvCxnSpPr>
        <p:spPr>
          <a:xfrm rot="16200000" flipH="1">
            <a:off x="2321703" y="2285992"/>
            <a:ext cx="1285884" cy="14287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" idx="5"/>
            <a:endCxn id="5" idx="1"/>
          </p:cNvCxnSpPr>
          <p:nvPr/>
        </p:nvCxnSpPr>
        <p:spPr>
          <a:xfrm rot="16200000" flipH="1">
            <a:off x="3141445" y="1569817"/>
            <a:ext cx="360780" cy="50365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6"/>
            <a:endCxn id="8" idx="2"/>
          </p:cNvCxnSpPr>
          <p:nvPr/>
        </p:nvCxnSpPr>
        <p:spPr>
          <a:xfrm>
            <a:off x="1714480" y="3250405"/>
            <a:ext cx="1071570" cy="15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" idx="4"/>
            <a:endCxn id="8" idx="6"/>
          </p:cNvCxnSpPr>
          <p:nvPr/>
        </p:nvCxnSpPr>
        <p:spPr>
          <a:xfrm rot="5400000">
            <a:off x="3107522" y="2607463"/>
            <a:ext cx="821537" cy="46434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5072066" y="1071546"/>
          <a:ext cx="2690808" cy="20504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468"/>
                <a:gridCol w="448468"/>
                <a:gridCol w="448468"/>
                <a:gridCol w="448468"/>
                <a:gridCol w="448468"/>
                <a:gridCol w="448468"/>
              </a:tblGrid>
              <a:tr h="3417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4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5</a:t>
                      </a:r>
                      <a:endParaRPr lang="ko-KR" altLang="en-US" sz="1200"/>
                    </a:p>
                  </a:txBody>
                  <a:tcPr/>
                </a:tc>
              </a:tr>
              <a:tr h="341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b="1" kern="120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1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b="1" kern="120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1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b="1" kern="120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</a:t>
                      </a:r>
                      <a:endParaRPr lang="ko-KR" altLang="en-US" sz="1200"/>
                    </a:p>
                  </a:txBody>
                  <a:tcPr/>
                </a:tc>
              </a:tr>
              <a:tr h="341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4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b="1" kern="120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b="1" kern="120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1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5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b="1" kern="120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b="1" kern="120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b="1" kern="120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42910" y="428604"/>
            <a:ext cx="58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DFS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00628" y="5714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인접행렬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571736" y="4000504"/>
            <a:ext cx="51251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/>
              <a:t>DFS(int v) {</a:t>
            </a:r>
          </a:p>
          <a:p>
            <a:endParaRPr lang="en-US" altLang="ko-KR" sz="1400" b="1"/>
          </a:p>
          <a:p>
            <a:r>
              <a:rPr lang="en-US" altLang="ko-KR" sz="1400" b="1"/>
              <a:t> </a:t>
            </a:r>
            <a:r>
              <a:rPr lang="en-US" altLang="ko-KR" sz="1400" b="1" smtClean="0"/>
              <a:t>  for (i=1; i&lt;=size; i++) {</a:t>
            </a:r>
          </a:p>
          <a:p>
            <a:r>
              <a:rPr lang="en-US" altLang="ko-KR" sz="1400" b="1"/>
              <a:t> </a:t>
            </a:r>
            <a:r>
              <a:rPr lang="en-US" altLang="ko-KR" sz="1400" b="1" smtClean="0"/>
              <a:t>      // v</a:t>
            </a:r>
            <a:r>
              <a:rPr lang="ko-KR" altLang="en-US" sz="1400" b="1" smtClean="0"/>
              <a:t>가 행렬 열로 접근하여 행의 인접 </a:t>
            </a:r>
            <a:r>
              <a:rPr lang="en-US" altLang="ko-KR" sz="1400" b="1" smtClean="0"/>
              <a:t>v</a:t>
            </a:r>
            <a:r>
              <a:rPr lang="ko-KR" altLang="en-US" sz="1400" b="1" smtClean="0"/>
              <a:t>를 찾는 아이디어</a:t>
            </a:r>
            <a:endParaRPr lang="en-US" altLang="ko-KR" sz="1400" b="1" smtClean="0"/>
          </a:p>
          <a:p>
            <a:r>
              <a:rPr lang="en-US" altLang="ko-KR" sz="1400" b="1"/>
              <a:t> </a:t>
            </a:r>
            <a:r>
              <a:rPr lang="en-US" altLang="ko-KR" sz="1400" b="1" smtClean="0"/>
              <a:t>      if (map[v][i] == 1 &amp;&amp; not visited) {</a:t>
            </a:r>
          </a:p>
          <a:p>
            <a:r>
              <a:rPr lang="en-US" altLang="ko-KR" sz="1400" b="1"/>
              <a:t> </a:t>
            </a:r>
            <a:r>
              <a:rPr lang="en-US" altLang="ko-KR" sz="1400" b="1" smtClean="0"/>
              <a:t>          DFS(i);</a:t>
            </a:r>
          </a:p>
          <a:p>
            <a:r>
              <a:rPr lang="en-US" altLang="ko-KR" sz="1400" b="1"/>
              <a:t> </a:t>
            </a:r>
            <a:r>
              <a:rPr lang="en-US" altLang="ko-KR" sz="1400" b="1" smtClean="0"/>
              <a:t>      }</a:t>
            </a:r>
          </a:p>
          <a:p>
            <a:r>
              <a:rPr lang="en-US" altLang="ko-KR" sz="1400" b="1"/>
              <a:t> </a:t>
            </a:r>
            <a:r>
              <a:rPr lang="en-US" altLang="ko-KR" sz="1400" b="1" smtClean="0"/>
              <a:t>  }</a:t>
            </a:r>
          </a:p>
          <a:p>
            <a:r>
              <a:rPr lang="en-US" altLang="ko-KR" sz="1400" b="1"/>
              <a:t>}</a:t>
            </a:r>
            <a:endParaRPr lang="ko-KR" altLang="en-US" sz="1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93</Words>
  <Application>Microsoft Office PowerPoint</Application>
  <PresentationFormat>화면 슬라이드 쇼(4:3)</PresentationFormat>
  <Paragraphs>51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강석주</dc:creator>
  <cp:lastModifiedBy>강석주</cp:lastModifiedBy>
  <cp:revision>12</cp:revision>
  <dcterms:created xsi:type="dcterms:W3CDTF">2017-10-01T09:36:30Z</dcterms:created>
  <dcterms:modified xsi:type="dcterms:W3CDTF">2017-10-01T11:31:43Z</dcterms:modified>
</cp:coreProperties>
</file>