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392" r:id="rId2"/>
    <p:sldId id="320" r:id="rId3"/>
    <p:sldId id="393" r:id="rId4"/>
    <p:sldId id="395" r:id="rId5"/>
    <p:sldId id="396" r:id="rId6"/>
    <p:sldId id="398" r:id="rId7"/>
    <p:sldId id="399" r:id="rId8"/>
    <p:sldId id="400" r:id="rId9"/>
    <p:sldId id="401" r:id="rId10"/>
    <p:sldId id="402" r:id="rId11"/>
    <p:sldId id="403" r:id="rId12"/>
    <p:sldId id="405" r:id="rId13"/>
    <p:sldId id="404" r:id="rId14"/>
    <p:sldId id="406" r:id="rId15"/>
    <p:sldId id="407" r:id="rId16"/>
    <p:sldId id="408" r:id="rId17"/>
    <p:sldId id="409" r:id="rId18"/>
    <p:sldId id="321" r:id="rId19"/>
  </p:sldIdLst>
  <p:sldSz cx="24384000" cy="13716000"/>
  <p:notesSz cx="9144000" cy="6858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C9324A95-C179-42B0-88B6-91656287D470}">
          <p14:sldIdLst>
            <p14:sldId id="392"/>
            <p14:sldId id="320"/>
            <p14:sldId id="393"/>
            <p14:sldId id="395"/>
            <p14:sldId id="396"/>
            <p14:sldId id="398"/>
            <p14:sldId id="399"/>
            <p14:sldId id="400"/>
            <p14:sldId id="401"/>
            <p14:sldId id="402"/>
            <p14:sldId id="403"/>
            <p14:sldId id="405"/>
            <p14:sldId id="404"/>
            <p14:sldId id="406"/>
            <p14:sldId id="407"/>
            <p14:sldId id="408"/>
            <p14:sldId id="409"/>
            <p14:sldId id="32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C8E"/>
    <a:srgbClr val="0B294C"/>
    <a:srgbClr val="FBBA00"/>
    <a:srgbClr val="535353"/>
    <a:srgbClr val="087F7F"/>
    <a:srgbClr val="DCDDDF"/>
    <a:srgbClr val="7F7F7F"/>
    <a:srgbClr val="19A6CD"/>
    <a:srgbClr val="00B050"/>
    <a:srgbClr val="1BB3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71" autoAdjust="0"/>
    <p:restoredTop sz="94678" autoAdjust="0"/>
  </p:normalViewPr>
  <p:slideViewPr>
    <p:cSldViewPr snapToGrid="0" showGuides="1">
      <p:cViewPr varScale="1">
        <p:scale>
          <a:sx n="55" d="100"/>
          <a:sy n="55" d="100"/>
        </p:scale>
        <p:origin x="864" y="90"/>
      </p:cViewPr>
      <p:guideLst/>
    </p:cSldViewPr>
  </p:slideViewPr>
  <p:outlineViewPr>
    <p:cViewPr>
      <p:scale>
        <a:sx n="33" d="100"/>
        <a:sy n="33" d="100"/>
      </p:scale>
      <p:origin x="0" y="-4540"/>
    </p:cViewPr>
  </p:outlineViewPr>
  <p:notesTextViewPr>
    <p:cViewPr>
      <p:scale>
        <a:sx n="1" d="1"/>
        <a:sy n="1" d="1"/>
      </p:scale>
      <p:origin x="0" y="0"/>
    </p:cViewPr>
  </p:notesTextViewPr>
  <p:sorterViewPr>
    <p:cViewPr>
      <p:scale>
        <a:sx n="50" d="100"/>
        <a:sy n="50" d="100"/>
      </p:scale>
      <p:origin x="0" y="-7696"/>
    </p:cViewPr>
  </p:sorterViewPr>
  <p:notesViewPr>
    <p:cSldViewPr snapToGrid="0" showGuides="1">
      <p:cViewPr varScale="1">
        <p:scale>
          <a:sx n="165" d="100"/>
          <a:sy n="165" d="100"/>
        </p:scale>
        <p:origin x="2892" y="12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ymbol zastępczy stopki 5"/>
          <p:cNvSpPr>
            <a:spLocks noGrp="1"/>
          </p:cNvSpPr>
          <p:nvPr>
            <p:ph type="ftr" sz="quarter" idx="2"/>
          </p:nvPr>
        </p:nvSpPr>
        <p:spPr>
          <a:xfrm>
            <a:off x="645042" y="5314550"/>
            <a:ext cx="7861005" cy="344090"/>
          </a:xfrm>
          <a:prstGeom prst="rect">
            <a:avLst/>
          </a:prstGeom>
          <a:solidFill>
            <a:schemeClr val="bg1"/>
          </a:solidFill>
        </p:spPr>
        <p:txBody>
          <a:bodyPr vert="horz" lIns="91440" tIns="45720" rIns="91440" bIns="45720" rtlCol="0" anchor="b"/>
          <a:lstStyle>
            <a:lvl1pPr algn="l">
              <a:defRPr sz="1200"/>
            </a:lvl1pPr>
          </a:lstStyle>
          <a:p>
            <a:endParaRPr lang="pl-PL" dirty="0"/>
          </a:p>
        </p:txBody>
      </p:sp>
    </p:spTree>
    <p:extLst>
      <p:ext uri="{BB962C8B-B14F-4D97-AF65-F5344CB8AC3E}">
        <p14:creationId xmlns:p14="http://schemas.microsoft.com/office/powerpoint/2010/main" val="3227524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4DCBC42-6563-49C0-9AB0-0B46679F5AB4}" type="datetimeFigureOut">
              <a:rPr lang="en-US" smtClean="0"/>
              <a:t>2/18/2024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5DDD579-49B2-4848-8B9E-FAC72A3B8248}" type="slidenum">
              <a:rPr lang="en-US" smtClean="0"/>
              <a:t>‹#›</a:t>
            </a:fld>
            <a:endParaRPr lang="en-US"/>
          </a:p>
        </p:txBody>
      </p:sp>
    </p:spTree>
    <p:extLst>
      <p:ext uri="{BB962C8B-B14F-4D97-AF65-F5344CB8AC3E}">
        <p14:creationId xmlns:p14="http://schemas.microsoft.com/office/powerpoint/2010/main" val="209258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fault Slide">
    <p:spTree>
      <p:nvGrpSpPr>
        <p:cNvPr id="1" name=""/>
        <p:cNvGrpSpPr/>
        <p:nvPr/>
      </p:nvGrpSpPr>
      <p:grpSpPr>
        <a:xfrm>
          <a:off x="0" y="0"/>
          <a:ext cx="0" cy="0"/>
          <a:chOff x="0" y="0"/>
          <a:chExt cx="0" cy="0"/>
        </a:xfrm>
      </p:grpSpPr>
      <p:sp>
        <p:nvSpPr>
          <p:cNvPr id="2" name="TextBox 1"/>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0003359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9-Our Success Slide">
    <p:spTree>
      <p:nvGrpSpPr>
        <p:cNvPr id="1" name=""/>
        <p:cNvGrpSpPr/>
        <p:nvPr/>
      </p:nvGrpSpPr>
      <p:grpSpPr>
        <a:xfrm>
          <a:off x="0" y="0"/>
          <a:ext cx="0" cy="0"/>
          <a:chOff x="0" y="0"/>
          <a:chExt cx="0" cy="0"/>
        </a:xfrm>
      </p:grpSpPr>
      <p:sp>
        <p:nvSpPr>
          <p:cNvPr id="4" name="Picture Placeholder 26"/>
          <p:cNvSpPr>
            <a:spLocks noGrp="1"/>
          </p:cNvSpPr>
          <p:nvPr>
            <p:ph type="pic" sz="quarter" idx="10"/>
          </p:nvPr>
        </p:nvSpPr>
        <p:spPr>
          <a:xfrm>
            <a:off x="12649200" y="5354283"/>
            <a:ext cx="10058400" cy="6712305"/>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5" name="TextBox 3"/>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867849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Our Dedicated Team Slide">
    <p:spTree>
      <p:nvGrpSpPr>
        <p:cNvPr id="1" name=""/>
        <p:cNvGrpSpPr/>
        <p:nvPr/>
      </p:nvGrpSpPr>
      <p:grpSpPr>
        <a:xfrm>
          <a:off x="0" y="0"/>
          <a:ext cx="0" cy="0"/>
          <a:chOff x="0" y="0"/>
          <a:chExt cx="0" cy="0"/>
        </a:xfrm>
      </p:grpSpPr>
      <p:sp>
        <p:nvSpPr>
          <p:cNvPr id="19" name="Picture Placeholder 26"/>
          <p:cNvSpPr>
            <a:spLocks noGrp="1"/>
          </p:cNvSpPr>
          <p:nvPr>
            <p:ph type="pic" sz="quarter" idx="11"/>
          </p:nvPr>
        </p:nvSpPr>
        <p:spPr>
          <a:xfrm>
            <a:off x="9890564" y="1646239"/>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0" name="Picture Placeholder 26"/>
          <p:cNvSpPr>
            <a:spLocks noGrp="1"/>
          </p:cNvSpPr>
          <p:nvPr>
            <p:ph type="pic" sz="quarter" idx="12"/>
          </p:nvPr>
        </p:nvSpPr>
        <p:spPr>
          <a:xfrm>
            <a:off x="13219976" y="1646239"/>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1" name="Picture Placeholder 26"/>
          <p:cNvSpPr>
            <a:spLocks noGrp="1"/>
          </p:cNvSpPr>
          <p:nvPr>
            <p:ph type="pic" sz="quarter" idx="13"/>
          </p:nvPr>
        </p:nvSpPr>
        <p:spPr>
          <a:xfrm>
            <a:off x="16549388" y="1646239"/>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2" name="Picture Placeholder 26"/>
          <p:cNvSpPr>
            <a:spLocks noGrp="1"/>
          </p:cNvSpPr>
          <p:nvPr>
            <p:ph type="pic" sz="quarter" idx="14"/>
          </p:nvPr>
        </p:nvSpPr>
        <p:spPr>
          <a:xfrm>
            <a:off x="19878800" y="1646239"/>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3" name="Picture Placeholder 26"/>
          <p:cNvSpPr>
            <a:spLocks noGrp="1"/>
          </p:cNvSpPr>
          <p:nvPr>
            <p:ph type="pic" sz="quarter" idx="15"/>
          </p:nvPr>
        </p:nvSpPr>
        <p:spPr>
          <a:xfrm>
            <a:off x="9890564" y="7067831"/>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4" name="Picture Placeholder 26"/>
          <p:cNvSpPr>
            <a:spLocks noGrp="1"/>
          </p:cNvSpPr>
          <p:nvPr>
            <p:ph type="pic" sz="quarter" idx="16"/>
          </p:nvPr>
        </p:nvSpPr>
        <p:spPr>
          <a:xfrm>
            <a:off x="13219976" y="7067831"/>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5" name="Picture Placeholder 26"/>
          <p:cNvSpPr>
            <a:spLocks noGrp="1"/>
          </p:cNvSpPr>
          <p:nvPr>
            <p:ph type="pic" sz="quarter" idx="17"/>
          </p:nvPr>
        </p:nvSpPr>
        <p:spPr>
          <a:xfrm>
            <a:off x="16549388" y="7067831"/>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6" name="Picture Placeholder 26"/>
          <p:cNvSpPr>
            <a:spLocks noGrp="1"/>
          </p:cNvSpPr>
          <p:nvPr>
            <p:ph type="pic" sz="quarter" idx="18"/>
          </p:nvPr>
        </p:nvSpPr>
        <p:spPr>
          <a:xfrm>
            <a:off x="19878800" y="7067831"/>
            <a:ext cx="2828800" cy="347398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1" name="TextBox 10"/>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6000250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Meet the Team Slide">
    <p:spTree>
      <p:nvGrpSpPr>
        <p:cNvPr id="1" name=""/>
        <p:cNvGrpSpPr/>
        <p:nvPr/>
      </p:nvGrpSpPr>
      <p:grpSpPr>
        <a:xfrm>
          <a:off x="0" y="0"/>
          <a:ext cx="0" cy="0"/>
          <a:chOff x="0" y="0"/>
          <a:chExt cx="0" cy="0"/>
        </a:xfrm>
      </p:grpSpPr>
      <p:sp>
        <p:nvSpPr>
          <p:cNvPr id="12" name="Picture Placeholder 26"/>
          <p:cNvSpPr>
            <a:spLocks noGrp="1"/>
          </p:cNvSpPr>
          <p:nvPr>
            <p:ph type="pic" sz="quarter" idx="11"/>
          </p:nvPr>
        </p:nvSpPr>
        <p:spPr>
          <a:xfrm>
            <a:off x="8957996" y="2850917"/>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3" name="Picture Placeholder 26"/>
          <p:cNvSpPr>
            <a:spLocks noGrp="1"/>
          </p:cNvSpPr>
          <p:nvPr>
            <p:ph type="pic" sz="quarter" idx="12"/>
          </p:nvPr>
        </p:nvSpPr>
        <p:spPr>
          <a:xfrm>
            <a:off x="13850089" y="5965311"/>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4" name="Picture Placeholder 26"/>
          <p:cNvSpPr>
            <a:spLocks noGrp="1"/>
          </p:cNvSpPr>
          <p:nvPr>
            <p:ph type="pic" sz="quarter" idx="13"/>
          </p:nvPr>
        </p:nvSpPr>
        <p:spPr>
          <a:xfrm>
            <a:off x="18742182" y="2850917"/>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9519785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Meet the Team Experts Slide">
    <p:spTree>
      <p:nvGrpSpPr>
        <p:cNvPr id="1" name=""/>
        <p:cNvGrpSpPr/>
        <p:nvPr/>
      </p:nvGrpSpPr>
      <p:grpSpPr>
        <a:xfrm>
          <a:off x="0" y="0"/>
          <a:ext cx="0" cy="0"/>
          <a:chOff x="0" y="0"/>
          <a:chExt cx="0" cy="0"/>
        </a:xfrm>
      </p:grpSpPr>
      <p:sp>
        <p:nvSpPr>
          <p:cNvPr id="9" name="Picture Placeholder 26"/>
          <p:cNvSpPr>
            <a:spLocks noGrp="1"/>
          </p:cNvSpPr>
          <p:nvPr>
            <p:ph type="pic" sz="quarter" idx="11"/>
          </p:nvPr>
        </p:nvSpPr>
        <p:spPr>
          <a:xfrm>
            <a:off x="8679516" y="1646238"/>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0" name="Picture Placeholder 26"/>
          <p:cNvSpPr>
            <a:spLocks noGrp="1"/>
          </p:cNvSpPr>
          <p:nvPr>
            <p:ph type="pic" sz="quarter" idx="12"/>
          </p:nvPr>
        </p:nvSpPr>
        <p:spPr>
          <a:xfrm>
            <a:off x="13710848" y="1646238"/>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1" name="Picture Placeholder 26"/>
          <p:cNvSpPr>
            <a:spLocks noGrp="1"/>
          </p:cNvSpPr>
          <p:nvPr>
            <p:ph type="pic" sz="quarter" idx="13"/>
          </p:nvPr>
        </p:nvSpPr>
        <p:spPr>
          <a:xfrm>
            <a:off x="18742179" y="1646238"/>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3032006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Meet the Crew Slide">
    <p:spTree>
      <p:nvGrpSpPr>
        <p:cNvPr id="1" name=""/>
        <p:cNvGrpSpPr/>
        <p:nvPr/>
      </p:nvGrpSpPr>
      <p:grpSpPr>
        <a:xfrm>
          <a:off x="0" y="0"/>
          <a:ext cx="0" cy="0"/>
          <a:chOff x="0" y="0"/>
          <a:chExt cx="0" cy="0"/>
        </a:xfrm>
      </p:grpSpPr>
      <p:sp>
        <p:nvSpPr>
          <p:cNvPr id="16" name="Picture Placeholder 26"/>
          <p:cNvSpPr>
            <a:spLocks noGrp="1"/>
          </p:cNvSpPr>
          <p:nvPr>
            <p:ph type="pic" sz="quarter" idx="11"/>
          </p:nvPr>
        </p:nvSpPr>
        <p:spPr>
          <a:xfrm>
            <a:off x="2827294" y="5675601"/>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7" name="Picture Placeholder 26"/>
          <p:cNvSpPr>
            <a:spLocks noGrp="1"/>
          </p:cNvSpPr>
          <p:nvPr>
            <p:ph type="pic" sz="quarter" idx="12"/>
          </p:nvPr>
        </p:nvSpPr>
        <p:spPr>
          <a:xfrm>
            <a:off x="8132257" y="5675601"/>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8" name="Picture Placeholder 26"/>
          <p:cNvSpPr>
            <a:spLocks noGrp="1"/>
          </p:cNvSpPr>
          <p:nvPr>
            <p:ph type="pic" sz="quarter" idx="13"/>
          </p:nvPr>
        </p:nvSpPr>
        <p:spPr>
          <a:xfrm>
            <a:off x="13437220" y="5675601"/>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9" name="Picture Placeholder 26"/>
          <p:cNvSpPr>
            <a:spLocks noGrp="1"/>
          </p:cNvSpPr>
          <p:nvPr>
            <p:ph type="pic" sz="quarter" idx="14"/>
          </p:nvPr>
        </p:nvSpPr>
        <p:spPr>
          <a:xfrm>
            <a:off x="18742182" y="5675601"/>
            <a:ext cx="3965418" cy="48676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7" name="TextBox 6"/>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2695709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Our Services">
    <p:spTree>
      <p:nvGrpSpPr>
        <p:cNvPr id="1" name=""/>
        <p:cNvGrpSpPr/>
        <p:nvPr/>
      </p:nvGrpSpPr>
      <p:grpSpPr>
        <a:xfrm>
          <a:off x="0" y="0"/>
          <a:ext cx="0" cy="0"/>
          <a:chOff x="0" y="0"/>
          <a:chExt cx="0" cy="0"/>
        </a:xfrm>
      </p:grpSpPr>
      <p:sp>
        <p:nvSpPr>
          <p:cNvPr id="14" name="Picture Placeholder 26"/>
          <p:cNvSpPr>
            <a:spLocks noGrp="1"/>
          </p:cNvSpPr>
          <p:nvPr>
            <p:ph type="pic" sz="quarter" idx="11"/>
          </p:nvPr>
        </p:nvSpPr>
        <p:spPr>
          <a:xfrm>
            <a:off x="2827294" y="5675601"/>
            <a:ext cx="4811204" cy="3863035"/>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5" name="Picture Placeholder 26"/>
          <p:cNvSpPr>
            <a:spLocks noGrp="1"/>
          </p:cNvSpPr>
          <p:nvPr>
            <p:ph type="pic" sz="quarter" idx="12"/>
          </p:nvPr>
        </p:nvSpPr>
        <p:spPr>
          <a:xfrm>
            <a:off x="7844476" y="5675601"/>
            <a:ext cx="4811204" cy="3863035"/>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0" name="Picture Placeholder 26"/>
          <p:cNvSpPr>
            <a:spLocks noGrp="1"/>
          </p:cNvSpPr>
          <p:nvPr>
            <p:ph type="pic" sz="quarter" idx="13"/>
          </p:nvPr>
        </p:nvSpPr>
        <p:spPr>
          <a:xfrm>
            <a:off x="12861661" y="5675601"/>
            <a:ext cx="4811204" cy="3863035"/>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1" name="Picture Placeholder 26"/>
          <p:cNvSpPr>
            <a:spLocks noGrp="1"/>
          </p:cNvSpPr>
          <p:nvPr>
            <p:ph type="pic" sz="quarter" idx="14"/>
          </p:nvPr>
        </p:nvSpPr>
        <p:spPr>
          <a:xfrm>
            <a:off x="17878845" y="5675601"/>
            <a:ext cx="4811204" cy="3863035"/>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7" name="TextBox 6"/>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564016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Slide with Two Narrow Pictures">
    <p:spTree>
      <p:nvGrpSpPr>
        <p:cNvPr id="1" name=""/>
        <p:cNvGrpSpPr/>
        <p:nvPr/>
      </p:nvGrpSpPr>
      <p:grpSpPr>
        <a:xfrm>
          <a:off x="0" y="0"/>
          <a:ext cx="0" cy="0"/>
          <a:chOff x="0" y="0"/>
          <a:chExt cx="0" cy="0"/>
        </a:xfrm>
      </p:grpSpPr>
      <p:sp>
        <p:nvSpPr>
          <p:cNvPr id="8" name="Picture Placeholder 26"/>
          <p:cNvSpPr>
            <a:spLocks noGrp="1"/>
          </p:cNvSpPr>
          <p:nvPr>
            <p:ph type="pic" sz="quarter" idx="10"/>
          </p:nvPr>
        </p:nvSpPr>
        <p:spPr>
          <a:xfrm>
            <a:off x="17733492" y="1646238"/>
            <a:ext cx="4974107"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9" name="Picture Placeholder 26"/>
          <p:cNvSpPr>
            <a:spLocks noGrp="1"/>
          </p:cNvSpPr>
          <p:nvPr>
            <p:ph type="pic" sz="quarter" idx="11"/>
          </p:nvPr>
        </p:nvSpPr>
        <p:spPr>
          <a:xfrm>
            <a:off x="12551343" y="1646238"/>
            <a:ext cx="4974107"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3757551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Digital Image Slide">
    <p:spTree>
      <p:nvGrpSpPr>
        <p:cNvPr id="1" name=""/>
        <p:cNvGrpSpPr/>
        <p:nvPr/>
      </p:nvGrpSpPr>
      <p:grpSpPr>
        <a:xfrm>
          <a:off x="0" y="0"/>
          <a:ext cx="0" cy="0"/>
          <a:chOff x="0" y="0"/>
          <a:chExt cx="0" cy="0"/>
        </a:xfrm>
      </p:grpSpPr>
      <p:sp>
        <p:nvSpPr>
          <p:cNvPr id="14" name="Picture Placeholder 26"/>
          <p:cNvSpPr>
            <a:spLocks noGrp="1"/>
          </p:cNvSpPr>
          <p:nvPr>
            <p:ph type="pic" sz="quarter" idx="10"/>
          </p:nvPr>
        </p:nvSpPr>
        <p:spPr>
          <a:xfrm>
            <a:off x="7418145" y="1646238"/>
            <a:ext cx="5492541" cy="599304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5" name="Picture Placeholder 26"/>
          <p:cNvSpPr>
            <a:spLocks noGrp="1"/>
          </p:cNvSpPr>
          <p:nvPr>
            <p:ph type="pic" sz="quarter" idx="11"/>
          </p:nvPr>
        </p:nvSpPr>
        <p:spPr>
          <a:xfrm>
            <a:off x="1676400" y="6073540"/>
            <a:ext cx="5492541" cy="599304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6" name="Picture Placeholder 26"/>
          <p:cNvSpPr>
            <a:spLocks noGrp="1"/>
          </p:cNvSpPr>
          <p:nvPr>
            <p:ph type="pic" sz="quarter" idx="12"/>
          </p:nvPr>
        </p:nvSpPr>
        <p:spPr>
          <a:xfrm>
            <a:off x="1676400" y="1646238"/>
            <a:ext cx="5492541" cy="4215203"/>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7" name="Picture Placeholder 26"/>
          <p:cNvSpPr>
            <a:spLocks noGrp="1"/>
          </p:cNvSpPr>
          <p:nvPr>
            <p:ph type="pic" sz="quarter" idx="13"/>
          </p:nvPr>
        </p:nvSpPr>
        <p:spPr>
          <a:xfrm>
            <a:off x="7418144" y="7851385"/>
            <a:ext cx="5492541" cy="4215203"/>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7" name="TextBox 6"/>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1387205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Design Process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1676400" y="0"/>
            <a:ext cx="6024607" cy="1371600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4" name="TextBox 3"/>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9627457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Design &amp; Print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9020548" y="1756"/>
            <a:ext cx="6663989" cy="10056644"/>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9" name="Picture Placeholder 26"/>
          <p:cNvSpPr>
            <a:spLocks noGrp="1"/>
          </p:cNvSpPr>
          <p:nvPr>
            <p:ph type="pic" sz="quarter" idx="11"/>
          </p:nvPr>
        </p:nvSpPr>
        <p:spPr>
          <a:xfrm>
            <a:off x="16043611" y="3659356"/>
            <a:ext cx="6663989" cy="10056644"/>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502419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1-Cover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5435600" y="3057525"/>
            <a:ext cx="13512800" cy="76009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3" name="TextBox 1"/>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5847881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Photography Slide">
    <p:spTree>
      <p:nvGrpSpPr>
        <p:cNvPr id="1" name=""/>
        <p:cNvGrpSpPr/>
        <p:nvPr/>
      </p:nvGrpSpPr>
      <p:grpSpPr>
        <a:xfrm>
          <a:off x="0" y="0"/>
          <a:ext cx="0" cy="0"/>
          <a:chOff x="0" y="0"/>
          <a:chExt cx="0" cy="0"/>
        </a:xfrm>
      </p:grpSpPr>
      <p:sp>
        <p:nvSpPr>
          <p:cNvPr id="3" name="Picture Placeholder 26"/>
          <p:cNvSpPr>
            <a:spLocks noGrp="1"/>
          </p:cNvSpPr>
          <p:nvPr>
            <p:ph type="pic" sz="quarter" idx="10"/>
          </p:nvPr>
        </p:nvSpPr>
        <p:spPr>
          <a:xfrm>
            <a:off x="1676400" y="1646238"/>
            <a:ext cx="21031201" cy="12069762"/>
          </a:xfrm>
          <a:prstGeom prst="rect">
            <a:avLst/>
          </a:prstGeom>
          <a:solidFill>
            <a:schemeClr val="accent2"/>
          </a:solidFill>
        </p:spPr>
        <p:txBody>
          <a:bodyPr/>
          <a:lstStyle>
            <a:lvl1pPr marL="0" indent="0">
              <a:buFontTx/>
              <a:buNone/>
              <a:defRPr sz="4000">
                <a:solidFill>
                  <a:schemeClr val="bg1"/>
                </a:solidFill>
                <a:latin typeface="Montserrat Light" panose="00000400000000000000" pitchFamily="50" charset="0"/>
              </a:defRPr>
            </a:lvl1pPr>
          </a:lstStyle>
          <a:p>
            <a:endParaRPr lang="en-US"/>
          </a:p>
        </p:txBody>
      </p:sp>
      <p:sp>
        <p:nvSpPr>
          <p:cNvPr id="4" name="TextBox 3"/>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41469394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Our Studio SLide">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0" y="0"/>
            <a:ext cx="6819900" cy="13716000"/>
          </a:xfrm>
          <a:custGeom>
            <a:avLst/>
            <a:gdLst>
              <a:gd name="connsiteX0" fmla="*/ 0 w 6819900"/>
              <a:gd name="connsiteY0" fmla="*/ 0 h 13716000"/>
              <a:gd name="connsiteX1" fmla="*/ 6819900 w 6819900"/>
              <a:gd name="connsiteY1" fmla="*/ 0 h 13716000"/>
              <a:gd name="connsiteX2" fmla="*/ 6819900 w 6819900"/>
              <a:gd name="connsiteY2" fmla="*/ 13716000 h 13716000"/>
              <a:gd name="connsiteX3" fmla="*/ 0 w 6819900"/>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6819900" h="13716000">
                <a:moveTo>
                  <a:pt x="0" y="0"/>
                </a:moveTo>
                <a:lnTo>
                  <a:pt x="6819900" y="0"/>
                </a:lnTo>
                <a:lnTo>
                  <a:pt x="6819900" y="13716000"/>
                </a:lnTo>
                <a:lnTo>
                  <a:pt x="0" y="13716000"/>
                </a:lnTo>
                <a:close/>
              </a:path>
            </a:pathLst>
          </a:custGeom>
        </p:spPr>
        <p:txBody>
          <a:bodyPr wrap="square">
            <a:noAutofit/>
          </a:bodyPr>
          <a:lstStyle>
            <a:lvl1pPr marL="0" indent="0">
              <a:buFontTx/>
              <a:buNone/>
              <a:defRPr sz="2600">
                <a:solidFill>
                  <a:schemeClr val="accent2"/>
                </a:solidFill>
                <a:latin typeface="Montserrat Light" panose="00000400000000000000" pitchFamily="50" charset="0"/>
              </a:defRPr>
            </a:lvl1pPr>
          </a:lstStyle>
          <a:p>
            <a:endParaRPr lang="en-US"/>
          </a:p>
        </p:txBody>
      </p:sp>
      <p:sp>
        <p:nvSpPr>
          <p:cNvPr id="11" name="Picture Placeholder 10"/>
          <p:cNvSpPr>
            <a:spLocks noGrp="1"/>
          </p:cNvSpPr>
          <p:nvPr>
            <p:ph type="pic" sz="quarter" idx="11"/>
          </p:nvPr>
        </p:nvSpPr>
        <p:spPr>
          <a:xfrm>
            <a:off x="7115946" y="0"/>
            <a:ext cx="6819900" cy="6709978"/>
          </a:xfrm>
          <a:custGeom>
            <a:avLst/>
            <a:gdLst>
              <a:gd name="connsiteX0" fmla="*/ 0 w 6819900"/>
              <a:gd name="connsiteY0" fmla="*/ 0 h 6709978"/>
              <a:gd name="connsiteX1" fmla="*/ 6819900 w 6819900"/>
              <a:gd name="connsiteY1" fmla="*/ 0 h 6709978"/>
              <a:gd name="connsiteX2" fmla="*/ 6819900 w 6819900"/>
              <a:gd name="connsiteY2" fmla="*/ 6709978 h 6709978"/>
              <a:gd name="connsiteX3" fmla="*/ 0 w 6819900"/>
              <a:gd name="connsiteY3" fmla="*/ 6709978 h 6709978"/>
            </a:gdLst>
            <a:ahLst/>
            <a:cxnLst>
              <a:cxn ang="0">
                <a:pos x="connsiteX0" y="connsiteY0"/>
              </a:cxn>
              <a:cxn ang="0">
                <a:pos x="connsiteX1" y="connsiteY1"/>
              </a:cxn>
              <a:cxn ang="0">
                <a:pos x="connsiteX2" y="connsiteY2"/>
              </a:cxn>
              <a:cxn ang="0">
                <a:pos x="connsiteX3" y="connsiteY3"/>
              </a:cxn>
            </a:cxnLst>
            <a:rect l="l" t="t" r="r" b="b"/>
            <a:pathLst>
              <a:path w="6819900" h="6709978">
                <a:moveTo>
                  <a:pt x="0" y="0"/>
                </a:moveTo>
                <a:lnTo>
                  <a:pt x="6819900" y="0"/>
                </a:lnTo>
                <a:lnTo>
                  <a:pt x="6819900" y="6709978"/>
                </a:lnTo>
                <a:lnTo>
                  <a:pt x="0" y="6709978"/>
                </a:lnTo>
                <a:close/>
              </a:path>
            </a:pathLst>
          </a:custGeom>
        </p:spPr>
        <p:txBody>
          <a:bodyPr wrap="square">
            <a:noAutofit/>
          </a:bodyPr>
          <a:lstStyle>
            <a:lvl1pPr marL="0" indent="0">
              <a:buFontTx/>
              <a:buNone/>
              <a:defRPr sz="2600">
                <a:solidFill>
                  <a:schemeClr val="accent2"/>
                </a:solidFill>
                <a:latin typeface="Montserrat Light" panose="00000400000000000000" pitchFamily="50" charset="0"/>
              </a:defRPr>
            </a:lvl1pPr>
          </a:lstStyle>
          <a:p>
            <a:endParaRPr lang="en-US"/>
          </a:p>
        </p:txBody>
      </p:sp>
      <p:sp>
        <p:nvSpPr>
          <p:cNvPr id="10" name="Picture Placeholder 9"/>
          <p:cNvSpPr>
            <a:spLocks noGrp="1"/>
          </p:cNvSpPr>
          <p:nvPr>
            <p:ph type="pic" sz="quarter" idx="12"/>
          </p:nvPr>
        </p:nvSpPr>
        <p:spPr>
          <a:xfrm>
            <a:off x="7115946" y="7000240"/>
            <a:ext cx="6819900" cy="6715760"/>
          </a:xfrm>
          <a:custGeom>
            <a:avLst/>
            <a:gdLst>
              <a:gd name="connsiteX0" fmla="*/ 0 w 6819900"/>
              <a:gd name="connsiteY0" fmla="*/ 0 h 6715760"/>
              <a:gd name="connsiteX1" fmla="*/ 6819900 w 6819900"/>
              <a:gd name="connsiteY1" fmla="*/ 0 h 6715760"/>
              <a:gd name="connsiteX2" fmla="*/ 6819900 w 6819900"/>
              <a:gd name="connsiteY2" fmla="*/ 6715760 h 6715760"/>
              <a:gd name="connsiteX3" fmla="*/ 0 w 6819900"/>
              <a:gd name="connsiteY3" fmla="*/ 6715760 h 6715760"/>
            </a:gdLst>
            <a:ahLst/>
            <a:cxnLst>
              <a:cxn ang="0">
                <a:pos x="connsiteX0" y="connsiteY0"/>
              </a:cxn>
              <a:cxn ang="0">
                <a:pos x="connsiteX1" y="connsiteY1"/>
              </a:cxn>
              <a:cxn ang="0">
                <a:pos x="connsiteX2" y="connsiteY2"/>
              </a:cxn>
              <a:cxn ang="0">
                <a:pos x="connsiteX3" y="connsiteY3"/>
              </a:cxn>
            </a:cxnLst>
            <a:rect l="l" t="t" r="r" b="b"/>
            <a:pathLst>
              <a:path w="6819900" h="6715760">
                <a:moveTo>
                  <a:pt x="0" y="0"/>
                </a:moveTo>
                <a:lnTo>
                  <a:pt x="6819900" y="0"/>
                </a:lnTo>
                <a:lnTo>
                  <a:pt x="6819900" y="6715760"/>
                </a:lnTo>
                <a:lnTo>
                  <a:pt x="0" y="6715760"/>
                </a:lnTo>
                <a:close/>
              </a:path>
            </a:pathLst>
          </a:custGeom>
        </p:spPr>
        <p:txBody>
          <a:bodyPr wrap="square">
            <a:noAutofit/>
          </a:bodyPr>
          <a:lstStyle>
            <a:lvl1pPr marL="0" indent="0">
              <a:buFontTx/>
              <a:buNone/>
              <a:defRPr sz="2600">
                <a:solidFill>
                  <a:schemeClr val="accent2"/>
                </a:solidFill>
                <a:latin typeface="Montserrat Light" panose="00000400000000000000" pitchFamily="50" charset="0"/>
              </a:defRPr>
            </a:lvl1pPr>
          </a:lstStyle>
          <a:p>
            <a:endParaRPr lang="en-US"/>
          </a:p>
        </p:txBody>
      </p:sp>
    </p:spTree>
    <p:extLst>
      <p:ext uri="{BB962C8B-B14F-4D97-AF65-F5344CB8AC3E}">
        <p14:creationId xmlns:p14="http://schemas.microsoft.com/office/powerpoint/2010/main" val="29406941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Customer Testemonials Slide">
    <p:spTree>
      <p:nvGrpSpPr>
        <p:cNvPr id="1" name=""/>
        <p:cNvGrpSpPr/>
        <p:nvPr/>
      </p:nvGrpSpPr>
      <p:grpSpPr>
        <a:xfrm>
          <a:off x="0" y="0"/>
          <a:ext cx="0" cy="0"/>
          <a:chOff x="0" y="0"/>
          <a:chExt cx="0" cy="0"/>
        </a:xfrm>
      </p:grpSpPr>
      <p:sp>
        <p:nvSpPr>
          <p:cNvPr id="12" name="Picture Placeholder 26"/>
          <p:cNvSpPr>
            <a:spLocks noGrp="1"/>
          </p:cNvSpPr>
          <p:nvPr>
            <p:ph type="pic" sz="quarter" idx="13"/>
          </p:nvPr>
        </p:nvSpPr>
        <p:spPr>
          <a:xfrm>
            <a:off x="2827293" y="7373188"/>
            <a:ext cx="3203409" cy="320340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3" name="Picture Placeholder 26"/>
          <p:cNvSpPr>
            <a:spLocks noGrp="1"/>
          </p:cNvSpPr>
          <p:nvPr>
            <p:ph type="pic" sz="quarter" idx="14"/>
          </p:nvPr>
        </p:nvSpPr>
        <p:spPr>
          <a:xfrm>
            <a:off x="13775555" y="7373188"/>
            <a:ext cx="3203409" cy="320340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8" name="Picture Placeholder 26"/>
          <p:cNvSpPr>
            <a:spLocks noGrp="1"/>
          </p:cNvSpPr>
          <p:nvPr>
            <p:ph type="pic" sz="quarter" idx="15"/>
          </p:nvPr>
        </p:nvSpPr>
        <p:spPr>
          <a:xfrm>
            <a:off x="13775555" y="1646238"/>
            <a:ext cx="3203409" cy="320340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891057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2-Slide with Right Picture">
    <p:spTree>
      <p:nvGrpSpPr>
        <p:cNvPr id="1" name=""/>
        <p:cNvGrpSpPr/>
        <p:nvPr/>
      </p:nvGrpSpPr>
      <p:grpSpPr>
        <a:xfrm>
          <a:off x="0" y="0"/>
          <a:ext cx="0" cy="0"/>
          <a:chOff x="0" y="0"/>
          <a:chExt cx="0" cy="0"/>
        </a:xfrm>
      </p:grpSpPr>
      <p:sp>
        <p:nvSpPr>
          <p:cNvPr id="4" name="Picture Placeholder 26"/>
          <p:cNvSpPr>
            <a:spLocks noGrp="1"/>
          </p:cNvSpPr>
          <p:nvPr>
            <p:ph type="pic" sz="quarter" idx="10"/>
          </p:nvPr>
        </p:nvSpPr>
        <p:spPr>
          <a:xfrm>
            <a:off x="11933407" y="1646238"/>
            <a:ext cx="10774194" cy="10438327"/>
          </a:xfrm>
          <a:prstGeom prst="rect">
            <a:avLst/>
          </a:prstGeom>
        </p:spPr>
        <p:txBody>
          <a:bodyPr/>
          <a:lstStyle>
            <a:lvl1pPr marL="0" indent="0">
              <a:buFontTx/>
              <a:buNone/>
              <a:defRPr sz="40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514826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Slide with Left Picture">
    <p:spTree>
      <p:nvGrpSpPr>
        <p:cNvPr id="1" name=""/>
        <p:cNvGrpSpPr/>
        <p:nvPr/>
      </p:nvGrpSpPr>
      <p:grpSpPr>
        <a:xfrm>
          <a:off x="0" y="0"/>
          <a:ext cx="0" cy="0"/>
          <a:chOff x="0" y="0"/>
          <a:chExt cx="0" cy="0"/>
        </a:xfrm>
      </p:grpSpPr>
      <p:sp>
        <p:nvSpPr>
          <p:cNvPr id="3" name="Picture Placeholder 26"/>
          <p:cNvSpPr>
            <a:spLocks noGrp="1"/>
          </p:cNvSpPr>
          <p:nvPr>
            <p:ph type="pic" sz="quarter" idx="10"/>
          </p:nvPr>
        </p:nvSpPr>
        <p:spPr>
          <a:xfrm>
            <a:off x="1676400" y="1646238"/>
            <a:ext cx="9229021" cy="10438327"/>
          </a:xfrm>
          <a:prstGeom prst="rect">
            <a:avLst/>
          </a:prstGeom>
        </p:spPr>
        <p:txBody>
          <a:bodyPr/>
          <a:lstStyle>
            <a:lvl1pPr marL="0" indent="0">
              <a:buFontTx/>
              <a:buNone/>
              <a:defRPr sz="40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4965407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4-Our Portfolio">
    <p:spTree>
      <p:nvGrpSpPr>
        <p:cNvPr id="1" name=""/>
        <p:cNvGrpSpPr/>
        <p:nvPr/>
      </p:nvGrpSpPr>
      <p:grpSpPr>
        <a:xfrm>
          <a:off x="0" y="0"/>
          <a:ext cx="0" cy="0"/>
          <a:chOff x="0" y="0"/>
          <a:chExt cx="0" cy="0"/>
        </a:xfrm>
      </p:grpSpPr>
      <p:sp>
        <p:nvSpPr>
          <p:cNvPr id="10" name="Picture Placeholder 26"/>
          <p:cNvSpPr>
            <a:spLocks noGrp="1"/>
          </p:cNvSpPr>
          <p:nvPr>
            <p:ph type="pic" sz="quarter" idx="10"/>
          </p:nvPr>
        </p:nvSpPr>
        <p:spPr>
          <a:xfrm>
            <a:off x="14688151" y="1646238"/>
            <a:ext cx="8019449" cy="10438327"/>
          </a:xfrm>
          <a:prstGeom prst="rect">
            <a:avLst/>
          </a:prstGeom>
        </p:spPr>
        <p:txBody>
          <a:bodyPr/>
          <a:lstStyle>
            <a:lvl1pPr marL="0" indent="0">
              <a:buFontTx/>
              <a:buNone/>
              <a:defRPr sz="2600">
                <a:solidFill>
                  <a:schemeClr val="accent2"/>
                </a:solidFill>
                <a:latin typeface="Montserrat Light" panose="00000400000000000000" pitchFamily="50" charset="0"/>
              </a:defRPr>
            </a:lvl1pPr>
          </a:lstStyle>
          <a:p>
            <a:endParaRPr lang="en-US"/>
          </a:p>
        </p:txBody>
      </p:sp>
      <p:sp>
        <p:nvSpPr>
          <p:cNvPr id="11" name="Picture Placeholder 26"/>
          <p:cNvSpPr>
            <a:spLocks noGrp="1"/>
          </p:cNvSpPr>
          <p:nvPr>
            <p:ph type="pic" sz="quarter" idx="11"/>
          </p:nvPr>
        </p:nvSpPr>
        <p:spPr>
          <a:xfrm>
            <a:off x="8182275" y="5871411"/>
            <a:ext cx="6159501" cy="3928074"/>
          </a:xfrm>
          <a:prstGeom prst="rect">
            <a:avLst/>
          </a:prstGeom>
        </p:spPr>
        <p:txBody>
          <a:bodyPr/>
          <a:lstStyle>
            <a:lvl1pPr marL="0" indent="0">
              <a:buFontTx/>
              <a:buNone/>
              <a:defRPr sz="2600">
                <a:solidFill>
                  <a:schemeClr val="accent2"/>
                </a:solidFill>
                <a:latin typeface="Montserrat Light" panose="00000400000000000000" pitchFamily="50" charset="0"/>
              </a:defRPr>
            </a:lvl1pPr>
          </a:lstStyle>
          <a:p>
            <a:endParaRPr lang="en-US"/>
          </a:p>
        </p:txBody>
      </p:sp>
      <p:sp>
        <p:nvSpPr>
          <p:cNvPr id="12" name="Picture Placeholder 26"/>
          <p:cNvSpPr>
            <a:spLocks noGrp="1"/>
          </p:cNvSpPr>
          <p:nvPr>
            <p:ph type="pic" sz="quarter" idx="12"/>
          </p:nvPr>
        </p:nvSpPr>
        <p:spPr>
          <a:xfrm>
            <a:off x="1663700" y="8170991"/>
            <a:ext cx="6159501" cy="3928074"/>
          </a:xfrm>
          <a:prstGeom prst="rect">
            <a:avLst/>
          </a:prstGeom>
        </p:spPr>
        <p:txBody>
          <a:bodyPr/>
          <a:lstStyle>
            <a:lvl1pPr marL="0" indent="0">
              <a:buFontTx/>
              <a:buNone/>
              <a:defRPr sz="26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72847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Photo Gallery Slide 01">
    <p:spTree>
      <p:nvGrpSpPr>
        <p:cNvPr id="1" name=""/>
        <p:cNvGrpSpPr/>
        <p:nvPr/>
      </p:nvGrpSpPr>
      <p:grpSpPr>
        <a:xfrm>
          <a:off x="0" y="0"/>
          <a:ext cx="0" cy="0"/>
          <a:chOff x="0" y="0"/>
          <a:chExt cx="0" cy="0"/>
        </a:xfrm>
      </p:grpSpPr>
      <p:sp>
        <p:nvSpPr>
          <p:cNvPr id="9" name="Picture Placeholder 26"/>
          <p:cNvSpPr>
            <a:spLocks noGrp="1"/>
          </p:cNvSpPr>
          <p:nvPr>
            <p:ph type="pic" sz="quarter" idx="11"/>
          </p:nvPr>
        </p:nvSpPr>
        <p:spPr>
          <a:xfrm>
            <a:off x="1676401" y="1646238"/>
            <a:ext cx="10411881"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0" name="Picture Placeholder 26"/>
          <p:cNvSpPr>
            <a:spLocks noGrp="1"/>
          </p:cNvSpPr>
          <p:nvPr>
            <p:ph type="pic" sz="quarter" idx="12"/>
          </p:nvPr>
        </p:nvSpPr>
        <p:spPr>
          <a:xfrm>
            <a:off x="12295719" y="1646238"/>
            <a:ext cx="10411881"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1817577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6-Photo Gallery Slide 02">
    <p:spTree>
      <p:nvGrpSpPr>
        <p:cNvPr id="1" name=""/>
        <p:cNvGrpSpPr/>
        <p:nvPr/>
      </p:nvGrpSpPr>
      <p:grpSpPr>
        <a:xfrm>
          <a:off x="0" y="0"/>
          <a:ext cx="0" cy="0"/>
          <a:chOff x="0" y="0"/>
          <a:chExt cx="0" cy="0"/>
        </a:xfrm>
      </p:grpSpPr>
      <p:sp>
        <p:nvSpPr>
          <p:cNvPr id="9" name="Picture Placeholder 26"/>
          <p:cNvSpPr>
            <a:spLocks noGrp="1"/>
          </p:cNvSpPr>
          <p:nvPr>
            <p:ph type="pic" sz="quarter" idx="11"/>
          </p:nvPr>
        </p:nvSpPr>
        <p:spPr>
          <a:xfrm>
            <a:off x="1676401" y="6962268"/>
            <a:ext cx="10411881" cy="51043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7" name="Picture Placeholder 26"/>
          <p:cNvSpPr>
            <a:spLocks noGrp="1"/>
          </p:cNvSpPr>
          <p:nvPr>
            <p:ph type="pic" sz="quarter" idx="12"/>
          </p:nvPr>
        </p:nvSpPr>
        <p:spPr>
          <a:xfrm>
            <a:off x="12295719" y="1646238"/>
            <a:ext cx="10411881" cy="51043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5497675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7-Photo Gallery Slide 03">
    <p:spTree>
      <p:nvGrpSpPr>
        <p:cNvPr id="1" name=""/>
        <p:cNvGrpSpPr/>
        <p:nvPr/>
      </p:nvGrpSpPr>
      <p:grpSpPr>
        <a:xfrm>
          <a:off x="0" y="0"/>
          <a:ext cx="0" cy="0"/>
          <a:chOff x="0" y="0"/>
          <a:chExt cx="0" cy="0"/>
        </a:xfrm>
      </p:grpSpPr>
      <p:sp>
        <p:nvSpPr>
          <p:cNvPr id="12" name="Picture Placeholder 26"/>
          <p:cNvSpPr>
            <a:spLocks noGrp="1"/>
          </p:cNvSpPr>
          <p:nvPr>
            <p:ph type="pic" sz="quarter" idx="11"/>
          </p:nvPr>
        </p:nvSpPr>
        <p:spPr>
          <a:xfrm>
            <a:off x="1676401" y="1646238"/>
            <a:ext cx="6872111" cy="6900996"/>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3" name="Picture Placeholder 26"/>
          <p:cNvSpPr>
            <a:spLocks noGrp="1"/>
          </p:cNvSpPr>
          <p:nvPr>
            <p:ph type="pic" sz="quarter" idx="12"/>
          </p:nvPr>
        </p:nvSpPr>
        <p:spPr>
          <a:xfrm>
            <a:off x="15835489" y="1646238"/>
            <a:ext cx="6872111" cy="6900996"/>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4" name="Picture Placeholder 26"/>
          <p:cNvSpPr>
            <a:spLocks noGrp="1"/>
          </p:cNvSpPr>
          <p:nvPr>
            <p:ph type="pic" sz="quarter" idx="13"/>
          </p:nvPr>
        </p:nvSpPr>
        <p:spPr>
          <a:xfrm>
            <a:off x="8755944" y="1646238"/>
            <a:ext cx="6872111" cy="6900996"/>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5175349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Photo Gallery Slide 04">
    <p:spTree>
      <p:nvGrpSpPr>
        <p:cNvPr id="1" name=""/>
        <p:cNvGrpSpPr/>
        <p:nvPr/>
      </p:nvGrpSpPr>
      <p:grpSpPr>
        <a:xfrm>
          <a:off x="0" y="0"/>
          <a:ext cx="0" cy="0"/>
          <a:chOff x="0" y="0"/>
          <a:chExt cx="0" cy="0"/>
        </a:xfrm>
      </p:grpSpPr>
      <p:sp>
        <p:nvSpPr>
          <p:cNvPr id="10" name="Picture Placeholder 26"/>
          <p:cNvSpPr>
            <a:spLocks noGrp="1"/>
          </p:cNvSpPr>
          <p:nvPr>
            <p:ph type="pic" sz="quarter" idx="12"/>
          </p:nvPr>
        </p:nvSpPr>
        <p:spPr>
          <a:xfrm>
            <a:off x="8755945" y="1646238"/>
            <a:ext cx="6872111" cy="51043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1" name="Picture Placeholder 26"/>
          <p:cNvSpPr>
            <a:spLocks noGrp="1"/>
          </p:cNvSpPr>
          <p:nvPr>
            <p:ph type="pic" sz="quarter" idx="13"/>
          </p:nvPr>
        </p:nvSpPr>
        <p:spPr>
          <a:xfrm>
            <a:off x="15835489" y="6962269"/>
            <a:ext cx="6872111" cy="51043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2" name="Picture Placeholder 26"/>
          <p:cNvSpPr>
            <a:spLocks noGrp="1"/>
          </p:cNvSpPr>
          <p:nvPr>
            <p:ph type="pic" sz="quarter" idx="14"/>
          </p:nvPr>
        </p:nvSpPr>
        <p:spPr>
          <a:xfrm>
            <a:off x="1676400" y="6962269"/>
            <a:ext cx="6872111" cy="510431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5137249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2-Section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10312400" y="3057525"/>
            <a:ext cx="12395200" cy="76009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3" name="TextBox 1"/>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6459871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Photo Gallery Slide 05">
    <p:spTree>
      <p:nvGrpSpPr>
        <p:cNvPr id="1" name=""/>
        <p:cNvGrpSpPr/>
        <p:nvPr/>
      </p:nvGrpSpPr>
      <p:grpSpPr>
        <a:xfrm>
          <a:off x="0" y="0"/>
          <a:ext cx="0" cy="0"/>
          <a:chOff x="0" y="0"/>
          <a:chExt cx="0" cy="0"/>
        </a:xfrm>
      </p:grpSpPr>
      <p:sp>
        <p:nvSpPr>
          <p:cNvPr id="14" name="Picture Placeholder 26"/>
          <p:cNvSpPr>
            <a:spLocks noGrp="1"/>
          </p:cNvSpPr>
          <p:nvPr>
            <p:ph type="pic" sz="quarter" idx="12"/>
          </p:nvPr>
        </p:nvSpPr>
        <p:spPr>
          <a:xfrm>
            <a:off x="17605376" y="1646238"/>
            <a:ext cx="5102224"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5" name="Picture Placeholder 26"/>
          <p:cNvSpPr>
            <a:spLocks noGrp="1"/>
          </p:cNvSpPr>
          <p:nvPr>
            <p:ph type="pic" sz="quarter" idx="13"/>
          </p:nvPr>
        </p:nvSpPr>
        <p:spPr>
          <a:xfrm>
            <a:off x="12295719" y="1646238"/>
            <a:ext cx="5102224"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6" name="Picture Placeholder 26"/>
          <p:cNvSpPr>
            <a:spLocks noGrp="1"/>
          </p:cNvSpPr>
          <p:nvPr>
            <p:ph type="pic" sz="quarter" idx="14"/>
          </p:nvPr>
        </p:nvSpPr>
        <p:spPr>
          <a:xfrm>
            <a:off x="6986058" y="1646238"/>
            <a:ext cx="5102224"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7" name="Picture Placeholder 26"/>
          <p:cNvSpPr>
            <a:spLocks noGrp="1"/>
          </p:cNvSpPr>
          <p:nvPr>
            <p:ph type="pic" sz="quarter" idx="15"/>
          </p:nvPr>
        </p:nvSpPr>
        <p:spPr>
          <a:xfrm>
            <a:off x="1676398" y="1646238"/>
            <a:ext cx="5102224" cy="1042035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7" name="TextBox 6"/>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249140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0-Photo Gallery Slide 06">
    <p:spTree>
      <p:nvGrpSpPr>
        <p:cNvPr id="1" name=""/>
        <p:cNvGrpSpPr/>
        <p:nvPr/>
      </p:nvGrpSpPr>
      <p:grpSpPr>
        <a:xfrm>
          <a:off x="0" y="0"/>
          <a:ext cx="0" cy="0"/>
          <a:chOff x="0" y="0"/>
          <a:chExt cx="0" cy="0"/>
        </a:xfrm>
      </p:grpSpPr>
      <p:sp>
        <p:nvSpPr>
          <p:cNvPr id="20" name="Picture Placeholder 26"/>
          <p:cNvSpPr>
            <a:spLocks noGrp="1"/>
          </p:cNvSpPr>
          <p:nvPr>
            <p:ph type="pic" sz="quarter" idx="12"/>
          </p:nvPr>
        </p:nvSpPr>
        <p:spPr>
          <a:xfrm>
            <a:off x="12295717" y="1646238"/>
            <a:ext cx="10411883"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1" name="Picture Placeholder 26"/>
          <p:cNvSpPr>
            <a:spLocks noGrp="1"/>
          </p:cNvSpPr>
          <p:nvPr>
            <p:ph type="pic" sz="quarter" idx="13"/>
          </p:nvPr>
        </p:nvSpPr>
        <p:spPr>
          <a:xfrm>
            <a:off x="1676401" y="1646238"/>
            <a:ext cx="10411883"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2" name="Picture Placeholder 26"/>
          <p:cNvSpPr>
            <a:spLocks noGrp="1"/>
          </p:cNvSpPr>
          <p:nvPr>
            <p:ph type="pic" sz="quarter" idx="14"/>
          </p:nvPr>
        </p:nvSpPr>
        <p:spPr>
          <a:xfrm>
            <a:off x="1676401" y="6991845"/>
            <a:ext cx="6872111"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3" name="Picture Placeholder 26"/>
          <p:cNvSpPr>
            <a:spLocks noGrp="1"/>
          </p:cNvSpPr>
          <p:nvPr>
            <p:ph type="pic" sz="quarter" idx="15"/>
          </p:nvPr>
        </p:nvSpPr>
        <p:spPr>
          <a:xfrm>
            <a:off x="15835489" y="6991845"/>
            <a:ext cx="6872111"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4" name="Picture Placeholder 26"/>
          <p:cNvSpPr>
            <a:spLocks noGrp="1"/>
          </p:cNvSpPr>
          <p:nvPr>
            <p:ph type="pic" sz="quarter" idx="16"/>
          </p:nvPr>
        </p:nvSpPr>
        <p:spPr>
          <a:xfrm>
            <a:off x="8755945" y="6991845"/>
            <a:ext cx="6872111"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8" name="TextBox 7"/>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9798828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1-Photo Gallery Slide 07">
    <p:spTree>
      <p:nvGrpSpPr>
        <p:cNvPr id="1" name=""/>
        <p:cNvGrpSpPr/>
        <p:nvPr/>
      </p:nvGrpSpPr>
      <p:grpSpPr>
        <a:xfrm>
          <a:off x="0" y="0"/>
          <a:ext cx="0" cy="0"/>
          <a:chOff x="0" y="0"/>
          <a:chExt cx="0" cy="0"/>
        </a:xfrm>
      </p:grpSpPr>
      <p:sp>
        <p:nvSpPr>
          <p:cNvPr id="19" name="Picture Placeholder 26"/>
          <p:cNvSpPr>
            <a:spLocks noGrp="1"/>
          </p:cNvSpPr>
          <p:nvPr>
            <p:ph type="pic" sz="quarter" idx="12"/>
          </p:nvPr>
        </p:nvSpPr>
        <p:spPr>
          <a:xfrm>
            <a:off x="15835488" y="1646238"/>
            <a:ext cx="6872112"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5" name="Picture Placeholder 26"/>
          <p:cNvSpPr>
            <a:spLocks noGrp="1"/>
          </p:cNvSpPr>
          <p:nvPr>
            <p:ph type="pic" sz="quarter" idx="13"/>
          </p:nvPr>
        </p:nvSpPr>
        <p:spPr>
          <a:xfrm>
            <a:off x="8755944" y="1646238"/>
            <a:ext cx="6872112"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6" name="Picture Placeholder 26"/>
          <p:cNvSpPr>
            <a:spLocks noGrp="1"/>
          </p:cNvSpPr>
          <p:nvPr>
            <p:ph type="pic" sz="quarter" idx="14"/>
          </p:nvPr>
        </p:nvSpPr>
        <p:spPr>
          <a:xfrm>
            <a:off x="1676401" y="1646238"/>
            <a:ext cx="6872112"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7" name="Picture Placeholder 26"/>
          <p:cNvSpPr>
            <a:spLocks noGrp="1"/>
          </p:cNvSpPr>
          <p:nvPr>
            <p:ph type="pic" sz="quarter" idx="15"/>
          </p:nvPr>
        </p:nvSpPr>
        <p:spPr>
          <a:xfrm>
            <a:off x="15835488" y="6958873"/>
            <a:ext cx="6872112"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8" name="Picture Placeholder 26"/>
          <p:cNvSpPr>
            <a:spLocks noGrp="1"/>
          </p:cNvSpPr>
          <p:nvPr>
            <p:ph type="pic" sz="quarter" idx="16"/>
          </p:nvPr>
        </p:nvSpPr>
        <p:spPr>
          <a:xfrm>
            <a:off x="8755944" y="6958873"/>
            <a:ext cx="6872112"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9" name="Picture Placeholder 26"/>
          <p:cNvSpPr>
            <a:spLocks noGrp="1"/>
          </p:cNvSpPr>
          <p:nvPr>
            <p:ph type="pic" sz="quarter" idx="17"/>
          </p:nvPr>
        </p:nvSpPr>
        <p:spPr>
          <a:xfrm>
            <a:off x="1676401" y="6958873"/>
            <a:ext cx="6872112" cy="50837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9" name="TextBox 8"/>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1335015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2-Photo Gallery Slide 08">
    <p:spTree>
      <p:nvGrpSpPr>
        <p:cNvPr id="1" name=""/>
        <p:cNvGrpSpPr/>
        <p:nvPr/>
      </p:nvGrpSpPr>
      <p:grpSpPr>
        <a:xfrm>
          <a:off x="0" y="0"/>
          <a:ext cx="0" cy="0"/>
          <a:chOff x="0" y="0"/>
          <a:chExt cx="0" cy="0"/>
        </a:xfrm>
      </p:grpSpPr>
      <p:sp>
        <p:nvSpPr>
          <p:cNvPr id="18" name="Picture Placeholder 26"/>
          <p:cNvSpPr>
            <a:spLocks noGrp="1"/>
          </p:cNvSpPr>
          <p:nvPr>
            <p:ph type="pic" sz="quarter" idx="14"/>
          </p:nvPr>
        </p:nvSpPr>
        <p:spPr>
          <a:xfrm>
            <a:off x="1676401" y="1646238"/>
            <a:ext cx="6872112" cy="4271287"/>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0" name="Picture Placeholder 26"/>
          <p:cNvSpPr>
            <a:spLocks noGrp="1"/>
          </p:cNvSpPr>
          <p:nvPr>
            <p:ph type="pic" sz="quarter" idx="15"/>
          </p:nvPr>
        </p:nvSpPr>
        <p:spPr>
          <a:xfrm>
            <a:off x="1676401" y="6155450"/>
            <a:ext cx="6872112" cy="588867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1" name="Picture Placeholder 26"/>
          <p:cNvSpPr>
            <a:spLocks noGrp="1"/>
          </p:cNvSpPr>
          <p:nvPr>
            <p:ph type="pic" sz="quarter" idx="16"/>
          </p:nvPr>
        </p:nvSpPr>
        <p:spPr>
          <a:xfrm>
            <a:off x="15835488" y="1646236"/>
            <a:ext cx="6872112" cy="588867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2" name="Picture Placeholder 26"/>
          <p:cNvSpPr>
            <a:spLocks noGrp="1"/>
          </p:cNvSpPr>
          <p:nvPr>
            <p:ph type="pic" sz="quarter" idx="17"/>
          </p:nvPr>
        </p:nvSpPr>
        <p:spPr>
          <a:xfrm>
            <a:off x="15835488" y="7772842"/>
            <a:ext cx="6872112" cy="4271287"/>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3" name="Picture Placeholder 26"/>
          <p:cNvSpPr>
            <a:spLocks noGrp="1"/>
          </p:cNvSpPr>
          <p:nvPr>
            <p:ph type="pic" sz="quarter" idx="18"/>
          </p:nvPr>
        </p:nvSpPr>
        <p:spPr>
          <a:xfrm>
            <a:off x="8735292" y="1646236"/>
            <a:ext cx="6872112" cy="10397893"/>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8" name="TextBox 7"/>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7865483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3-Photo Gallery Slide 09">
    <p:spTree>
      <p:nvGrpSpPr>
        <p:cNvPr id="1" name=""/>
        <p:cNvGrpSpPr/>
        <p:nvPr/>
      </p:nvGrpSpPr>
      <p:grpSpPr>
        <a:xfrm>
          <a:off x="0" y="0"/>
          <a:ext cx="0" cy="0"/>
          <a:chOff x="0" y="0"/>
          <a:chExt cx="0" cy="0"/>
        </a:xfrm>
      </p:grpSpPr>
      <p:sp>
        <p:nvSpPr>
          <p:cNvPr id="17" name="Picture Placeholder 26"/>
          <p:cNvSpPr>
            <a:spLocks noGrp="1"/>
          </p:cNvSpPr>
          <p:nvPr>
            <p:ph type="pic" sz="quarter" idx="14"/>
          </p:nvPr>
        </p:nvSpPr>
        <p:spPr>
          <a:xfrm>
            <a:off x="1676401" y="1646238"/>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4" name="Picture Placeholder 26"/>
          <p:cNvSpPr>
            <a:spLocks noGrp="1"/>
          </p:cNvSpPr>
          <p:nvPr>
            <p:ph type="pic" sz="quarter" idx="16"/>
          </p:nvPr>
        </p:nvSpPr>
        <p:spPr>
          <a:xfrm>
            <a:off x="17605376" y="1646238"/>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5" name="Picture Placeholder 26"/>
          <p:cNvSpPr>
            <a:spLocks noGrp="1"/>
          </p:cNvSpPr>
          <p:nvPr>
            <p:ph type="pic" sz="quarter" idx="17"/>
          </p:nvPr>
        </p:nvSpPr>
        <p:spPr>
          <a:xfrm>
            <a:off x="12295717" y="1646238"/>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6" name="Picture Placeholder 26"/>
          <p:cNvSpPr>
            <a:spLocks noGrp="1"/>
          </p:cNvSpPr>
          <p:nvPr>
            <p:ph type="pic" sz="quarter" idx="18"/>
          </p:nvPr>
        </p:nvSpPr>
        <p:spPr>
          <a:xfrm>
            <a:off x="6986059" y="1646238"/>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7" name="Picture Placeholder 26"/>
          <p:cNvSpPr>
            <a:spLocks noGrp="1"/>
          </p:cNvSpPr>
          <p:nvPr>
            <p:ph type="pic" sz="quarter" idx="19"/>
          </p:nvPr>
        </p:nvSpPr>
        <p:spPr>
          <a:xfrm>
            <a:off x="1676401" y="6933407"/>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8" name="Picture Placeholder 26"/>
          <p:cNvSpPr>
            <a:spLocks noGrp="1"/>
          </p:cNvSpPr>
          <p:nvPr>
            <p:ph type="pic" sz="quarter" idx="20"/>
          </p:nvPr>
        </p:nvSpPr>
        <p:spPr>
          <a:xfrm>
            <a:off x="17605376" y="6933407"/>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29" name="Picture Placeholder 26"/>
          <p:cNvSpPr>
            <a:spLocks noGrp="1"/>
          </p:cNvSpPr>
          <p:nvPr>
            <p:ph type="pic" sz="quarter" idx="21"/>
          </p:nvPr>
        </p:nvSpPr>
        <p:spPr>
          <a:xfrm>
            <a:off x="12295717" y="6933407"/>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30" name="Picture Placeholder 26"/>
          <p:cNvSpPr>
            <a:spLocks noGrp="1"/>
          </p:cNvSpPr>
          <p:nvPr>
            <p:ph type="pic" sz="quarter" idx="22"/>
          </p:nvPr>
        </p:nvSpPr>
        <p:spPr>
          <a:xfrm>
            <a:off x="6986059" y="6933407"/>
            <a:ext cx="5102224" cy="513318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1" name="TextBox 10"/>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397831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4-Portfolio Section Slide">
    <p:spTree>
      <p:nvGrpSpPr>
        <p:cNvPr id="1" name=""/>
        <p:cNvGrpSpPr/>
        <p:nvPr/>
      </p:nvGrpSpPr>
      <p:grpSpPr>
        <a:xfrm>
          <a:off x="0" y="0"/>
          <a:ext cx="0" cy="0"/>
          <a:chOff x="0" y="0"/>
          <a:chExt cx="0" cy="0"/>
        </a:xfrm>
      </p:grpSpPr>
      <p:sp>
        <p:nvSpPr>
          <p:cNvPr id="5" name="Picture Placeholder 26"/>
          <p:cNvSpPr>
            <a:spLocks noGrp="1"/>
          </p:cNvSpPr>
          <p:nvPr userDrawn="1">
            <p:ph type="pic" sz="quarter" idx="10"/>
          </p:nvPr>
        </p:nvSpPr>
        <p:spPr>
          <a:xfrm>
            <a:off x="14464580" y="5660195"/>
            <a:ext cx="7868996" cy="4931750"/>
          </a:xfrm>
          <a:prstGeom prst="rect">
            <a:avLst/>
          </a:prstGeom>
        </p:spPr>
        <p:txBody>
          <a:bodyPr anchor="ctr" anchorCtr="0"/>
          <a:lstStyle>
            <a:lvl1pPr marL="0" indent="0" algn="ctr">
              <a:buFontTx/>
              <a:buNone/>
              <a:defRPr sz="2400">
                <a:solidFill>
                  <a:schemeClr val="accent2"/>
                </a:solidFill>
                <a:latin typeface="Montserrat Light" panose="00000400000000000000" pitchFamily="50" charset="0"/>
              </a:defRPr>
            </a:lvl1pPr>
          </a:lstStyle>
          <a:p>
            <a:endParaRPr lang="en-US"/>
          </a:p>
        </p:txBody>
      </p:sp>
      <p:sp>
        <p:nvSpPr>
          <p:cNvPr id="11" name="Picture Placeholder 26"/>
          <p:cNvSpPr>
            <a:spLocks noGrp="1"/>
          </p:cNvSpPr>
          <p:nvPr userDrawn="1">
            <p:ph type="pic" sz="quarter" idx="11"/>
          </p:nvPr>
        </p:nvSpPr>
        <p:spPr>
          <a:xfrm>
            <a:off x="11118103" y="5023564"/>
            <a:ext cx="3452330" cy="4612560"/>
          </a:xfrm>
          <a:prstGeom prst="rect">
            <a:avLst/>
          </a:prstGeom>
        </p:spPr>
        <p:txBody>
          <a:bodyPr anchor="ctr" anchorCtr="0"/>
          <a:lstStyle>
            <a:lvl1pPr marL="0" indent="0" algn="ctr">
              <a:buFontTx/>
              <a:buNone/>
              <a:defRPr sz="2000">
                <a:solidFill>
                  <a:schemeClr val="accent2"/>
                </a:solidFill>
                <a:latin typeface="Montserrat Light" panose="00000400000000000000" pitchFamily="50" charset="0"/>
              </a:defRPr>
            </a:lvl1pPr>
          </a:lstStyle>
          <a:p>
            <a:endParaRPr lang="en-US"/>
          </a:p>
        </p:txBody>
      </p:sp>
      <p:sp>
        <p:nvSpPr>
          <p:cNvPr id="12" name="Picture Placeholder 26"/>
          <p:cNvSpPr>
            <a:spLocks noGrp="1"/>
          </p:cNvSpPr>
          <p:nvPr userDrawn="1">
            <p:ph type="pic" sz="quarter" idx="12"/>
          </p:nvPr>
        </p:nvSpPr>
        <p:spPr>
          <a:xfrm>
            <a:off x="9967142" y="8106820"/>
            <a:ext cx="1487487" cy="2631505"/>
          </a:xfrm>
          <a:prstGeom prst="rect">
            <a:avLst/>
          </a:prstGeom>
        </p:spPr>
        <p:txBody>
          <a:bodyPr anchor="ctr" anchorCtr="0"/>
          <a:lstStyle>
            <a:lvl1pPr marL="0" indent="0" algn="ctr">
              <a:buFontTx/>
              <a:buNone/>
              <a:defRPr sz="2000">
                <a:solidFill>
                  <a:schemeClr val="accent2"/>
                </a:solidFill>
                <a:latin typeface="Montserrat Light" panose="00000400000000000000" pitchFamily="50" charset="0"/>
              </a:defRPr>
            </a:lvl1pPr>
          </a:lstStyle>
          <a:p>
            <a:endParaRPr lang="en-US" dirty="0"/>
          </a:p>
        </p:txBody>
      </p:sp>
    </p:spTree>
    <p:extLst>
      <p:ext uri="{BB962C8B-B14F-4D97-AF65-F5344CB8AC3E}">
        <p14:creationId xmlns:p14="http://schemas.microsoft.com/office/powerpoint/2010/main" val="33316784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5-Mobile App in The Hand Slide">
    <p:spTree>
      <p:nvGrpSpPr>
        <p:cNvPr id="1" name=""/>
        <p:cNvGrpSpPr/>
        <p:nvPr/>
      </p:nvGrpSpPr>
      <p:grpSpPr>
        <a:xfrm>
          <a:off x="0" y="0"/>
          <a:ext cx="0" cy="0"/>
          <a:chOff x="0" y="0"/>
          <a:chExt cx="0" cy="0"/>
        </a:xfrm>
      </p:grpSpPr>
      <p:sp>
        <p:nvSpPr>
          <p:cNvPr id="6" name="Picture Placeholder 26"/>
          <p:cNvSpPr>
            <a:spLocks noGrp="1"/>
          </p:cNvSpPr>
          <p:nvPr>
            <p:ph type="pic" sz="quarter" idx="10"/>
          </p:nvPr>
        </p:nvSpPr>
        <p:spPr>
          <a:xfrm>
            <a:off x="16846551" y="2578101"/>
            <a:ext cx="3177116" cy="5607050"/>
          </a:xfrm>
          <a:prstGeom prst="rect">
            <a:avLst/>
          </a:prstGeom>
          <a:ln w="19050">
            <a:solidFill>
              <a:schemeClr val="accent1"/>
            </a:solidFill>
          </a:ln>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bg1"/>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bg1"/>
              </a:solidFill>
              <a:latin typeface="Montserrat SemiBold" panose="00000700000000000000" pitchFamily="50" charset="0"/>
              <a:cs typeface="Poppins" panose="02000000000000000000" pitchFamily="2" charset="0"/>
            </a:endParaRPr>
          </a:p>
        </p:txBody>
      </p:sp>
      <p:sp>
        <p:nvSpPr>
          <p:cNvPr id="4" name="TextBox 10"/>
          <p:cNvSpPr txBox="1"/>
          <p:nvPr userDrawn="1"/>
        </p:nvSpPr>
        <p:spPr>
          <a:xfrm>
            <a:off x="481263" y="68103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9538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6-Project Showcase Slide">
    <p:spTree>
      <p:nvGrpSpPr>
        <p:cNvPr id="1" name=""/>
        <p:cNvGrpSpPr/>
        <p:nvPr/>
      </p:nvGrpSpPr>
      <p:grpSpPr>
        <a:xfrm>
          <a:off x="0" y="0"/>
          <a:ext cx="0" cy="0"/>
          <a:chOff x="0" y="0"/>
          <a:chExt cx="0" cy="0"/>
        </a:xfrm>
      </p:grpSpPr>
      <p:sp>
        <p:nvSpPr>
          <p:cNvPr id="2" name="TextBox 1"/>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
        <p:nvSpPr>
          <p:cNvPr id="6" name="Picture Placeholder 26"/>
          <p:cNvSpPr>
            <a:spLocks noGrp="1"/>
          </p:cNvSpPr>
          <p:nvPr>
            <p:ph type="pic" sz="quarter" idx="10"/>
          </p:nvPr>
        </p:nvSpPr>
        <p:spPr>
          <a:xfrm>
            <a:off x="6847909" y="4374834"/>
            <a:ext cx="10688251" cy="6704646"/>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Tree>
    <p:extLst>
      <p:ext uri="{BB962C8B-B14F-4D97-AF65-F5344CB8AC3E}">
        <p14:creationId xmlns:p14="http://schemas.microsoft.com/office/powerpoint/2010/main" val="35940182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7-App Features Slide">
    <p:spTree>
      <p:nvGrpSpPr>
        <p:cNvPr id="1" name=""/>
        <p:cNvGrpSpPr/>
        <p:nvPr/>
      </p:nvGrpSpPr>
      <p:grpSpPr>
        <a:xfrm>
          <a:off x="0" y="0"/>
          <a:ext cx="0" cy="0"/>
          <a:chOff x="0" y="0"/>
          <a:chExt cx="0" cy="0"/>
        </a:xfrm>
      </p:grpSpPr>
      <p:sp>
        <p:nvSpPr>
          <p:cNvPr id="2" name="TextBox 1"/>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
        <p:nvSpPr>
          <p:cNvPr id="5" name="Picture Placeholder 26"/>
          <p:cNvSpPr>
            <a:spLocks noGrp="1"/>
          </p:cNvSpPr>
          <p:nvPr>
            <p:ph type="pic" sz="quarter" idx="10"/>
          </p:nvPr>
        </p:nvSpPr>
        <p:spPr>
          <a:xfrm>
            <a:off x="2366433" y="2927350"/>
            <a:ext cx="4444999" cy="786130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Tree>
    <p:extLst>
      <p:ext uri="{BB962C8B-B14F-4D97-AF65-F5344CB8AC3E}">
        <p14:creationId xmlns:p14="http://schemas.microsoft.com/office/powerpoint/2010/main" val="13161973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8-App in Watch Slide">
    <p:spTree>
      <p:nvGrpSpPr>
        <p:cNvPr id="1" name=""/>
        <p:cNvGrpSpPr/>
        <p:nvPr/>
      </p:nvGrpSpPr>
      <p:grpSpPr>
        <a:xfrm>
          <a:off x="0" y="0"/>
          <a:ext cx="0" cy="0"/>
          <a:chOff x="0" y="0"/>
          <a:chExt cx="0" cy="0"/>
        </a:xfrm>
      </p:grpSpPr>
      <p:sp>
        <p:nvSpPr>
          <p:cNvPr id="4" name="Picture Placeholder 26"/>
          <p:cNvSpPr>
            <a:spLocks noGrp="1"/>
          </p:cNvSpPr>
          <p:nvPr>
            <p:ph type="pic" sz="quarter" idx="10"/>
          </p:nvPr>
        </p:nvSpPr>
        <p:spPr>
          <a:xfrm>
            <a:off x="10414002" y="4572000"/>
            <a:ext cx="3718558" cy="4657514"/>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0337391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3-Full Picture Slide">
    <p:spTree>
      <p:nvGrpSpPr>
        <p:cNvPr id="1" name=""/>
        <p:cNvGrpSpPr/>
        <p:nvPr/>
      </p:nvGrpSpPr>
      <p:grpSpPr>
        <a:xfrm>
          <a:off x="0" y="0"/>
          <a:ext cx="0" cy="0"/>
          <a:chOff x="0" y="0"/>
          <a:chExt cx="0" cy="0"/>
        </a:xfrm>
      </p:grpSpPr>
      <p:sp>
        <p:nvSpPr>
          <p:cNvPr id="2" name="Picture Placeholder 26"/>
          <p:cNvSpPr>
            <a:spLocks noGrp="1"/>
          </p:cNvSpPr>
          <p:nvPr>
            <p:ph type="pic" sz="quarter" idx="10"/>
          </p:nvPr>
        </p:nvSpPr>
        <p:spPr>
          <a:xfrm>
            <a:off x="0" y="0"/>
            <a:ext cx="24384000" cy="13716000"/>
          </a:xfrm>
          <a:prstGeom prst="rect">
            <a:avLst/>
          </a:prstGeom>
        </p:spPr>
        <p:txBody>
          <a:bodyPr/>
          <a:lstStyle>
            <a:lvl1pPr marL="0" indent="0">
              <a:buFontTx/>
              <a:buNone/>
              <a:defRPr sz="3000">
                <a:solidFill>
                  <a:schemeClr val="accent2"/>
                </a:solidFill>
                <a:latin typeface="Montserrat Light" panose="00000400000000000000" pitchFamily="50" charset="0"/>
              </a:defRPr>
            </a:lvl1pPr>
          </a:lstStyle>
          <a:p>
            <a:endParaRPr lang="en-US"/>
          </a:p>
        </p:txBody>
      </p:sp>
    </p:spTree>
    <p:extLst>
      <p:ext uri="{BB962C8B-B14F-4D97-AF65-F5344CB8AC3E}">
        <p14:creationId xmlns:p14="http://schemas.microsoft.com/office/powerpoint/2010/main" val="10537478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9-App Design Mockup Slide">
    <p:spTree>
      <p:nvGrpSpPr>
        <p:cNvPr id="1" name=""/>
        <p:cNvGrpSpPr/>
        <p:nvPr/>
      </p:nvGrpSpPr>
      <p:grpSpPr>
        <a:xfrm>
          <a:off x="0" y="0"/>
          <a:ext cx="0" cy="0"/>
          <a:chOff x="0" y="0"/>
          <a:chExt cx="0" cy="0"/>
        </a:xfrm>
      </p:grpSpPr>
      <p:sp>
        <p:nvSpPr>
          <p:cNvPr id="4" name="Picture Placeholder 26"/>
          <p:cNvSpPr>
            <a:spLocks noGrp="1"/>
          </p:cNvSpPr>
          <p:nvPr>
            <p:ph type="pic" sz="quarter" idx="10"/>
          </p:nvPr>
        </p:nvSpPr>
        <p:spPr>
          <a:xfrm>
            <a:off x="10020301" y="2929467"/>
            <a:ext cx="4444999" cy="7861300"/>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5" name="TextBox 4"/>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4470640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0-Portfolio in Macbook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3623446" y="3017672"/>
            <a:ext cx="11057753" cy="692642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4821374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1-Macbook &amp; iPhone Mockup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1460500" y="3395133"/>
            <a:ext cx="10024533" cy="6256867"/>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8" name="Picture Placeholder 26"/>
          <p:cNvSpPr>
            <a:spLocks noGrp="1"/>
          </p:cNvSpPr>
          <p:nvPr>
            <p:ph type="pic" sz="quarter" idx="11"/>
          </p:nvPr>
        </p:nvSpPr>
        <p:spPr>
          <a:xfrm>
            <a:off x="7736177" y="6424082"/>
            <a:ext cx="3270490" cy="5784851"/>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Tree>
    <p:extLst>
      <p:ext uri="{BB962C8B-B14F-4D97-AF65-F5344CB8AC3E}">
        <p14:creationId xmlns:p14="http://schemas.microsoft.com/office/powerpoint/2010/main" val="12216463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2-Web Design &amp; Development Slide">
    <p:spTree>
      <p:nvGrpSpPr>
        <p:cNvPr id="1" name=""/>
        <p:cNvGrpSpPr/>
        <p:nvPr/>
      </p:nvGrpSpPr>
      <p:grpSpPr>
        <a:xfrm>
          <a:off x="0" y="0"/>
          <a:ext cx="0" cy="0"/>
          <a:chOff x="0" y="0"/>
          <a:chExt cx="0" cy="0"/>
        </a:xfrm>
      </p:grpSpPr>
      <p:sp>
        <p:nvSpPr>
          <p:cNvPr id="5" name="Picture Placeholder 26"/>
          <p:cNvSpPr>
            <a:spLocks noGrp="1"/>
          </p:cNvSpPr>
          <p:nvPr userDrawn="1">
            <p:ph type="pic" sz="quarter" idx="10"/>
          </p:nvPr>
        </p:nvSpPr>
        <p:spPr>
          <a:xfrm>
            <a:off x="14291326" y="2840682"/>
            <a:ext cx="7868996" cy="4931750"/>
          </a:xfrm>
          <a:prstGeom prst="rect">
            <a:avLst/>
          </a:prstGeom>
        </p:spPr>
        <p:txBody>
          <a:bodyPr anchor="ctr" anchorCtr="0"/>
          <a:lstStyle>
            <a:lvl1pPr marL="0" indent="0" algn="ctr">
              <a:buFontTx/>
              <a:buNone/>
              <a:defRPr sz="2400">
                <a:solidFill>
                  <a:schemeClr val="accent2"/>
                </a:solidFill>
                <a:latin typeface="Montserrat Light" panose="00000400000000000000" pitchFamily="50" charset="0"/>
              </a:defRPr>
            </a:lvl1pPr>
          </a:lstStyle>
          <a:p>
            <a:endParaRPr lang="en-US"/>
          </a:p>
        </p:txBody>
      </p:sp>
      <p:sp>
        <p:nvSpPr>
          <p:cNvPr id="11" name="Picture Placeholder 26"/>
          <p:cNvSpPr>
            <a:spLocks noGrp="1"/>
          </p:cNvSpPr>
          <p:nvPr userDrawn="1">
            <p:ph type="pic" sz="quarter" idx="11"/>
          </p:nvPr>
        </p:nvSpPr>
        <p:spPr>
          <a:xfrm>
            <a:off x="13159194" y="5839572"/>
            <a:ext cx="3452330" cy="4612560"/>
          </a:xfrm>
          <a:prstGeom prst="rect">
            <a:avLst/>
          </a:prstGeom>
        </p:spPr>
        <p:txBody>
          <a:bodyPr anchor="ctr" anchorCtr="0"/>
          <a:lstStyle>
            <a:lvl1pPr marL="0" indent="0" algn="ctr">
              <a:buFontTx/>
              <a:buNone/>
              <a:defRPr sz="2000">
                <a:solidFill>
                  <a:schemeClr val="accent2"/>
                </a:solidFill>
                <a:latin typeface="Montserrat Light" panose="00000400000000000000" pitchFamily="50" charset="0"/>
              </a:defRPr>
            </a:lvl1pPr>
          </a:lstStyle>
          <a:p>
            <a:endParaRPr lang="en-US"/>
          </a:p>
        </p:txBody>
      </p:sp>
      <p:sp>
        <p:nvSpPr>
          <p:cNvPr id="12" name="Picture Placeholder 26"/>
          <p:cNvSpPr>
            <a:spLocks noGrp="1"/>
          </p:cNvSpPr>
          <p:nvPr userDrawn="1">
            <p:ph type="pic" sz="quarter" idx="12"/>
          </p:nvPr>
        </p:nvSpPr>
        <p:spPr>
          <a:xfrm>
            <a:off x="12012678" y="8920766"/>
            <a:ext cx="1487487" cy="2631505"/>
          </a:xfrm>
          <a:prstGeom prst="rect">
            <a:avLst/>
          </a:prstGeom>
        </p:spPr>
        <p:txBody>
          <a:bodyPr anchor="ctr" anchorCtr="0"/>
          <a:lstStyle>
            <a:lvl1pPr marL="0" indent="0" algn="ctr">
              <a:buFontTx/>
              <a:buNone/>
              <a:defRPr sz="2000">
                <a:solidFill>
                  <a:schemeClr val="accent2"/>
                </a:solidFill>
                <a:latin typeface="Montserrat Light" panose="00000400000000000000" pitchFamily="50" charset="0"/>
              </a:defRPr>
            </a:lvl1pPr>
          </a:lstStyle>
          <a:p>
            <a:endParaRPr lang="en-US" dirty="0"/>
          </a:p>
        </p:txBody>
      </p:sp>
      <p:sp>
        <p:nvSpPr>
          <p:cNvPr id="7" name="TextBox 6"/>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3536162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3-Portfolio in iMac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11440160" y="2557432"/>
            <a:ext cx="10480040" cy="6313518"/>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7" name="TextBox 6"/>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00187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4-Portfolio in iPhones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8513233" y="6081183"/>
            <a:ext cx="3490384" cy="6189134"/>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3" name="Picture Placeholder 26"/>
          <p:cNvSpPr>
            <a:spLocks noGrp="1"/>
          </p:cNvSpPr>
          <p:nvPr>
            <p:ph type="pic" sz="quarter" idx="11"/>
          </p:nvPr>
        </p:nvSpPr>
        <p:spPr>
          <a:xfrm>
            <a:off x="13686084" y="4366683"/>
            <a:ext cx="3490384" cy="6189134"/>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17" name="Picture Placeholder 26"/>
          <p:cNvSpPr>
            <a:spLocks noGrp="1"/>
          </p:cNvSpPr>
          <p:nvPr>
            <p:ph type="pic" sz="quarter" idx="12"/>
          </p:nvPr>
        </p:nvSpPr>
        <p:spPr>
          <a:xfrm>
            <a:off x="18722109" y="2652183"/>
            <a:ext cx="3490384" cy="6189134"/>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9" name="TextBox 8"/>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27866563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Welcome Message Slide">
    <p:spTree>
      <p:nvGrpSpPr>
        <p:cNvPr id="1" name=""/>
        <p:cNvGrpSpPr/>
        <p:nvPr/>
      </p:nvGrpSpPr>
      <p:grpSpPr>
        <a:xfrm>
          <a:off x="0" y="0"/>
          <a:ext cx="0" cy="0"/>
          <a:chOff x="0" y="0"/>
          <a:chExt cx="0" cy="0"/>
        </a:xfrm>
      </p:grpSpPr>
      <p:sp>
        <p:nvSpPr>
          <p:cNvPr id="5" name="Picture Placeholder 26"/>
          <p:cNvSpPr>
            <a:spLocks noGrp="1"/>
          </p:cNvSpPr>
          <p:nvPr>
            <p:ph type="pic" sz="quarter" idx="10"/>
          </p:nvPr>
        </p:nvSpPr>
        <p:spPr>
          <a:xfrm>
            <a:off x="3115447" y="3529906"/>
            <a:ext cx="6778196" cy="6656189"/>
          </a:xfrm>
          <a:prstGeom prst="rect">
            <a:avLst/>
          </a:prstGeom>
        </p:spPr>
        <p:txBody>
          <a:bodyPr/>
          <a:lstStyle>
            <a:lvl1pPr marL="0" indent="0">
              <a:buFontTx/>
              <a:buNone/>
              <a:defRPr sz="2400">
                <a:solidFill>
                  <a:schemeClr val="accent2"/>
                </a:solidFill>
                <a:latin typeface="Montserrat Light" panose="00000400000000000000" pitchFamily="50" charset="0"/>
              </a:defRPr>
            </a:lvl1pPr>
          </a:lstStyle>
          <a:p>
            <a:endParaRPr lang="en-US"/>
          </a:p>
        </p:txBody>
      </p:sp>
      <p:sp>
        <p:nvSpPr>
          <p:cNvPr id="4" name="TextBox 3"/>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6767945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5-About US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257490" y="3513538"/>
            <a:ext cx="3128210" cy="3128210"/>
          </a:xfrm>
          <a:custGeom>
            <a:avLst/>
            <a:gdLst>
              <a:gd name="connsiteX0" fmla="*/ 1564105 w 3128210"/>
              <a:gd name="connsiteY0" fmla="*/ 0 h 3128210"/>
              <a:gd name="connsiteX1" fmla="*/ 3128210 w 3128210"/>
              <a:gd name="connsiteY1" fmla="*/ 1564105 h 3128210"/>
              <a:gd name="connsiteX2" fmla="*/ 1564105 w 3128210"/>
              <a:gd name="connsiteY2" fmla="*/ 3128210 h 3128210"/>
              <a:gd name="connsiteX3" fmla="*/ 0 w 3128210"/>
              <a:gd name="connsiteY3" fmla="*/ 1564105 h 3128210"/>
              <a:gd name="connsiteX4" fmla="*/ 1564105 w 3128210"/>
              <a:gd name="connsiteY4" fmla="*/ 0 h 3128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8210" h="3128210">
                <a:moveTo>
                  <a:pt x="1564105" y="0"/>
                </a:moveTo>
                <a:cubicBezTo>
                  <a:pt x="2427936" y="0"/>
                  <a:pt x="3128210" y="700274"/>
                  <a:pt x="3128210" y="1564105"/>
                </a:cubicBezTo>
                <a:cubicBezTo>
                  <a:pt x="3128210" y="2427936"/>
                  <a:pt x="2427936" y="3128210"/>
                  <a:pt x="1564105" y="3128210"/>
                </a:cubicBezTo>
                <a:cubicBezTo>
                  <a:pt x="700274" y="3128210"/>
                  <a:pt x="0" y="2427936"/>
                  <a:pt x="0" y="1564105"/>
                </a:cubicBezTo>
                <a:cubicBezTo>
                  <a:pt x="0" y="700274"/>
                  <a:pt x="700274" y="0"/>
                  <a:pt x="1564105" y="0"/>
                </a:cubicBezTo>
                <a:close/>
              </a:path>
            </a:pathLst>
          </a:custGeom>
        </p:spPr>
        <p:txBody>
          <a:bodyPr wrap="square" anchor="ctr" anchorCtr="0">
            <a:noAutofit/>
          </a:bodyPr>
          <a:lstStyle>
            <a:lvl1pPr marL="0" indent="0" algn="ctr">
              <a:buFontTx/>
              <a:buNone/>
              <a:defRPr sz="2400">
                <a:solidFill>
                  <a:schemeClr val="accent2"/>
                </a:solidFill>
                <a:latin typeface="Montserrat Light" panose="00000400000000000000" pitchFamily="50" charset="0"/>
              </a:defRPr>
            </a:lvl1pPr>
          </a:lstStyle>
          <a:p>
            <a:endParaRPr lang="en-US"/>
          </a:p>
        </p:txBody>
      </p:sp>
      <p:sp>
        <p:nvSpPr>
          <p:cNvPr id="4" name="TextBox 3"/>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536804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6-Company TImeline Slide 01">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10100109" y="4910963"/>
            <a:ext cx="4183782" cy="4183782"/>
          </a:xfrm>
          <a:custGeom>
            <a:avLst/>
            <a:gdLst>
              <a:gd name="connsiteX0" fmla="*/ 2091891 w 4183782"/>
              <a:gd name="connsiteY0" fmla="*/ 0 h 4183782"/>
              <a:gd name="connsiteX1" fmla="*/ 4183782 w 4183782"/>
              <a:gd name="connsiteY1" fmla="*/ 2091891 h 4183782"/>
              <a:gd name="connsiteX2" fmla="*/ 2091891 w 4183782"/>
              <a:gd name="connsiteY2" fmla="*/ 4183782 h 4183782"/>
              <a:gd name="connsiteX3" fmla="*/ 0 w 4183782"/>
              <a:gd name="connsiteY3" fmla="*/ 2091891 h 4183782"/>
              <a:gd name="connsiteX4" fmla="*/ 2091891 w 4183782"/>
              <a:gd name="connsiteY4" fmla="*/ 0 h 4183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3782" h="4183782">
                <a:moveTo>
                  <a:pt x="2091891" y="0"/>
                </a:moveTo>
                <a:cubicBezTo>
                  <a:pt x="3247210" y="0"/>
                  <a:pt x="4183782" y="936572"/>
                  <a:pt x="4183782" y="2091891"/>
                </a:cubicBezTo>
                <a:cubicBezTo>
                  <a:pt x="4183782" y="3247210"/>
                  <a:pt x="3247210" y="4183782"/>
                  <a:pt x="2091891" y="4183782"/>
                </a:cubicBezTo>
                <a:cubicBezTo>
                  <a:pt x="936572" y="4183782"/>
                  <a:pt x="0" y="3247210"/>
                  <a:pt x="0" y="2091891"/>
                </a:cubicBezTo>
                <a:cubicBezTo>
                  <a:pt x="0" y="936572"/>
                  <a:pt x="936572" y="0"/>
                  <a:pt x="2091891" y="0"/>
                </a:cubicBezTo>
                <a:close/>
              </a:path>
            </a:pathLst>
          </a:custGeom>
        </p:spPr>
        <p:txBody>
          <a:bodyPr wrap="square" anchor="ctr" anchorCtr="0">
            <a:noAutofit/>
          </a:bodyPr>
          <a:lstStyle>
            <a:lvl1pPr marL="0" indent="0" algn="ctr">
              <a:buFontTx/>
              <a:buNone/>
              <a:defRPr sz="2400">
                <a:solidFill>
                  <a:schemeClr val="accent2"/>
                </a:solidFill>
                <a:latin typeface="Montserrat Light" panose="00000400000000000000" pitchFamily="50" charset="0"/>
              </a:defRPr>
            </a:lvl1pPr>
          </a:lstStyle>
          <a:p>
            <a:endParaRPr lang="en-US"/>
          </a:p>
        </p:txBody>
      </p:sp>
      <p:sp>
        <p:nvSpPr>
          <p:cNvPr id="4" name="TextBox 3"/>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5067870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7-Company TImeline Slide 02">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10100109" y="1646238"/>
            <a:ext cx="4183782" cy="4183782"/>
          </a:xfrm>
          <a:custGeom>
            <a:avLst/>
            <a:gdLst>
              <a:gd name="connsiteX0" fmla="*/ 2091891 w 4183782"/>
              <a:gd name="connsiteY0" fmla="*/ 0 h 4183782"/>
              <a:gd name="connsiteX1" fmla="*/ 4183782 w 4183782"/>
              <a:gd name="connsiteY1" fmla="*/ 2091891 h 4183782"/>
              <a:gd name="connsiteX2" fmla="*/ 2091891 w 4183782"/>
              <a:gd name="connsiteY2" fmla="*/ 4183782 h 4183782"/>
              <a:gd name="connsiteX3" fmla="*/ 0 w 4183782"/>
              <a:gd name="connsiteY3" fmla="*/ 2091891 h 4183782"/>
              <a:gd name="connsiteX4" fmla="*/ 2091891 w 4183782"/>
              <a:gd name="connsiteY4" fmla="*/ 0 h 4183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3782" h="4183782">
                <a:moveTo>
                  <a:pt x="2091891" y="0"/>
                </a:moveTo>
                <a:cubicBezTo>
                  <a:pt x="3247210" y="0"/>
                  <a:pt x="4183782" y="936572"/>
                  <a:pt x="4183782" y="2091891"/>
                </a:cubicBezTo>
                <a:cubicBezTo>
                  <a:pt x="4183782" y="3247210"/>
                  <a:pt x="3247210" y="4183782"/>
                  <a:pt x="2091891" y="4183782"/>
                </a:cubicBezTo>
                <a:cubicBezTo>
                  <a:pt x="936572" y="4183782"/>
                  <a:pt x="0" y="3247210"/>
                  <a:pt x="0" y="2091891"/>
                </a:cubicBezTo>
                <a:cubicBezTo>
                  <a:pt x="0" y="936572"/>
                  <a:pt x="936572" y="0"/>
                  <a:pt x="2091891" y="0"/>
                </a:cubicBezTo>
                <a:close/>
              </a:path>
            </a:pathLst>
          </a:custGeom>
        </p:spPr>
        <p:txBody>
          <a:bodyPr wrap="square" anchor="ctr" anchorCtr="0">
            <a:noAutofit/>
          </a:bodyPr>
          <a:lstStyle>
            <a:lvl1pPr marL="0" indent="0" algn="ctr">
              <a:buFontTx/>
              <a:buNone/>
              <a:defRPr sz="2400">
                <a:solidFill>
                  <a:schemeClr val="accent2"/>
                </a:solidFill>
                <a:latin typeface="Montserrat Light" panose="00000400000000000000" pitchFamily="50" charset="0"/>
              </a:defRPr>
            </a:lvl1pPr>
          </a:lstStyle>
          <a:p>
            <a:endParaRPr lang="en-US"/>
          </a:p>
        </p:txBody>
      </p:sp>
      <p:sp>
        <p:nvSpPr>
          <p:cNvPr id="8" name="Picture Placeholder 7"/>
          <p:cNvSpPr>
            <a:spLocks noGrp="1"/>
          </p:cNvSpPr>
          <p:nvPr>
            <p:ph type="pic" sz="quarter" idx="12"/>
          </p:nvPr>
        </p:nvSpPr>
        <p:spPr>
          <a:xfrm>
            <a:off x="10100109" y="6785061"/>
            <a:ext cx="4183782" cy="4183782"/>
          </a:xfrm>
          <a:custGeom>
            <a:avLst/>
            <a:gdLst>
              <a:gd name="connsiteX0" fmla="*/ 2091891 w 4183782"/>
              <a:gd name="connsiteY0" fmla="*/ 0 h 4183782"/>
              <a:gd name="connsiteX1" fmla="*/ 4183782 w 4183782"/>
              <a:gd name="connsiteY1" fmla="*/ 2091891 h 4183782"/>
              <a:gd name="connsiteX2" fmla="*/ 2091891 w 4183782"/>
              <a:gd name="connsiteY2" fmla="*/ 4183782 h 4183782"/>
              <a:gd name="connsiteX3" fmla="*/ 0 w 4183782"/>
              <a:gd name="connsiteY3" fmla="*/ 2091891 h 4183782"/>
              <a:gd name="connsiteX4" fmla="*/ 2091891 w 4183782"/>
              <a:gd name="connsiteY4" fmla="*/ 0 h 4183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3782" h="4183782">
                <a:moveTo>
                  <a:pt x="2091891" y="0"/>
                </a:moveTo>
                <a:cubicBezTo>
                  <a:pt x="3247210" y="0"/>
                  <a:pt x="4183782" y="936572"/>
                  <a:pt x="4183782" y="2091891"/>
                </a:cubicBezTo>
                <a:cubicBezTo>
                  <a:pt x="4183782" y="3247210"/>
                  <a:pt x="3247210" y="4183782"/>
                  <a:pt x="2091891" y="4183782"/>
                </a:cubicBezTo>
                <a:cubicBezTo>
                  <a:pt x="936572" y="4183782"/>
                  <a:pt x="0" y="3247210"/>
                  <a:pt x="0" y="2091891"/>
                </a:cubicBezTo>
                <a:cubicBezTo>
                  <a:pt x="0" y="936572"/>
                  <a:pt x="936572" y="0"/>
                  <a:pt x="2091891" y="0"/>
                </a:cubicBezTo>
                <a:close/>
              </a:path>
            </a:pathLst>
          </a:custGeom>
        </p:spPr>
        <p:txBody>
          <a:bodyPr wrap="square" anchor="ctr" anchorCtr="0">
            <a:noAutofit/>
          </a:bodyPr>
          <a:lstStyle>
            <a:lvl1pPr marL="0" indent="0" algn="ctr">
              <a:buFontTx/>
              <a:buNone/>
              <a:defRPr sz="2400">
                <a:solidFill>
                  <a:schemeClr val="accent2"/>
                </a:solidFill>
                <a:latin typeface="Montserrat Light" panose="00000400000000000000" pitchFamily="50" charset="0"/>
              </a:defRPr>
            </a:lvl1pPr>
          </a:lstStyle>
          <a:p>
            <a:endParaRPr lang="en-US"/>
          </a:p>
        </p:txBody>
      </p:sp>
      <p:sp>
        <p:nvSpPr>
          <p:cNvPr id="6" name="TextBox 5"/>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37866745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8-Company TImeline Slide 03">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10100109" y="4091055"/>
            <a:ext cx="4183782" cy="4183782"/>
          </a:xfrm>
          <a:custGeom>
            <a:avLst/>
            <a:gdLst>
              <a:gd name="connsiteX0" fmla="*/ 2091891 w 4183782"/>
              <a:gd name="connsiteY0" fmla="*/ 0 h 4183782"/>
              <a:gd name="connsiteX1" fmla="*/ 4183782 w 4183782"/>
              <a:gd name="connsiteY1" fmla="*/ 2091891 h 4183782"/>
              <a:gd name="connsiteX2" fmla="*/ 2091891 w 4183782"/>
              <a:gd name="connsiteY2" fmla="*/ 4183782 h 4183782"/>
              <a:gd name="connsiteX3" fmla="*/ 0 w 4183782"/>
              <a:gd name="connsiteY3" fmla="*/ 2091891 h 4183782"/>
              <a:gd name="connsiteX4" fmla="*/ 2091891 w 4183782"/>
              <a:gd name="connsiteY4" fmla="*/ 0 h 4183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3782" h="4183782">
                <a:moveTo>
                  <a:pt x="2091891" y="0"/>
                </a:moveTo>
                <a:cubicBezTo>
                  <a:pt x="3247210" y="0"/>
                  <a:pt x="4183782" y="936572"/>
                  <a:pt x="4183782" y="2091891"/>
                </a:cubicBezTo>
                <a:cubicBezTo>
                  <a:pt x="4183782" y="3247210"/>
                  <a:pt x="3247210" y="4183782"/>
                  <a:pt x="2091891" y="4183782"/>
                </a:cubicBezTo>
                <a:cubicBezTo>
                  <a:pt x="936572" y="4183782"/>
                  <a:pt x="0" y="3247210"/>
                  <a:pt x="0" y="2091891"/>
                </a:cubicBezTo>
                <a:cubicBezTo>
                  <a:pt x="0" y="936572"/>
                  <a:pt x="936572" y="0"/>
                  <a:pt x="2091891" y="0"/>
                </a:cubicBezTo>
                <a:close/>
              </a:path>
            </a:pathLst>
          </a:custGeom>
        </p:spPr>
        <p:txBody>
          <a:bodyPr wrap="square" anchor="ctr" anchorCtr="0">
            <a:noAutofit/>
          </a:bodyPr>
          <a:lstStyle>
            <a:lvl1pPr marL="0" indent="0" algn="ctr">
              <a:buFontTx/>
              <a:buNone/>
              <a:defRPr sz="2400">
                <a:solidFill>
                  <a:schemeClr val="accent2"/>
                </a:solidFill>
                <a:latin typeface="Montserrat Light" panose="00000400000000000000" pitchFamily="50" charset="0"/>
              </a:defRPr>
            </a:lvl1pPr>
          </a:lstStyle>
          <a:p>
            <a:endParaRPr lang="en-US"/>
          </a:p>
        </p:txBody>
      </p:sp>
      <p:sp>
        <p:nvSpPr>
          <p:cNvPr id="4" name="TextBox 3"/>
          <p:cNvSpPr txBox="1"/>
          <p:nvPr userDrawn="1"/>
        </p:nvSpPr>
        <p:spPr>
          <a:xfrm>
            <a:off x="328863" y="6657945"/>
            <a:ext cx="845419" cy="400110"/>
          </a:xfrm>
          <a:prstGeom prst="rect">
            <a:avLst/>
          </a:prstGeom>
          <a:noFill/>
        </p:spPr>
        <p:txBody>
          <a:bodyPr wrap="square" lIns="0" tIns="0" rIns="0" bIns="0" rtlCol="0">
            <a:spAutoFit/>
          </a:bodyPr>
          <a:lstStyle/>
          <a:p>
            <a:pPr algn="ctr">
              <a:lnSpc>
                <a:spcPct val="100000"/>
              </a:lnSpc>
              <a:spcAft>
                <a:spcPts val="3000"/>
              </a:spcAft>
            </a:pPr>
            <a:fld id="{A9B80724-4D91-4673-9A0E-25EB49A8E810}" type="slidenum">
              <a:rPr lang="en-US" sz="2600" b="1" smtClean="0">
                <a:solidFill>
                  <a:schemeClr val="accent6"/>
                </a:solidFill>
                <a:latin typeface="Montserrat SemiBold" panose="00000700000000000000" pitchFamily="50" charset="0"/>
                <a:cs typeface="Poppins" panose="02000000000000000000" pitchFamily="2" charset="0"/>
              </a:rPr>
              <a:pPr algn="ctr">
                <a:lnSpc>
                  <a:spcPct val="100000"/>
                </a:lnSpc>
                <a:spcAft>
                  <a:spcPts val="3000"/>
                </a:spcAft>
              </a:pPr>
              <a:t>‹#›</a:t>
            </a:fld>
            <a:endParaRPr lang="en-US" sz="2600" b="1" dirty="0">
              <a:solidFill>
                <a:schemeClr val="accent6"/>
              </a:solidFill>
              <a:latin typeface="Montserrat SemiBold" panose="00000700000000000000" pitchFamily="50" charset="0"/>
              <a:cs typeface="Poppins" panose="02000000000000000000" pitchFamily="2" charset="0"/>
            </a:endParaRPr>
          </a:p>
        </p:txBody>
      </p:sp>
    </p:spTree>
    <p:extLst>
      <p:ext uri="{BB962C8B-B14F-4D97-AF65-F5344CB8AC3E}">
        <p14:creationId xmlns:p14="http://schemas.microsoft.com/office/powerpoint/2010/main" val="1690713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extLst>
    <p:ext uri="{DCECCB84-F9BA-43D5-87BE-67443E8EF086}">
      <p15:sldGuideLst xmlns:p15="http://schemas.microsoft.com/office/powerpoint/2012/main">
        <p15:guide id="2" pos="143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Prostokąt 9"/>
          <p:cNvSpPr/>
          <p:nvPr userDrawn="1"/>
        </p:nvSpPr>
        <p:spPr>
          <a:xfrm>
            <a:off x="0" y="12079288"/>
            <a:ext cx="24384000" cy="16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pole tekstowe 18"/>
          <p:cNvSpPr txBox="1"/>
          <p:nvPr userDrawn="1"/>
        </p:nvSpPr>
        <p:spPr>
          <a:xfrm>
            <a:off x="16836424" y="12612289"/>
            <a:ext cx="7098631" cy="553998"/>
          </a:xfrm>
          <a:prstGeom prst="rect">
            <a:avLst/>
          </a:prstGeom>
          <a:noFill/>
        </p:spPr>
        <p:txBody>
          <a:bodyPr wrap="square" rtlCol="0">
            <a:spAutoFit/>
          </a:bodyPr>
          <a:lstStyle/>
          <a:p>
            <a:r>
              <a:rPr lang="pl-PL" sz="2800" spc="600" dirty="0">
                <a:solidFill>
                  <a:srgbClr val="154C8E"/>
                </a:solidFill>
                <a:latin typeface="Barlow SCK SemiBold" panose="00000706000000000000" pitchFamily="50" charset="-18"/>
              </a:rPr>
              <a:t>CURABITUR</a:t>
            </a:r>
            <a:r>
              <a:rPr lang="pl-PL" sz="3000" spc="600" dirty="0">
                <a:solidFill>
                  <a:srgbClr val="154C8E"/>
                </a:solidFill>
                <a:latin typeface="Barlow SCK SemiBold" panose="00000706000000000000" pitchFamily="50" charset="-18"/>
              </a:rPr>
              <a:t> PULVINAR QUAM</a:t>
            </a:r>
          </a:p>
        </p:txBody>
      </p:sp>
      <p:pic>
        <p:nvPicPr>
          <p:cNvPr id="17" name="Obraz 16"/>
          <p:cNvPicPr>
            <a:picLocks noChangeAspect="1"/>
          </p:cNvPicPr>
          <p:nvPr userDrawn="1"/>
        </p:nvPicPr>
        <p:blipFill>
          <a:blip r:embed="rId47" cstate="print">
            <a:extLst>
              <a:ext uri="{28A0092B-C50C-407E-A947-70E740481C1C}">
                <a14:useLocalDpi xmlns:a14="http://schemas.microsoft.com/office/drawing/2010/main" val="0"/>
              </a:ext>
            </a:extLst>
          </a:blip>
          <a:stretch>
            <a:fillRect/>
          </a:stretch>
        </p:blipFill>
        <p:spPr>
          <a:xfrm>
            <a:off x="1373226" y="12272895"/>
            <a:ext cx="3334313" cy="1232786"/>
          </a:xfrm>
          <a:prstGeom prst="rect">
            <a:avLst/>
          </a:prstGeom>
        </p:spPr>
      </p:pic>
    </p:spTree>
    <p:extLst>
      <p:ext uri="{BB962C8B-B14F-4D97-AF65-F5344CB8AC3E}">
        <p14:creationId xmlns:p14="http://schemas.microsoft.com/office/powerpoint/2010/main" val="2325570719"/>
      </p:ext>
    </p:extLst>
  </p:cSld>
  <p:clrMap bg1="lt1" tx1="dk1" bg2="lt2" tx2="dk2" accent1="accent1" accent2="accent2" accent3="accent3" accent4="accent4" accent5="accent5" accent6="accent6" hlink="hlink" folHlink="folHlink"/>
  <p:sldLayoutIdLst>
    <p:sldLayoutId id="2147483683" r:id="rId1"/>
    <p:sldLayoutId id="2147483709" r:id="rId2"/>
    <p:sldLayoutId id="2147483710" r:id="rId3"/>
    <p:sldLayoutId id="2147483682" r:id="rId4"/>
    <p:sldLayoutId id="2147483691" r:id="rId5"/>
    <p:sldLayoutId id="2147483693" r:id="rId6"/>
    <p:sldLayoutId id="2147483713" r:id="rId7"/>
    <p:sldLayoutId id="2147483714" r:id="rId8"/>
    <p:sldLayoutId id="2147483715" r:id="rId9"/>
    <p:sldLayoutId id="2147483730" r:id="rId10"/>
    <p:sldLayoutId id="2147483707" r:id="rId11"/>
    <p:sldLayoutId id="2147483705" r:id="rId12"/>
    <p:sldLayoutId id="2147483712" r:id="rId13"/>
    <p:sldLayoutId id="2147483706" r:id="rId14"/>
    <p:sldLayoutId id="2147483719" r:id="rId15"/>
    <p:sldLayoutId id="2147483716" r:id="rId16"/>
    <p:sldLayoutId id="2147483718" r:id="rId17"/>
    <p:sldLayoutId id="2147483708" r:id="rId18"/>
    <p:sldLayoutId id="2147483692" r:id="rId19"/>
    <p:sldLayoutId id="2147483690" r:id="rId20"/>
    <p:sldLayoutId id="2147483686" r:id="rId21"/>
    <p:sldLayoutId id="2147483720" r:id="rId22"/>
    <p:sldLayoutId id="2147483685" r:id="rId23"/>
    <p:sldLayoutId id="2147483684" r:id="rId24"/>
    <p:sldLayoutId id="2147483689" r:id="rId25"/>
    <p:sldLayoutId id="2147483722" r:id="rId26"/>
    <p:sldLayoutId id="2147483723" r:id="rId27"/>
    <p:sldLayoutId id="2147483721" r:id="rId28"/>
    <p:sldLayoutId id="2147483725" r:id="rId29"/>
    <p:sldLayoutId id="2147483724" r:id="rId30"/>
    <p:sldLayoutId id="2147483726" r:id="rId31"/>
    <p:sldLayoutId id="2147483727" r:id="rId32"/>
    <p:sldLayoutId id="2147483728" r:id="rId33"/>
    <p:sldLayoutId id="2147483729" r:id="rId34"/>
    <p:sldLayoutId id="2147483697" r:id="rId35"/>
    <p:sldLayoutId id="2147483704" r:id="rId36"/>
    <p:sldLayoutId id="2147483702" r:id="rId37"/>
    <p:sldLayoutId id="2147483701" r:id="rId38"/>
    <p:sldLayoutId id="2147483700" r:id="rId39"/>
    <p:sldLayoutId id="2147483699" r:id="rId40"/>
    <p:sldLayoutId id="2147483694" r:id="rId41"/>
    <p:sldLayoutId id="2147483698" r:id="rId42"/>
    <p:sldLayoutId id="2147483717" r:id="rId43"/>
    <p:sldLayoutId id="2147483695" r:id="rId44"/>
    <p:sldLayoutId id="2147483696" r:id="rId45"/>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0">
          <p15:clr>
            <a:srgbClr val="F26B43"/>
          </p15:clr>
        </p15:guide>
        <p15:guide id="3" orient="horz" pos="1031">
          <p15:clr>
            <a:srgbClr val="F26B43"/>
          </p15:clr>
        </p15:guide>
        <p15:guide id="4" pos="1012">
          <p15:clr>
            <a:srgbClr val="F26B43"/>
          </p15:clr>
        </p15:guide>
        <p15:guide id="5" pos="14348">
          <p15:clr>
            <a:srgbClr val="F26B43"/>
          </p15:clr>
        </p15:guide>
        <p15:guide id="6" orient="horz" pos="6588">
          <p15:clr>
            <a:srgbClr val="F26B43"/>
          </p15:clr>
        </p15:guide>
        <p15:guide id="7" orient="horz" pos="760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ode/kattat/polish-traffic-signs-classification"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01E353CE-1D77-480C-8FAC-17E30EFABAB1}"/>
              </a:ext>
            </a:extLst>
          </p:cNvPr>
          <p:cNvSpPr>
            <a:spLocks noGrp="1"/>
          </p:cNvSpPr>
          <p:nvPr>
            <p:ph type="pic" sz="quarter" idx="10"/>
          </p:nvPr>
        </p:nvSpPr>
        <p:spPr/>
      </p:sp>
      <p:pic>
        <p:nvPicPr>
          <p:cNvPr id="3" name="Obraz 2">
            <a:extLst>
              <a:ext uri="{FF2B5EF4-FFF2-40B4-BE49-F238E27FC236}">
                <a16:creationId xmlns:a16="http://schemas.microsoft.com/office/drawing/2014/main" id="{48804C81-7371-4F8C-9A04-8E08C4075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4" name="TextBox 3">
            <a:extLst>
              <a:ext uri="{FF2B5EF4-FFF2-40B4-BE49-F238E27FC236}">
                <a16:creationId xmlns:a16="http://schemas.microsoft.com/office/drawing/2014/main" id="{641EE46F-70B7-4CA6-B480-5AACF2543FC3}"/>
              </a:ext>
            </a:extLst>
          </p:cNvPr>
          <p:cNvSpPr txBox="1"/>
          <p:nvPr/>
        </p:nvSpPr>
        <p:spPr>
          <a:xfrm>
            <a:off x="2681036" y="5662242"/>
            <a:ext cx="19021928" cy="3385542"/>
          </a:xfrm>
          <a:prstGeom prst="rect">
            <a:avLst/>
          </a:prstGeom>
          <a:noFill/>
        </p:spPr>
        <p:txBody>
          <a:bodyPr wrap="square" lIns="0" tIns="0" rIns="0" bIns="0" rtlCol="0">
            <a:spAutoFit/>
          </a:bodyPr>
          <a:lstStyle/>
          <a:p>
            <a:pPr algn="ctr"/>
            <a:r>
              <a:rPr lang="en-US" sz="11000" b="1" cap="all" dirty="0">
                <a:solidFill>
                  <a:schemeClr val="bg1"/>
                </a:solidFill>
                <a:cs typeface="Poppins SemiBold" panose="02000000000000000000" pitchFamily="2" charset="0"/>
              </a:rPr>
              <a:t> </a:t>
            </a:r>
            <a:r>
              <a:rPr lang="pl-PL" sz="11000" b="1" cap="all" dirty="0">
                <a:solidFill>
                  <a:schemeClr val="bg1"/>
                </a:solidFill>
                <a:cs typeface="Poppins SemiBold" panose="02000000000000000000" pitchFamily="2" charset="0"/>
              </a:rPr>
              <a:t>Projektowanie układów i</a:t>
            </a:r>
            <a:r>
              <a:rPr lang="pl-PL" sz="11000" b="1" cap="all" dirty="0">
                <a:solidFill>
                  <a:schemeClr val="bg1"/>
                </a:solidFill>
                <a:latin typeface="Calibri" panose="020F0502020204030204" pitchFamily="34" charset="0"/>
                <a:cs typeface="Calibri" panose="020F0502020204030204" pitchFamily="34" charset="0"/>
              </a:rPr>
              <a:t> </a:t>
            </a:r>
            <a:r>
              <a:rPr lang="pl-PL" sz="11000" b="1" cap="all" dirty="0">
                <a:solidFill>
                  <a:schemeClr val="bg1"/>
                </a:solidFill>
                <a:cs typeface="Poppins SemiBold" panose="02000000000000000000" pitchFamily="2" charset="0"/>
              </a:rPr>
              <a:t>struktur inteligentnych</a:t>
            </a:r>
            <a:endParaRPr lang="en-US" sz="11000" b="1" cap="all" dirty="0">
              <a:solidFill>
                <a:schemeClr val="bg1"/>
              </a:solidFill>
              <a:cs typeface="Poppins SemiBold" panose="02000000000000000000" pitchFamily="2" charset="0"/>
            </a:endParaRPr>
          </a:p>
        </p:txBody>
      </p:sp>
      <p:sp>
        <p:nvSpPr>
          <p:cNvPr id="5" name="TextBox 8">
            <a:extLst>
              <a:ext uri="{FF2B5EF4-FFF2-40B4-BE49-F238E27FC236}">
                <a16:creationId xmlns:a16="http://schemas.microsoft.com/office/drawing/2014/main" id="{AC9991FD-0F0A-4051-9D12-1933D2082C68}"/>
              </a:ext>
            </a:extLst>
          </p:cNvPr>
          <p:cNvSpPr txBox="1"/>
          <p:nvPr/>
        </p:nvSpPr>
        <p:spPr>
          <a:xfrm>
            <a:off x="7750882" y="9456821"/>
            <a:ext cx="8882236" cy="553998"/>
          </a:xfrm>
          <a:prstGeom prst="rect">
            <a:avLst/>
          </a:prstGeom>
          <a:noFill/>
        </p:spPr>
        <p:txBody>
          <a:bodyPr wrap="square" lIns="0" tIns="0" rIns="0" bIns="0" rtlCol="0">
            <a:spAutoFit/>
          </a:bodyPr>
          <a:lstStyle/>
          <a:p>
            <a:pPr algn="ctr"/>
            <a:r>
              <a:rPr lang="pl-PL" b="1" spc="600" dirty="0">
                <a:solidFill>
                  <a:schemeClr val="bg1"/>
                </a:solidFill>
                <a:cs typeface="Poppins SemiBold" panose="02000000000000000000" pitchFamily="2" charset="0"/>
              </a:rPr>
              <a:t>ZNAK USTĄP PIERWSZEŃSTWA</a:t>
            </a:r>
            <a:endParaRPr lang="en-US" b="1" spc="600" dirty="0">
              <a:solidFill>
                <a:schemeClr val="bg1"/>
              </a:solidFill>
              <a:cs typeface="Poppins SemiBold" panose="02000000000000000000" pitchFamily="2" charset="0"/>
            </a:endParaRPr>
          </a:p>
        </p:txBody>
      </p:sp>
      <p:cxnSp>
        <p:nvCxnSpPr>
          <p:cNvPr id="6" name="Straight Connector 6">
            <a:extLst>
              <a:ext uri="{FF2B5EF4-FFF2-40B4-BE49-F238E27FC236}">
                <a16:creationId xmlns:a16="http://schemas.microsoft.com/office/drawing/2014/main" id="{95FEAF55-93CA-4424-BFAD-DFB5F0C2BD4A}"/>
              </a:ext>
            </a:extLst>
          </p:cNvPr>
          <p:cNvCxnSpPr/>
          <p:nvPr/>
        </p:nvCxnSpPr>
        <p:spPr>
          <a:xfrm flipH="1">
            <a:off x="11354594" y="12233228"/>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pic>
        <p:nvPicPr>
          <p:cNvPr id="10" name="Obraz 9">
            <a:extLst>
              <a:ext uri="{FF2B5EF4-FFF2-40B4-BE49-F238E27FC236}">
                <a16:creationId xmlns:a16="http://schemas.microsoft.com/office/drawing/2014/main" id="{E694E29A-82A9-4156-8789-904A39B95C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7397" y="933854"/>
            <a:ext cx="4133705" cy="5315556"/>
          </a:xfrm>
          <a:prstGeom prst="rect">
            <a:avLst/>
          </a:prstGeom>
        </p:spPr>
      </p:pic>
      <p:pic>
        <p:nvPicPr>
          <p:cNvPr id="11" name="Obraz 10">
            <a:extLst>
              <a:ext uri="{FF2B5EF4-FFF2-40B4-BE49-F238E27FC236}">
                <a16:creationId xmlns:a16="http://schemas.microsoft.com/office/drawing/2014/main" id="{1F582998-5428-4D03-9718-A4F2FC76CF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9412" y="1365337"/>
            <a:ext cx="3095537" cy="4472109"/>
          </a:xfrm>
          <a:prstGeom prst="rect">
            <a:avLst/>
          </a:prstGeom>
        </p:spPr>
      </p:pic>
    </p:spTree>
    <p:extLst>
      <p:ext uri="{BB962C8B-B14F-4D97-AF65-F5344CB8AC3E}">
        <p14:creationId xmlns:p14="http://schemas.microsoft.com/office/powerpoint/2010/main" val="665299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24905B3-F501-6D44-9445-61DE94C4134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E621971-6FB5-6447-3A0A-6E74666C1EA1}"/>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Augmentacja danych</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5C533794-3746-147D-7D39-7CE38E1BCD56}"/>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5D596E6-A1DF-F57B-42EF-D86CA6DED3A7}"/>
              </a:ext>
            </a:extLst>
          </p:cNvPr>
          <p:cNvSpPr txBox="1"/>
          <p:nvPr/>
        </p:nvSpPr>
        <p:spPr>
          <a:xfrm>
            <a:off x="2827293" y="6610178"/>
            <a:ext cx="19880307" cy="4401205"/>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Ze względu na niewielki </a:t>
            </a:r>
            <a:r>
              <a:rPr lang="pl-PL" sz="3200" dirty="0" err="1">
                <a:solidFill>
                  <a:schemeClr val="bg1"/>
                </a:solidFill>
                <a:latin typeface="+mj-lt"/>
                <a:cs typeface="Poppins" panose="02000000000000000000" pitchFamily="2" charset="0"/>
              </a:rPr>
              <a:t>overfitting</a:t>
            </a:r>
            <a:r>
              <a:rPr lang="pl-PL" sz="3200" dirty="0">
                <a:solidFill>
                  <a:schemeClr val="bg1"/>
                </a:solidFill>
                <a:latin typeface="+mj-lt"/>
                <a:cs typeface="Poppins" panose="02000000000000000000" pitchFamily="2" charset="0"/>
              </a:rPr>
              <a:t> zdecydowano wykorzystać augmentację danych. Ze względu na charakter wykrywanych obiektów, augmentacja została ograniczona do przesunięcia obrazu oraz jego ścinanie (</a:t>
            </a:r>
            <a:r>
              <a:rPr lang="pl-PL" sz="3200" dirty="0" err="1">
                <a:solidFill>
                  <a:schemeClr val="bg1"/>
                </a:solidFill>
                <a:latin typeface="+mj-lt"/>
                <a:cs typeface="Poppins" panose="02000000000000000000" pitchFamily="2" charset="0"/>
              </a:rPr>
              <a:t>shear</a:t>
            </a:r>
            <a:r>
              <a:rPr lang="pl-PL" sz="3200" dirty="0">
                <a:solidFill>
                  <a:schemeClr val="bg1"/>
                </a:solidFill>
                <a:latin typeface="+mj-lt"/>
                <a:cs typeface="Poppins" panose="02000000000000000000" pitchFamily="2" charset="0"/>
              </a:rPr>
              <a:t>). Modyfikacja obrazu poprzez obrót bądź odbicie w danej osi może spowodować powstanie innego znaku (np. dowolny typowy znak ostrzegawczy oraz znak ustąp pierwszeństwa).</a:t>
            </a:r>
          </a:p>
          <a:p>
            <a:pPr>
              <a:spcAft>
                <a:spcPts val="3600"/>
              </a:spcAft>
            </a:pPr>
            <a:r>
              <a:rPr lang="pl-PL" sz="3200" dirty="0">
                <a:solidFill>
                  <a:schemeClr val="bg1"/>
                </a:solidFill>
                <a:latin typeface="+mj-lt"/>
                <a:cs typeface="Poppins" panose="02000000000000000000" pitchFamily="2" charset="0"/>
              </a:rPr>
              <a:t>Augmentację zastosowano do danych uczących oraz walidacyjnych. Parametry uczenia pozostały bez zmiany. Na podstawie opisanych zmian przeprowadzono nowy proces uczenia osiągając gorsze wyniki dla danych treningowych oraz walidacyjnych dla tej samej liczby epok. Na tej podstawie zwiększono liczbę epok do 40. Po zwiększeniu liczby epok osiągnięto analogiczne wyniki dokładności oraz funkcji straty.</a:t>
            </a:r>
          </a:p>
        </p:txBody>
      </p:sp>
    </p:spTree>
    <p:extLst>
      <p:ext uri="{BB962C8B-B14F-4D97-AF65-F5344CB8AC3E}">
        <p14:creationId xmlns:p14="http://schemas.microsoft.com/office/powerpoint/2010/main" val="3736122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BE2466A-298E-BB96-DF5B-3AC6CAC60A5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B8C271-3432-9014-4958-04093CEC249C}"/>
              </a:ext>
            </a:extLst>
          </p:cNvPr>
          <p:cNvSpPr txBox="1"/>
          <p:nvPr/>
        </p:nvSpPr>
        <p:spPr>
          <a:xfrm>
            <a:off x="2827292" y="433468"/>
            <a:ext cx="16498200"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Proces uczenia sieci po augmentacji danych</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CC93258B-8931-B71B-DBC9-737785A29744}"/>
              </a:ext>
            </a:extLst>
          </p:cNvPr>
          <p:cNvCxnSpPr/>
          <p:nvPr/>
        </p:nvCxnSpPr>
        <p:spPr>
          <a:xfrm flipH="1">
            <a:off x="0" y="1007890"/>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pic>
        <p:nvPicPr>
          <p:cNvPr id="5" name="Obraz 4">
            <a:extLst>
              <a:ext uri="{FF2B5EF4-FFF2-40B4-BE49-F238E27FC236}">
                <a16:creationId xmlns:a16="http://schemas.microsoft.com/office/drawing/2014/main" id="{6D056D54-97CF-E1A4-308D-7505F87370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5292" y="1891777"/>
            <a:ext cx="19413416" cy="9932445"/>
          </a:xfrm>
          <a:prstGeom prst="rect">
            <a:avLst/>
          </a:prstGeom>
        </p:spPr>
      </p:pic>
    </p:spTree>
    <p:extLst>
      <p:ext uri="{BB962C8B-B14F-4D97-AF65-F5344CB8AC3E}">
        <p14:creationId xmlns:p14="http://schemas.microsoft.com/office/powerpoint/2010/main" val="1064261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AFFA938-A2EC-F561-E51C-B5F03EEE743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869461A-B48B-467B-D0A2-F4D115502135}"/>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Wnioski z augmentacji danych</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74927773-5AC1-7169-0105-0E2EA8C84E07}"/>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368CFBC-9F3D-252C-2886-23A01A71E417}"/>
              </a:ext>
            </a:extLst>
          </p:cNvPr>
          <p:cNvSpPr txBox="1"/>
          <p:nvPr/>
        </p:nvSpPr>
        <p:spPr>
          <a:xfrm>
            <a:off x="2827293" y="6610178"/>
            <a:ext cx="19880307" cy="1969770"/>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Augmentacja danych nie poprawiła zachowania się sieci. Znaki drogowe są bardzo specyficzną kategorią obrazów do rozróżniania, a augmentacja danych powoduje spadek jakości uczenia – uczenie staje się znacznie wolniejsze nie osiągając wyższego poziomu dokładności. Z tego powodu należało przyjąć, że optymalną sieć do rozpoznawania obrazów stanowi sieć </a:t>
            </a:r>
            <a:r>
              <a:rPr lang="pl-PL" sz="3200" dirty="0" err="1">
                <a:solidFill>
                  <a:schemeClr val="bg1"/>
                </a:solidFill>
                <a:latin typeface="+mj-lt"/>
                <a:cs typeface="Poppins" panose="02000000000000000000" pitchFamily="2" charset="0"/>
              </a:rPr>
              <a:t>dwunastowarstowa</a:t>
            </a:r>
            <a:r>
              <a:rPr lang="pl-PL" sz="3200" dirty="0">
                <a:solidFill>
                  <a:schemeClr val="bg1"/>
                </a:solidFill>
                <a:latin typeface="+mj-lt"/>
                <a:cs typeface="Poppins" panose="02000000000000000000" pitchFamily="2" charset="0"/>
              </a:rPr>
              <a:t> ze zbiorem danych bez augmentacji.</a:t>
            </a:r>
          </a:p>
        </p:txBody>
      </p:sp>
    </p:spTree>
    <p:extLst>
      <p:ext uri="{BB962C8B-B14F-4D97-AF65-F5344CB8AC3E}">
        <p14:creationId xmlns:p14="http://schemas.microsoft.com/office/powerpoint/2010/main" val="4041383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B10B930-EA6F-5EFB-DE8E-48230D6A280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EBA3251-CEBD-C4C7-F753-FCA7741ED7F3}"/>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Kolejne kroki</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6F7F4C47-1665-8EB1-4E58-F2CE442C205D}"/>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FCEF048-A794-105B-3224-963FFC67396F}"/>
              </a:ext>
            </a:extLst>
          </p:cNvPr>
          <p:cNvSpPr txBox="1"/>
          <p:nvPr/>
        </p:nvSpPr>
        <p:spPr>
          <a:xfrm>
            <a:off x="2827293" y="6610178"/>
            <a:ext cx="19880307" cy="3908762"/>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W celu przygotowania sieci neuronowej zdolnej do detekcji znaków konieczne było wykorzystanie wcześniej zaprojektowanej sieci. Wybór padł na sieć Resnet50 ze zmodyfikowanymi warstwami. </a:t>
            </a:r>
            <a:r>
              <a:rPr lang="pl-PL" sz="3200" dirty="0" err="1">
                <a:solidFill>
                  <a:schemeClr val="bg1"/>
                </a:solidFill>
                <a:latin typeface="+mj-lt"/>
                <a:cs typeface="Poppins" panose="02000000000000000000" pitchFamily="2" charset="0"/>
              </a:rPr>
              <a:t>Pretrenowaną</a:t>
            </a:r>
            <a:r>
              <a:rPr lang="pl-PL" sz="3200" dirty="0">
                <a:solidFill>
                  <a:schemeClr val="bg1"/>
                </a:solidFill>
                <a:latin typeface="+mj-lt"/>
                <a:cs typeface="Poppins" panose="02000000000000000000" pitchFamily="2" charset="0"/>
              </a:rPr>
              <a:t> sieć użyto w detektorze YOLO4 (</a:t>
            </a:r>
            <a:r>
              <a:rPr lang="pl-PL" sz="3200" dirty="0" err="1">
                <a:solidFill>
                  <a:schemeClr val="bg1"/>
                </a:solidFill>
                <a:latin typeface="+mj-lt"/>
                <a:cs typeface="Poppins" panose="02000000000000000000" pitchFamily="2" charset="0"/>
              </a:rPr>
              <a:t>You</a:t>
            </a:r>
            <a:r>
              <a:rPr lang="pl-PL" sz="3200" dirty="0">
                <a:solidFill>
                  <a:schemeClr val="bg1"/>
                </a:solidFill>
                <a:latin typeface="+mj-lt"/>
                <a:cs typeface="Poppins" panose="02000000000000000000" pitchFamily="2" charset="0"/>
              </a:rPr>
              <a:t> </a:t>
            </a:r>
            <a:r>
              <a:rPr lang="pl-PL" sz="3200" dirty="0" err="1">
                <a:solidFill>
                  <a:schemeClr val="bg1"/>
                </a:solidFill>
                <a:latin typeface="+mj-lt"/>
                <a:cs typeface="Poppins" panose="02000000000000000000" pitchFamily="2" charset="0"/>
              </a:rPr>
              <a:t>Only</a:t>
            </a:r>
            <a:r>
              <a:rPr lang="pl-PL" sz="3200" dirty="0">
                <a:solidFill>
                  <a:schemeClr val="bg1"/>
                </a:solidFill>
                <a:latin typeface="+mj-lt"/>
                <a:cs typeface="Poppins" panose="02000000000000000000" pitchFamily="2" charset="0"/>
              </a:rPr>
              <a:t> </a:t>
            </a:r>
            <a:r>
              <a:rPr lang="pl-PL" sz="3200" dirty="0" err="1">
                <a:solidFill>
                  <a:schemeClr val="bg1"/>
                </a:solidFill>
                <a:latin typeface="+mj-lt"/>
                <a:cs typeface="Poppins" panose="02000000000000000000" pitchFamily="2" charset="0"/>
              </a:rPr>
              <a:t>Look</a:t>
            </a:r>
            <a:r>
              <a:rPr lang="pl-PL" sz="3200" dirty="0">
                <a:solidFill>
                  <a:schemeClr val="bg1"/>
                </a:solidFill>
                <a:latin typeface="+mj-lt"/>
                <a:cs typeface="Poppins" panose="02000000000000000000" pitchFamily="2" charset="0"/>
              </a:rPr>
              <a:t> </a:t>
            </a:r>
            <a:r>
              <a:rPr lang="pl-PL" sz="3200" dirty="0" err="1">
                <a:solidFill>
                  <a:schemeClr val="bg1"/>
                </a:solidFill>
                <a:latin typeface="+mj-lt"/>
                <a:cs typeface="Poppins" panose="02000000000000000000" pitchFamily="2" charset="0"/>
              </a:rPr>
              <a:t>Once</a:t>
            </a:r>
            <a:r>
              <a:rPr lang="pl-PL" sz="3200" dirty="0">
                <a:solidFill>
                  <a:schemeClr val="bg1"/>
                </a:solidFill>
                <a:latin typeface="+mj-lt"/>
                <a:cs typeface="Poppins" panose="02000000000000000000" pitchFamily="2" charset="0"/>
              </a:rPr>
              <a:t>).</a:t>
            </a:r>
          </a:p>
          <a:p>
            <a:pPr>
              <a:spcAft>
                <a:spcPts val="3600"/>
              </a:spcAft>
            </a:pPr>
            <a:r>
              <a:rPr lang="pl-PL" sz="3200" dirty="0">
                <a:solidFill>
                  <a:schemeClr val="bg1"/>
                </a:solidFill>
                <a:latin typeface="+mj-lt"/>
                <a:cs typeface="Poppins" panose="02000000000000000000" pitchFamily="2" charset="0"/>
              </a:rPr>
              <a:t>W przypadku detekcji znaków skorzystano z innego zbioru testowego niż przy rozpoznawaniu znaków. Zbiór obejmował zrzuty ekranu z Google </a:t>
            </a:r>
            <a:r>
              <a:rPr lang="pl-PL" sz="3200" dirty="0" err="1">
                <a:solidFill>
                  <a:schemeClr val="bg1"/>
                </a:solidFill>
                <a:latin typeface="+mj-lt"/>
                <a:cs typeface="Poppins" panose="02000000000000000000" pitchFamily="2" charset="0"/>
              </a:rPr>
              <a:t>Maps</a:t>
            </a:r>
            <a:r>
              <a:rPr lang="pl-PL" sz="3200" dirty="0">
                <a:solidFill>
                  <a:schemeClr val="bg1"/>
                </a:solidFill>
                <a:latin typeface="+mj-lt"/>
                <a:cs typeface="Poppins" panose="02000000000000000000" pitchFamily="2" charset="0"/>
              </a:rPr>
              <a:t> </a:t>
            </a:r>
            <a:r>
              <a:rPr lang="pl-PL" sz="3200" dirty="0" err="1">
                <a:solidFill>
                  <a:schemeClr val="bg1"/>
                </a:solidFill>
                <a:latin typeface="+mj-lt"/>
                <a:cs typeface="Poppins" panose="02000000000000000000" pitchFamily="2" charset="0"/>
              </a:rPr>
              <a:t>Street</a:t>
            </a:r>
            <a:r>
              <a:rPr lang="pl-PL" sz="3200" dirty="0">
                <a:solidFill>
                  <a:schemeClr val="bg1"/>
                </a:solidFill>
                <a:latin typeface="+mj-lt"/>
                <a:cs typeface="Poppins" panose="02000000000000000000" pitchFamily="2" charset="0"/>
              </a:rPr>
              <a:t> </a:t>
            </a:r>
            <a:r>
              <a:rPr lang="pl-PL" sz="3200" dirty="0" err="1">
                <a:solidFill>
                  <a:schemeClr val="bg1"/>
                </a:solidFill>
                <a:latin typeface="+mj-lt"/>
                <a:cs typeface="Poppins" panose="02000000000000000000" pitchFamily="2" charset="0"/>
              </a:rPr>
              <a:t>View</a:t>
            </a:r>
            <a:r>
              <a:rPr lang="pl-PL" sz="3200" dirty="0">
                <a:solidFill>
                  <a:schemeClr val="bg1"/>
                </a:solidFill>
                <a:latin typeface="+mj-lt"/>
                <a:cs typeface="Poppins" panose="02000000000000000000" pitchFamily="2" charset="0"/>
              </a:rPr>
              <a:t>, na których widoczne były różne obiekty. Następnie ręcznie zaznaczono obszary, w których znajdowały się znaki. Cały zbiór (zdjęcia oraz ramki ograniczające znaki) podzielono na dane treningowe oraz walidacyjne. Zdjęcia pomniejszono do rozmiaru odpowiedniego dla sieci </a:t>
            </a:r>
            <a:r>
              <a:rPr lang="pl-PL" sz="3200" dirty="0" err="1">
                <a:solidFill>
                  <a:schemeClr val="bg1"/>
                </a:solidFill>
                <a:latin typeface="+mj-lt"/>
                <a:cs typeface="Poppins" panose="02000000000000000000" pitchFamily="2" charset="0"/>
              </a:rPr>
              <a:t>Resnet</a:t>
            </a:r>
            <a:r>
              <a:rPr lang="pl-PL" sz="3200" dirty="0">
                <a:solidFill>
                  <a:schemeClr val="bg1"/>
                </a:solidFill>
                <a:latin typeface="+mj-lt"/>
                <a:cs typeface="Poppins" panose="02000000000000000000" pitchFamily="2" charset="0"/>
              </a:rPr>
              <a:t>.</a:t>
            </a:r>
          </a:p>
        </p:txBody>
      </p:sp>
    </p:spTree>
    <p:extLst>
      <p:ext uri="{BB962C8B-B14F-4D97-AF65-F5344CB8AC3E}">
        <p14:creationId xmlns:p14="http://schemas.microsoft.com/office/powerpoint/2010/main" val="3192190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D12A906-3039-3E63-824E-AAF47AA05CE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51F97F0-C987-6691-2152-4F6BC8045DF6}"/>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Kolejne kroki</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EAF70462-272D-9347-A62A-2FB217669ED7}"/>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34AE85C-4B6F-3DCA-DA69-45D221AD32A6}"/>
              </a:ext>
            </a:extLst>
          </p:cNvPr>
          <p:cNvSpPr txBox="1"/>
          <p:nvPr/>
        </p:nvSpPr>
        <p:spPr>
          <a:xfrm>
            <a:off x="2827293" y="6610178"/>
            <a:ext cx="19880307" cy="492443"/>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a:t>
            </a:r>
          </a:p>
        </p:txBody>
      </p:sp>
    </p:spTree>
    <p:extLst>
      <p:ext uri="{BB962C8B-B14F-4D97-AF65-F5344CB8AC3E}">
        <p14:creationId xmlns:p14="http://schemas.microsoft.com/office/powerpoint/2010/main" val="3771517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413BE0E-7EAE-363B-9E89-19A623C4399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BDCF05A-75EF-754A-8DDC-E3B31FC6A3CA}"/>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Kolejne kroki</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735AED94-874F-20BD-744D-DF5F1092CE3E}"/>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463FCC1-8A58-253D-2ACC-76067E95B525}"/>
              </a:ext>
            </a:extLst>
          </p:cNvPr>
          <p:cNvSpPr txBox="1"/>
          <p:nvPr/>
        </p:nvSpPr>
        <p:spPr>
          <a:xfrm>
            <a:off x="2827293" y="6610178"/>
            <a:ext cx="19880307" cy="492443"/>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a:t>
            </a:r>
          </a:p>
        </p:txBody>
      </p:sp>
    </p:spTree>
    <p:extLst>
      <p:ext uri="{BB962C8B-B14F-4D97-AF65-F5344CB8AC3E}">
        <p14:creationId xmlns:p14="http://schemas.microsoft.com/office/powerpoint/2010/main" val="1438660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9AC6C1A-B5A2-F114-3CA9-83FFFFAFD3E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54E090B-1DEB-2476-B600-E68BDD77F96E}"/>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Kolejne kroki</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8C510167-3CAB-D880-3DF2-AD041BA79914}"/>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970ED69-6BD8-DCF9-AD0D-929B57BF8234}"/>
              </a:ext>
            </a:extLst>
          </p:cNvPr>
          <p:cNvSpPr txBox="1"/>
          <p:nvPr/>
        </p:nvSpPr>
        <p:spPr>
          <a:xfrm>
            <a:off x="2827293" y="6610178"/>
            <a:ext cx="19880307" cy="492443"/>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a:t>
            </a:r>
          </a:p>
        </p:txBody>
      </p:sp>
    </p:spTree>
    <p:extLst>
      <p:ext uri="{BB962C8B-B14F-4D97-AF65-F5344CB8AC3E}">
        <p14:creationId xmlns:p14="http://schemas.microsoft.com/office/powerpoint/2010/main" val="2479049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A9EAAF1-5646-F4DA-762C-887939BA151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4F70D17-9444-0B3E-B207-0E99C762B6A1}"/>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Kolejne kroki</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653C8521-FA33-3D5B-5727-653DFA875570}"/>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12F3FF0-75CA-C9CF-DDFC-FC2324EEBF17}"/>
              </a:ext>
            </a:extLst>
          </p:cNvPr>
          <p:cNvSpPr txBox="1"/>
          <p:nvPr/>
        </p:nvSpPr>
        <p:spPr>
          <a:xfrm>
            <a:off x="2827293" y="6610178"/>
            <a:ext cx="19880307" cy="492443"/>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a:t>
            </a:r>
          </a:p>
        </p:txBody>
      </p:sp>
    </p:spTree>
    <p:extLst>
      <p:ext uri="{BB962C8B-B14F-4D97-AF65-F5344CB8AC3E}">
        <p14:creationId xmlns:p14="http://schemas.microsoft.com/office/powerpoint/2010/main" val="1099967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23357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827293" y="2561209"/>
            <a:ext cx="788430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Założenia projektu</a:t>
            </a:r>
            <a:endParaRPr lang="en-US" sz="7200" b="1" dirty="0">
              <a:solidFill>
                <a:schemeClr val="bg1"/>
              </a:solidFill>
              <a:cs typeface="Poppins SemiBold" panose="02000000000000000000" pitchFamily="2" charset="0"/>
            </a:endParaRPr>
          </a:p>
        </p:txBody>
      </p:sp>
      <p:cxnSp>
        <p:nvCxnSpPr>
          <p:cNvPr id="4" name="Straight Connector 3"/>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827293" y="6610178"/>
            <a:ext cx="19880307" cy="3416320"/>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Założeniem projektu było stworzenie sieci neuronowej, która jest w stanie wykryć dowolny znak drogowy (szczególnie w</a:t>
            </a:r>
            <a:r>
              <a:rPr lang="pl-PL" sz="3200" dirty="0">
                <a:solidFill>
                  <a:schemeClr val="bg1"/>
                </a:solidFill>
                <a:latin typeface="Calibri" panose="020F0502020204030204" pitchFamily="34" charset="0"/>
                <a:cs typeface="Calibri" panose="020F0502020204030204" pitchFamily="34" charset="0"/>
              </a:rPr>
              <a:t> </a:t>
            </a:r>
            <a:r>
              <a:rPr lang="pl-PL" sz="3200" dirty="0">
                <a:solidFill>
                  <a:schemeClr val="bg1"/>
                </a:solidFill>
                <a:latin typeface="+mj-lt"/>
                <a:cs typeface="Poppins" panose="02000000000000000000" pitchFamily="2" charset="0"/>
              </a:rPr>
              <a:t>sytuacji wystąpienia wielu znaków jednocześnie) oraz rozpoznać jeden wybrany znak drogowy. Wybranym znakiem był znak ustąp pierwszeństwa (A-7).</a:t>
            </a:r>
          </a:p>
          <a:p>
            <a:pPr>
              <a:spcAft>
                <a:spcPts val="3600"/>
              </a:spcAft>
            </a:pPr>
            <a:r>
              <a:rPr lang="pl-PL" sz="3200" dirty="0">
                <a:solidFill>
                  <a:schemeClr val="bg1"/>
                </a:solidFill>
                <a:latin typeface="+mj-lt"/>
                <a:cs typeface="Poppins" panose="02000000000000000000" pitchFamily="2" charset="0"/>
              </a:rPr>
              <a:t>Właściwe działanie sieci zostaje sprawdzone poprzez użycie dowolnego zdjęcia ze znakami drogowymi. Na zdjęciu ze znakiem A-7 sieć zaznacza prostokąt wokół wykrytego znaku, natomiast pozostałe znaki nie zostają zaznaczone. W</a:t>
            </a:r>
            <a:r>
              <a:rPr lang="pl-PL" sz="3200" dirty="0">
                <a:solidFill>
                  <a:schemeClr val="bg1"/>
                </a:solidFill>
                <a:latin typeface="Calibri" panose="020F0502020204030204" pitchFamily="34" charset="0"/>
                <a:cs typeface="Calibri" panose="020F0502020204030204" pitchFamily="34" charset="0"/>
              </a:rPr>
              <a:t> </a:t>
            </a:r>
            <a:r>
              <a:rPr lang="pl-PL" sz="3200" dirty="0">
                <a:solidFill>
                  <a:schemeClr val="bg1"/>
                </a:solidFill>
                <a:latin typeface="+mj-lt"/>
                <a:cs typeface="Poppins" panose="02000000000000000000" pitchFamily="2" charset="0"/>
              </a:rPr>
              <a:t>przypadku zdjęcia bez znaku A-7, na zdjęciu nie są zaznaczane żadne znaki.</a:t>
            </a:r>
          </a:p>
        </p:txBody>
      </p:sp>
    </p:spTree>
    <p:extLst>
      <p:ext uri="{BB962C8B-B14F-4D97-AF65-F5344CB8AC3E}">
        <p14:creationId xmlns:p14="http://schemas.microsoft.com/office/powerpoint/2010/main" val="2991750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FE6D5DD-4654-818B-E2E7-56708C4B6AE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A557D4F-C9D4-D741-08B2-2EFFCD0E1164}"/>
              </a:ext>
            </a:extLst>
          </p:cNvPr>
          <p:cNvSpPr txBox="1"/>
          <p:nvPr/>
        </p:nvSpPr>
        <p:spPr>
          <a:xfrm>
            <a:off x="2827292" y="2561209"/>
            <a:ext cx="9552277"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Przygotowanie projektu</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8AE7BE45-5D36-B4F8-F7C6-054BEDDD0A22}"/>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BD24F04-08E7-4F37-2E52-00FA8E927735}"/>
              </a:ext>
            </a:extLst>
          </p:cNvPr>
          <p:cNvSpPr txBox="1"/>
          <p:nvPr/>
        </p:nvSpPr>
        <p:spPr>
          <a:xfrm>
            <a:off x="2827293" y="6610178"/>
            <a:ext cx="19880307" cy="3447098"/>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Pierwszym krokiem opracowania sieci neuronowej jest wybór odpowiedniej bazy danych uczących, walidacyjnych oraz testowych. W trakcie przygotowania sieci neuronowej zdecydowano o wyborze dwóch zbiorów danych. Pierwszy zbiór obejmował zdjęcia w pełnej rozdzielczości, na których znajdowały się znaki drogowe oraz inne obiekty, np. samochody, drzewa, budynki. Drugi zbiór obejmował wyłącznie zdjęcia znaków drogowych o niewielkiej rozdzielczości, w których 90% obrazu stanowił znak drogowy. Na każdym obrazie znajdował się wyłącznie jeden znak drogowy. Każdy znak drogowy był umieszczony w folderze, którego nazwa oznaczała znak drogowy. Zbiór pochodził ze strony </a:t>
            </a:r>
            <a:r>
              <a:rPr lang="pl-PL" sz="3200" dirty="0" err="1">
                <a:solidFill>
                  <a:schemeClr val="bg1"/>
                </a:solidFill>
                <a:latin typeface="+mj-lt"/>
                <a:cs typeface="Poppins" panose="02000000000000000000" pitchFamily="2" charset="0"/>
              </a:rPr>
              <a:t>Kaggle</a:t>
            </a:r>
            <a:r>
              <a:rPr lang="pl-PL" sz="3200" dirty="0">
                <a:solidFill>
                  <a:schemeClr val="bg1"/>
                </a:solidFill>
                <a:latin typeface="+mj-lt"/>
                <a:cs typeface="Poppins" panose="02000000000000000000" pitchFamily="2" charset="0"/>
              </a:rPr>
              <a:t> (</a:t>
            </a:r>
            <a:r>
              <a:rPr lang="pl-PL" sz="3200" dirty="0">
                <a:solidFill>
                  <a:schemeClr val="bg1"/>
                </a:solidFill>
                <a:latin typeface="+mj-lt"/>
                <a:cs typeface="Poppins" panose="02000000000000000000" pitchFamily="2" charset="0"/>
                <a:hlinkClick r:id="rId3"/>
              </a:rPr>
              <a:t>https://www.kaggle.com/code/kattat/polish-traffic-signs-classification</a:t>
            </a:r>
            <a:r>
              <a:rPr lang="pl-PL" sz="3200" dirty="0">
                <a:solidFill>
                  <a:schemeClr val="bg1"/>
                </a:solidFill>
                <a:latin typeface="+mj-lt"/>
                <a:cs typeface="Poppins" panose="02000000000000000000" pitchFamily="2" charset="0"/>
              </a:rPr>
              <a:t>). </a:t>
            </a:r>
          </a:p>
        </p:txBody>
      </p:sp>
    </p:spTree>
    <p:extLst>
      <p:ext uri="{BB962C8B-B14F-4D97-AF65-F5344CB8AC3E}">
        <p14:creationId xmlns:p14="http://schemas.microsoft.com/office/powerpoint/2010/main" val="2353475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E5F0BE8-C837-4066-A981-A100AB2130E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7AAAF68-2034-A68D-9C72-B6171EAFA511}"/>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Przygotowanie założeń sieci neuronowej</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7635FC54-CBB9-7DEE-BEE9-6C5B6C087959}"/>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6EDF047-5152-D108-1AEA-AE17CD7017D7}"/>
              </a:ext>
            </a:extLst>
          </p:cNvPr>
          <p:cNvSpPr txBox="1"/>
          <p:nvPr/>
        </p:nvSpPr>
        <p:spPr>
          <a:xfrm>
            <a:off x="2827293" y="6610178"/>
            <a:ext cx="19880307" cy="1969770"/>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Ze względu na możliwość użycia jednego z dwóch zbiorów danych oraz złożoności projektu, prace rozpoczęto od przygotowania sieci do rozpoznawania znaków. Zbiór ten składał się ze zdjęć wyłącznie pojedynczych znaków drogowych o niskiej rozdzielczości. Opracowano sieć o dwunastu warstwach oraz przygotowano zbiór danych tak, że ujednolicono ich rozmiar oraz wymieszano zdjęcia, aby osiągnąć jak najlepszą generalizację procesu uczenia.</a:t>
            </a:r>
          </a:p>
        </p:txBody>
      </p:sp>
    </p:spTree>
    <p:extLst>
      <p:ext uri="{BB962C8B-B14F-4D97-AF65-F5344CB8AC3E}">
        <p14:creationId xmlns:p14="http://schemas.microsoft.com/office/powerpoint/2010/main" val="4126438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50994F3-AED4-C2A3-7067-C3226DEC4A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48D5945-2A15-DA0A-7AF0-695148C6E583}"/>
              </a:ext>
            </a:extLst>
          </p:cNvPr>
          <p:cNvSpPr txBox="1"/>
          <p:nvPr/>
        </p:nvSpPr>
        <p:spPr>
          <a:xfrm>
            <a:off x="2827292" y="415885"/>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Parametry struktury sieci neuronowej</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4EDE1ECF-F0BA-ED4A-7DBA-16DE0B1387CD}"/>
              </a:ext>
            </a:extLst>
          </p:cNvPr>
          <p:cNvCxnSpPr/>
          <p:nvPr/>
        </p:nvCxnSpPr>
        <p:spPr>
          <a:xfrm flipH="1">
            <a:off x="0" y="990307"/>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DA0E136-B2B6-CDF3-ECF8-C408FA706B3C}"/>
              </a:ext>
            </a:extLst>
          </p:cNvPr>
          <p:cNvSpPr txBox="1"/>
          <p:nvPr/>
        </p:nvSpPr>
        <p:spPr>
          <a:xfrm>
            <a:off x="2827293" y="2354699"/>
            <a:ext cx="19880307" cy="492443"/>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Dwunastowarstwowa sieć została opracowana na podstawie innej sieci do tego samego zbioru danych:</a:t>
            </a:r>
          </a:p>
        </p:txBody>
      </p:sp>
      <p:pic>
        <p:nvPicPr>
          <p:cNvPr id="18" name="Obraz 17">
            <a:extLst>
              <a:ext uri="{FF2B5EF4-FFF2-40B4-BE49-F238E27FC236}">
                <a16:creationId xmlns:a16="http://schemas.microsoft.com/office/drawing/2014/main" id="{B5BC1F23-B0BA-B691-818C-F85B49E8CF4E}"/>
              </a:ext>
            </a:extLst>
          </p:cNvPr>
          <p:cNvPicPr>
            <a:picLocks noChangeAspect="1"/>
          </p:cNvPicPr>
          <p:nvPr/>
        </p:nvPicPr>
        <p:blipFill>
          <a:blip r:embed="rId3"/>
          <a:stretch>
            <a:fillRect/>
          </a:stretch>
        </p:blipFill>
        <p:spPr>
          <a:xfrm>
            <a:off x="4156613" y="3305911"/>
            <a:ext cx="17221666" cy="8541543"/>
          </a:xfrm>
          <a:prstGeom prst="rect">
            <a:avLst/>
          </a:prstGeom>
        </p:spPr>
      </p:pic>
    </p:spTree>
    <p:extLst>
      <p:ext uri="{BB962C8B-B14F-4D97-AF65-F5344CB8AC3E}">
        <p14:creationId xmlns:p14="http://schemas.microsoft.com/office/powerpoint/2010/main" val="24398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2D91E0E-CB9C-9691-E2A6-8E1377CF1A2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924E304-F361-3966-2D53-4FD5ED9AA3BA}"/>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Parametry uczenia sieci neuronowej</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D9B0A747-3F0D-243E-5CF2-CE3776CB0115}"/>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4D56E13-7A5D-5F83-BEA7-AFDF7D5792EF}"/>
              </a:ext>
            </a:extLst>
          </p:cNvPr>
          <p:cNvSpPr txBox="1"/>
          <p:nvPr/>
        </p:nvSpPr>
        <p:spPr>
          <a:xfrm>
            <a:off x="2827293" y="6610178"/>
            <a:ext cx="19880307" cy="1969770"/>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Jako metodę trenującą wybrano metodę stochastyczną - </a:t>
            </a:r>
            <a:r>
              <a:rPr lang="pl-PL" sz="3200" dirty="0" err="1">
                <a:solidFill>
                  <a:schemeClr val="bg1"/>
                </a:solidFill>
                <a:latin typeface="+mj-lt"/>
                <a:cs typeface="Poppins" panose="02000000000000000000" pitchFamily="2" charset="0"/>
              </a:rPr>
              <a:t>Adaptive</a:t>
            </a:r>
            <a:r>
              <a:rPr lang="pl-PL" sz="3200" dirty="0">
                <a:solidFill>
                  <a:schemeClr val="bg1"/>
                </a:solidFill>
                <a:latin typeface="+mj-lt"/>
                <a:cs typeface="Poppins" panose="02000000000000000000" pitchFamily="2" charset="0"/>
              </a:rPr>
              <a:t> moment </a:t>
            </a:r>
            <a:r>
              <a:rPr lang="pl-PL" sz="3200" dirty="0" err="1">
                <a:solidFill>
                  <a:schemeClr val="bg1"/>
                </a:solidFill>
                <a:latin typeface="+mj-lt"/>
                <a:cs typeface="Poppins" panose="02000000000000000000" pitchFamily="2" charset="0"/>
              </a:rPr>
              <a:t>estimation</a:t>
            </a:r>
            <a:r>
              <a:rPr lang="pl-PL" sz="3200" dirty="0">
                <a:solidFill>
                  <a:schemeClr val="bg1"/>
                </a:solidFill>
                <a:latin typeface="+mj-lt"/>
                <a:cs typeface="Poppins" panose="02000000000000000000" pitchFamily="2" charset="0"/>
              </a:rPr>
              <a:t> (Adam). Liczbę epok ustalono na 10. Wynik walidacji sprawdzano co 130 iteracji. Całkowita liczba iteracji dla uczenia wynosiła 1300. Po skończonym uczeniu funkcja została zaprojektowana do zwrócenia modelu o najlepszej funkcji straty dla zbioru walidacyjnego. Pozostałe parametry zostały ustalone na domyślne.</a:t>
            </a:r>
          </a:p>
        </p:txBody>
      </p:sp>
    </p:spTree>
    <p:extLst>
      <p:ext uri="{BB962C8B-B14F-4D97-AF65-F5344CB8AC3E}">
        <p14:creationId xmlns:p14="http://schemas.microsoft.com/office/powerpoint/2010/main" val="2301543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F9B74E0-B5A7-9565-FCC8-87BCD45BC1D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4620B5D-435E-4747-E875-2F0F8AD33084}"/>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Parametry uczenia sieci neuronowej</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2E3EA038-1295-0FBC-4A4D-51698F6C98FC}"/>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pic>
        <p:nvPicPr>
          <p:cNvPr id="6" name="Obraz 5">
            <a:extLst>
              <a:ext uri="{FF2B5EF4-FFF2-40B4-BE49-F238E27FC236}">
                <a16:creationId xmlns:a16="http://schemas.microsoft.com/office/drawing/2014/main" id="{554D5037-962F-885C-39C3-DA7CFC0072FE}"/>
              </a:ext>
            </a:extLst>
          </p:cNvPr>
          <p:cNvPicPr>
            <a:picLocks noChangeAspect="1"/>
          </p:cNvPicPr>
          <p:nvPr/>
        </p:nvPicPr>
        <p:blipFill>
          <a:blip r:embed="rId3"/>
          <a:stretch>
            <a:fillRect/>
          </a:stretch>
        </p:blipFill>
        <p:spPr>
          <a:xfrm>
            <a:off x="7154447" y="4796522"/>
            <a:ext cx="10075106" cy="4122955"/>
          </a:xfrm>
          <a:prstGeom prst="rect">
            <a:avLst/>
          </a:prstGeom>
        </p:spPr>
      </p:pic>
    </p:spTree>
    <p:extLst>
      <p:ext uri="{BB962C8B-B14F-4D97-AF65-F5344CB8AC3E}">
        <p14:creationId xmlns:p14="http://schemas.microsoft.com/office/powerpoint/2010/main" val="2765601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C6F30C4-84A8-AF7F-7B6F-293FD4AEDBE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67BB5FA-F58E-8349-84AC-C4EBD4D61BCB}"/>
              </a:ext>
            </a:extLst>
          </p:cNvPr>
          <p:cNvSpPr txBox="1"/>
          <p:nvPr/>
        </p:nvSpPr>
        <p:spPr>
          <a:xfrm>
            <a:off x="2827292" y="2561209"/>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Proces uczenia sieci</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8375A808-57AA-F984-4033-8E22E2063B6A}"/>
              </a:ext>
            </a:extLst>
          </p:cNvPr>
          <p:cNvCxnSpPr/>
          <p:nvPr/>
        </p:nvCxnSpPr>
        <p:spPr>
          <a:xfrm flipH="1">
            <a:off x="0" y="3135631"/>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219EBA6-014C-9637-EE6D-833B87083AAF}"/>
              </a:ext>
            </a:extLst>
          </p:cNvPr>
          <p:cNvSpPr txBox="1"/>
          <p:nvPr/>
        </p:nvSpPr>
        <p:spPr>
          <a:xfrm>
            <a:off x="2827293" y="6610178"/>
            <a:ext cx="19880307" cy="1969770"/>
          </a:xfrm>
          <a:prstGeom prst="rect">
            <a:avLst/>
          </a:prstGeom>
          <a:noFill/>
        </p:spPr>
        <p:txBody>
          <a:bodyPr wrap="square" lIns="0" tIns="0" rIns="0" bIns="0" rtlCol="0">
            <a:spAutoFit/>
          </a:bodyPr>
          <a:lstStyle/>
          <a:p>
            <a:pPr>
              <a:spcAft>
                <a:spcPts val="3600"/>
              </a:spcAft>
            </a:pPr>
            <a:r>
              <a:rPr lang="pl-PL" sz="3200" dirty="0">
                <a:solidFill>
                  <a:schemeClr val="bg1"/>
                </a:solidFill>
                <a:latin typeface="+mj-lt"/>
                <a:cs typeface="Poppins" panose="02000000000000000000" pitchFamily="2" charset="0"/>
              </a:rPr>
              <a:t>W trakcie uczenia sieci obserwowano postęp uczenia poprzez porównanie wyników z modelu z odpowiedzią na zbiór walidacyjny. Zaobserwowano, że właściwe uczenie zakończyło się po pierwszej epoce, natomiast kolejne epoki nie przyniosły zmiany w wynikach modelu. Porównanie wyników treningu i walidacji wskazuje na niewielki </a:t>
            </a:r>
            <a:r>
              <a:rPr lang="pl-PL" sz="3200" dirty="0" err="1">
                <a:solidFill>
                  <a:schemeClr val="bg1"/>
                </a:solidFill>
                <a:latin typeface="+mj-lt"/>
                <a:cs typeface="Poppins" panose="02000000000000000000" pitchFamily="2" charset="0"/>
              </a:rPr>
              <a:t>overfitting</a:t>
            </a:r>
            <a:r>
              <a:rPr lang="pl-PL" sz="3200" dirty="0">
                <a:solidFill>
                  <a:schemeClr val="bg1"/>
                </a:solidFill>
                <a:latin typeface="+mj-lt"/>
                <a:cs typeface="Poppins" panose="02000000000000000000" pitchFamily="2" charset="0"/>
              </a:rPr>
              <a:t>. Jedną z przyczyn może być zbyt mały zbiór danych.</a:t>
            </a:r>
          </a:p>
        </p:txBody>
      </p:sp>
    </p:spTree>
    <p:extLst>
      <p:ext uri="{BB962C8B-B14F-4D97-AF65-F5344CB8AC3E}">
        <p14:creationId xmlns:p14="http://schemas.microsoft.com/office/powerpoint/2010/main" val="59627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6504FE2-67A3-E736-357E-7CF0CAFCD9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9B6A71D-2999-AFDF-A590-94954F23DDDC}"/>
              </a:ext>
            </a:extLst>
          </p:cNvPr>
          <p:cNvSpPr txBox="1"/>
          <p:nvPr/>
        </p:nvSpPr>
        <p:spPr>
          <a:xfrm>
            <a:off x="2827292" y="433468"/>
            <a:ext cx="15759646" cy="1107996"/>
          </a:xfrm>
          <a:prstGeom prst="rect">
            <a:avLst/>
          </a:prstGeom>
          <a:noFill/>
        </p:spPr>
        <p:txBody>
          <a:bodyPr wrap="square" lIns="0" tIns="0" rIns="0" bIns="0" rtlCol="0">
            <a:spAutoFit/>
          </a:bodyPr>
          <a:lstStyle/>
          <a:p>
            <a:r>
              <a:rPr lang="pl-PL" sz="7200" b="1" dirty="0">
                <a:solidFill>
                  <a:schemeClr val="bg1"/>
                </a:solidFill>
                <a:cs typeface="Poppins SemiBold" panose="02000000000000000000" pitchFamily="2" charset="0"/>
              </a:rPr>
              <a:t>Proces uczenia sieci</a:t>
            </a:r>
            <a:endParaRPr lang="en-US" sz="7200" b="1" dirty="0">
              <a:solidFill>
                <a:schemeClr val="bg1"/>
              </a:solidFill>
              <a:cs typeface="Poppins SemiBold" panose="02000000000000000000" pitchFamily="2" charset="0"/>
            </a:endParaRPr>
          </a:p>
        </p:txBody>
      </p:sp>
      <p:cxnSp>
        <p:nvCxnSpPr>
          <p:cNvPr id="4" name="Straight Connector 3">
            <a:extLst>
              <a:ext uri="{FF2B5EF4-FFF2-40B4-BE49-F238E27FC236}">
                <a16:creationId xmlns:a16="http://schemas.microsoft.com/office/drawing/2014/main" id="{E3932A52-788E-C4CB-98A5-084C4B43A8C0}"/>
              </a:ext>
            </a:extLst>
          </p:cNvPr>
          <p:cNvCxnSpPr/>
          <p:nvPr/>
        </p:nvCxnSpPr>
        <p:spPr>
          <a:xfrm flipH="1">
            <a:off x="0" y="1007890"/>
            <a:ext cx="1674813" cy="0"/>
          </a:xfrm>
          <a:prstGeom prst="line">
            <a:avLst/>
          </a:prstGeom>
          <a:ln w="76200">
            <a:solidFill>
              <a:srgbClr val="FBBA00"/>
            </a:solidFill>
          </a:ln>
        </p:spPr>
        <p:style>
          <a:lnRef idx="1">
            <a:schemeClr val="accent1"/>
          </a:lnRef>
          <a:fillRef idx="0">
            <a:schemeClr val="accent1"/>
          </a:fillRef>
          <a:effectRef idx="0">
            <a:schemeClr val="accent1"/>
          </a:effectRef>
          <a:fontRef idx="minor">
            <a:schemeClr val="tx1"/>
          </a:fontRef>
        </p:style>
      </p:cxnSp>
      <p:pic>
        <p:nvPicPr>
          <p:cNvPr id="6" name="Obraz 5">
            <a:extLst>
              <a:ext uri="{FF2B5EF4-FFF2-40B4-BE49-F238E27FC236}">
                <a16:creationId xmlns:a16="http://schemas.microsoft.com/office/drawing/2014/main" id="{FC1747B5-8E7E-89D3-D134-8766B7434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7292" y="1938738"/>
            <a:ext cx="19229840" cy="9838523"/>
          </a:xfrm>
          <a:prstGeom prst="rect">
            <a:avLst/>
          </a:prstGeom>
        </p:spPr>
      </p:pic>
    </p:spTree>
    <p:extLst>
      <p:ext uri="{BB962C8B-B14F-4D97-AF65-F5344CB8AC3E}">
        <p14:creationId xmlns:p14="http://schemas.microsoft.com/office/powerpoint/2010/main" val="181216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Custom 1">
      <a:dk1>
        <a:srgbClr val="000000"/>
      </a:dk1>
      <a:lt1>
        <a:sysClr val="window" lastClr="FFFFFF"/>
      </a:lt1>
      <a:dk2>
        <a:srgbClr val="000000"/>
      </a:dk2>
      <a:lt2>
        <a:srgbClr val="E4E6E8"/>
      </a:lt2>
      <a:accent1>
        <a:srgbClr val="000000"/>
      </a:accent1>
      <a:accent2>
        <a:srgbClr val="7F7F7F"/>
      </a:accent2>
      <a:accent3>
        <a:srgbClr val="A7A7A7"/>
      </a:accent3>
      <a:accent4>
        <a:srgbClr val="000000"/>
      </a:accent4>
      <a:accent5>
        <a:srgbClr val="7F7F7F"/>
      </a:accent5>
      <a:accent6>
        <a:srgbClr val="DCDDD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TM04033921[[fn=Damaszek]]</Template>
  <TotalTime>6318</TotalTime>
  <Words>735</Words>
  <Application>Microsoft Office PowerPoint</Application>
  <PresentationFormat>Niestandardowy</PresentationFormat>
  <Paragraphs>34</Paragraphs>
  <Slides>18</Slides>
  <Notes>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18</vt:i4>
      </vt:variant>
    </vt:vector>
  </HeadingPairs>
  <TitlesOfParts>
    <vt:vector size="25" baseType="lpstr">
      <vt:lpstr>Arial</vt:lpstr>
      <vt:lpstr>Barlow SCK SemiBold</vt:lpstr>
      <vt:lpstr>Calibri</vt:lpstr>
      <vt:lpstr>Montserrat Light</vt:lpstr>
      <vt:lpstr>Montserrat SemiBold</vt:lpstr>
      <vt:lpstr>Poppins SemiBold</vt:lpstr>
      <vt:lpstr>Office Theme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JafarDesigns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JafarDesigns</dc:creator>
  <cp:lastModifiedBy>Natalia Kowalska</cp:lastModifiedBy>
  <cp:revision>921</cp:revision>
  <dcterms:created xsi:type="dcterms:W3CDTF">2016-06-20T18:47:00Z</dcterms:created>
  <dcterms:modified xsi:type="dcterms:W3CDTF">2024-02-18T21:42:50Z</dcterms:modified>
</cp:coreProperties>
</file>