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7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3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66CE1B-3FDC-42FB-9628-75CFE9EEC143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C95BBF-59BB-4AEB-A8A6-5CE3AAD6B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9B85-D3EC-4138-AE4E-44983A0DB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Season Ticket Defectors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D8084-18B5-44F1-99E2-D2E6FC7BD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Kinsey Keltz</a:t>
            </a:r>
          </a:p>
        </p:txBody>
      </p:sp>
    </p:spTree>
    <p:extLst>
      <p:ext uri="{BB962C8B-B14F-4D97-AF65-F5344CB8AC3E}">
        <p14:creationId xmlns:p14="http://schemas.microsoft.com/office/powerpoint/2010/main" val="21482819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C54C-DCD9-422E-A8DE-85E6EC88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7A37-3D5A-466B-9B01-AF7C077F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data from last football season, analyze the data to figure out which season ticket holders are likely to defect and why.</a:t>
            </a:r>
          </a:p>
        </p:txBody>
      </p:sp>
    </p:spTree>
    <p:extLst>
      <p:ext uri="{BB962C8B-B14F-4D97-AF65-F5344CB8AC3E}">
        <p14:creationId xmlns:p14="http://schemas.microsoft.com/office/powerpoint/2010/main" val="35473503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88D5-1C52-4F04-810C-E6126E43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FA89-84EA-4DC7-B634-01EC20BA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longer the ticket holder has had the tickets the less likely they are to defect</a:t>
            </a:r>
          </a:p>
          <a:p>
            <a:r>
              <a:rPr lang="en-US" sz="2400" dirty="0"/>
              <a:t>The more games the ticket holder went to last season the less likely they are to defect</a:t>
            </a:r>
          </a:p>
          <a:p>
            <a:r>
              <a:rPr lang="en-US" sz="2400" dirty="0"/>
              <a:t>The higher income the ticket holder has the less likely they are to defect</a:t>
            </a:r>
          </a:p>
        </p:txBody>
      </p:sp>
    </p:spTree>
    <p:extLst>
      <p:ext uri="{BB962C8B-B14F-4D97-AF65-F5344CB8AC3E}">
        <p14:creationId xmlns:p14="http://schemas.microsoft.com/office/powerpoint/2010/main" val="23584194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0BE9-27E3-4E33-A4FB-D89DEDDE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D382E-A2EF-487B-9ED1-4EC879BA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15" y="2721903"/>
            <a:ext cx="6352187" cy="33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802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FA88-3A94-41DE-874E-FE72413D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renew?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5535-ADDD-49FA-A466-8346D86F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ticket holders who will renew are the ones who went to 3 or more games, have had tickets for more than 2 years or who have income greater than 4.</a:t>
            </a:r>
          </a:p>
        </p:txBody>
      </p:sp>
    </p:spTree>
    <p:extLst>
      <p:ext uri="{BB962C8B-B14F-4D97-AF65-F5344CB8AC3E}">
        <p14:creationId xmlns:p14="http://schemas.microsoft.com/office/powerpoint/2010/main" val="13242643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A6D4-B40B-4B58-843D-2834170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likely defect?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27B-12DB-4E51-BC6E-7872EB6A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Ticket holders who are likely to defect have only had season tickets for less than 2 years, went to less than 3 games, and who’s income is less than 3.</a:t>
            </a:r>
          </a:p>
        </p:txBody>
      </p:sp>
    </p:spTree>
    <p:extLst>
      <p:ext uri="{BB962C8B-B14F-4D97-AF65-F5344CB8AC3E}">
        <p14:creationId xmlns:p14="http://schemas.microsoft.com/office/powerpoint/2010/main" val="16997418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310B-439E-4690-B1AC-FB5B9227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to 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EE93-F025-43E5-962B-68A523DD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Call all of the ticket holders likely to defect and sell them on renewing.</a:t>
            </a:r>
          </a:p>
        </p:txBody>
      </p:sp>
    </p:spTree>
    <p:extLst>
      <p:ext uri="{BB962C8B-B14F-4D97-AF65-F5344CB8AC3E}">
        <p14:creationId xmlns:p14="http://schemas.microsoft.com/office/powerpoint/2010/main" val="9788393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B53F-7BF4-4076-B10E-85FF8D12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6D90-2BE2-45C7-BE13-10D96D11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make more of an educated guess it would have been nice to have the information of where people were living as well as if they were K-State Alumni or not.</a:t>
            </a:r>
          </a:p>
        </p:txBody>
      </p:sp>
    </p:spTree>
    <p:extLst>
      <p:ext uri="{BB962C8B-B14F-4D97-AF65-F5344CB8AC3E}">
        <p14:creationId xmlns:p14="http://schemas.microsoft.com/office/powerpoint/2010/main" val="11179437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2166-DF6F-4ABC-B044-7B0F793C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1C84-33D2-4B08-A1A3-A4CE8FDA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Ticket holders who have not had tickets for very long, do not have a large income or do not travel to the games are not likely to renew.</a:t>
            </a:r>
          </a:p>
        </p:txBody>
      </p:sp>
    </p:spTree>
    <p:extLst>
      <p:ext uri="{BB962C8B-B14F-4D97-AF65-F5344CB8AC3E}">
        <p14:creationId xmlns:p14="http://schemas.microsoft.com/office/powerpoint/2010/main" val="503917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244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Season Ticket Defectors</vt:lpstr>
      <vt:lpstr>Introduction &amp; Project Description</vt:lpstr>
      <vt:lpstr>Key Findings</vt:lpstr>
      <vt:lpstr>Best Model</vt:lpstr>
      <vt:lpstr>Who will renew?</vt:lpstr>
      <vt:lpstr>Who will likely defect?</vt:lpstr>
      <vt:lpstr>Actions to Take</vt:lpstr>
      <vt:lpstr>Additional Variables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 Ticket Defectors</dc:title>
  <dc:creator>Kinsey Keltz</dc:creator>
  <cp:lastModifiedBy>Kinsey Keltz</cp:lastModifiedBy>
  <cp:revision>4</cp:revision>
  <dcterms:created xsi:type="dcterms:W3CDTF">2018-05-03T23:43:42Z</dcterms:created>
  <dcterms:modified xsi:type="dcterms:W3CDTF">2018-05-03T23:56:27Z</dcterms:modified>
</cp:coreProperties>
</file>