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B3FE3D-A0AE-4168-886A-D2775DF10EEF}"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IN"/>
        </a:p>
      </dgm:t>
    </dgm:pt>
    <dgm:pt modelId="{35CC8517-1795-4743-A1AB-A0F5583A0D79}">
      <dgm:prSet phldrT="[Text]"/>
      <dgm:spPr/>
      <dgm:t>
        <a:bodyPr/>
        <a:lstStyle/>
        <a:p>
          <a:r>
            <a:rPr lang="en-IN" dirty="0"/>
            <a:t>Placement </a:t>
          </a:r>
        </a:p>
      </dgm:t>
    </dgm:pt>
    <dgm:pt modelId="{A2D0CF4C-5874-440E-9320-E790A3308373}" type="parTrans" cxnId="{6A1D0AF7-7912-4D3B-BB80-FE551CA8DF57}">
      <dgm:prSet/>
      <dgm:spPr/>
      <dgm:t>
        <a:bodyPr/>
        <a:lstStyle/>
        <a:p>
          <a:endParaRPr lang="en-IN"/>
        </a:p>
      </dgm:t>
    </dgm:pt>
    <dgm:pt modelId="{9CCDCB10-D3AD-440E-8956-22D483C765B7}" type="sibTrans" cxnId="{6A1D0AF7-7912-4D3B-BB80-FE551CA8DF57}">
      <dgm:prSet/>
      <dgm:spPr/>
      <dgm:t>
        <a:bodyPr/>
        <a:lstStyle/>
        <a:p>
          <a:endParaRPr lang="en-IN"/>
        </a:p>
      </dgm:t>
    </dgm:pt>
    <dgm:pt modelId="{446F0D05-E554-4306-8825-5224C30B74FD}">
      <dgm:prSet phldrT="[Text]"/>
      <dgm:spPr/>
      <dgm:t>
        <a:bodyPr/>
        <a:lstStyle/>
        <a:p>
          <a:r>
            <a:rPr lang="en-IN" dirty="0"/>
            <a:t>Need Certification</a:t>
          </a:r>
        </a:p>
      </dgm:t>
    </dgm:pt>
    <dgm:pt modelId="{BA2FAC5D-EF54-449F-AD29-5B7FBA5D837C}" type="parTrans" cxnId="{0413DAAD-EE38-40CC-ACF8-F269E03CC317}">
      <dgm:prSet/>
      <dgm:spPr/>
      <dgm:t>
        <a:bodyPr/>
        <a:lstStyle/>
        <a:p>
          <a:endParaRPr lang="en-IN"/>
        </a:p>
      </dgm:t>
    </dgm:pt>
    <dgm:pt modelId="{E7BAB29D-749A-4B4B-9348-BB84C3E61CE6}" type="sibTrans" cxnId="{0413DAAD-EE38-40CC-ACF8-F269E03CC317}">
      <dgm:prSet/>
      <dgm:spPr/>
      <dgm:t>
        <a:bodyPr/>
        <a:lstStyle/>
        <a:p>
          <a:endParaRPr lang="en-IN"/>
        </a:p>
      </dgm:t>
    </dgm:pt>
    <dgm:pt modelId="{0180AE6C-5210-4BD5-A00B-084EE6EDC7D0}">
      <dgm:prSet phldrT="[Text]"/>
      <dgm:spPr/>
      <dgm:t>
        <a:bodyPr/>
        <a:lstStyle/>
        <a:p>
          <a:r>
            <a:rPr lang="en-IN" dirty="0"/>
            <a:t>Get Certificates Verified</a:t>
          </a:r>
        </a:p>
      </dgm:t>
    </dgm:pt>
    <dgm:pt modelId="{774EB78C-81C9-4DC6-810B-C7FEDBEDB3C8}" type="parTrans" cxnId="{FC696D5A-96E2-4F5C-9375-0BF9437E6C94}">
      <dgm:prSet/>
      <dgm:spPr/>
      <dgm:t>
        <a:bodyPr/>
        <a:lstStyle/>
        <a:p>
          <a:endParaRPr lang="en-IN"/>
        </a:p>
      </dgm:t>
    </dgm:pt>
    <dgm:pt modelId="{0B14155E-BDAF-49D8-B091-AA411F802DB7}" type="sibTrans" cxnId="{FC696D5A-96E2-4F5C-9375-0BF9437E6C94}">
      <dgm:prSet/>
      <dgm:spPr/>
      <dgm:t>
        <a:bodyPr/>
        <a:lstStyle/>
        <a:p>
          <a:endParaRPr lang="en-IN"/>
        </a:p>
      </dgm:t>
    </dgm:pt>
    <dgm:pt modelId="{54D92D78-37B0-4AC1-9F72-5BAB84DA0688}">
      <dgm:prSet phldrT="[Text]"/>
      <dgm:spPr/>
      <dgm:t>
        <a:bodyPr/>
        <a:lstStyle/>
        <a:p>
          <a:r>
            <a:rPr lang="en-IN" dirty="0"/>
            <a:t>Start-up incubators</a:t>
          </a:r>
        </a:p>
      </dgm:t>
    </dgm:pt>
    <dgm:pt modelId="{20DCA790-674B-4B43-949D-19D9F7579D6F}" type="parTrans" cxnId="{F73B8761-988C-47E8-A455-A155603D3680}">
      <dgm:prSet/>
      <dgm:spPr/>
      <dgm:t>
        <a:bodyPr/>
        <a:lstStyle/>
        <a:p>
          <a:endParaRPr lang="en-IN"/>
        </a:p>
      </dgm:t>
    </dgm:pt>
    <dgm:pt modelId="{E89F490D-F700-4DD3-92F7-A5810057C6B8}" type="sibTrans" cxnId="{F73B8761-988C-47E8-A455-A155603D3680}">
      <dgm:prSet/>
      <dgm:spPr/>
      <dgm:t>
        <a:bodyPr/>
        <a:lstStyle/>
        <a:p>
          <a:endParaRPr lang="en-IN"/>
        </a:p>
      </dgm:t>
    </dgm:pt>
    <dgm:pt modelId="{1EB13171-9C2A-4F71-96D5-09AC0063046C}">
      <dgm:prSet phldrT="[Text]"/>
      <dgm:spPr/>
      <dgm:t>
        <a:bodyPr/>
        <a:lstStyle/>
        <a:p>
          <a:r>
            <a:rPr lang="en-IN" dirty="0"/>
            <a:t>Live sessions with seniors and Alumni</a:t>
          </a:r>
        </a:p>
      </dgm:t>
    </dgm:pt>
    <dgm:pt modelId="{F2F79B1C-8818-40E9-8E7F-268DB16184C8}" type="parTrans" cxnId="{0B4224EE-FE22-48A6-938B-84265BA5AAB0}">
      <dgm:prSet/>
      <dgm:spPr/>
      <dgm:t>
        <a:bodyPr/>
        <a:lstStyle/>
        <a:p>
          <a:endParaRPr lang="en-IN"/>
        </a:p>
      </dgm:t>
    </dgm:pt>
    <dgm:pt modelId="{2AE7F7D8-F044-4210-8FFB-D3BDB47868FB}" type="sibTrans" cxnId="{0B4224EE-FE22-48A6-938B-84265BA5AAB0}">
      <dgm:prSet/>
      <dgm:spPr/>
      <dgm:t>
        <a:bodyPr/>
        <a:lstStyle/>
        <a:p>
          <a:endParaRPr lang="en-IN"/>
        </a:p>
      </dgm:t>
    </dgm:pt>
    <dgm:pt modelId="{BA07B841-275D-4E0C-BD2D-1833AA127D21}">
      <dgm:prSet phldrT="[Text]"/>
      <dgm:spPr/>
      <dgm:t>
        <a:bodyPr/>
        <a:lstStyle/>
        <a:p>
          <a:r>
            <a:rPr lang="en-IN" dirty="0"/>
            <a:t>Resume builder</a:t>
          </a:r>
        </a:p>
      </dgm:t>
    </dgm:pt>
    <dgm:pt modelId="{150366EE-D1EA-44C7-98E3-C9D2D5A02F72}" type="parTrans" cxnId="{D10B023E-3C13-4FCF-8623-0852BE042A4B}">
      <dgm:prSet/>
      <dgm:spPr/>
      <dgm:t>
        <a:bodyPr/>
        <a:lstStyle/>
        <a:p>
          <a:endParaRPr lang="en-IN"/>
        </a:p>
      </dgm:t>
    </dgm:pt>
    <dgm:pt modelId="{441D59D4-CD9F-484C-9B5A-EE5531F7C6F0}" type="sibTrans" cxnId="{D10B023E-3C13-4FCF-8623-0852BE042A4B}">
      <dgm:prSet/>
      <dgm:spPr/>
      <dgm:t>
        <a:bodyPr/>
        <a:lstStyle/>
        <a:p>
          <a:endParaRPr lang="en-IN"/>
        </a:p>
      </dgm:t>
    </dgm:pt>
    <dgm:pt modelId="{E8B0F8D5-DABA-4BE1-90F9-CFDBF7556255}">
      <dgm:prSet phldrT="[Text]"/>
      <dgm:spPr/>
      <dgm:t>
        <a:bodyPr/>
        <a:lstStyle/>
        <a:p>
          <a:r>
            <a:rPr lang="en-IN" dirty="0"/>
            <a:t>Practice Interviews</a:t>
          </a:r>
        </a:p>
      </dgm:t>
    </dgm:pt>
    <dgm:pt modelId="{A5BB3EC8-9711-4F06-89FD-568D0337F274}" type="parTrans" cxnId="{A97EC09C-C1FD-4EEB-AA0B-73A552F9C6C9}">
      <dgm:prSet/>
      <dgm:spPr/>
      <dgm:t>
        <a:bodyPr/>
        <a:lstStyle/>
        <a:p>
          <a:endParaRPr lang="en-IN"/>
        </a:p>
      </dgm:t>
    </dgm:pt>
    <dgm:pt modelId="{E24C20AB-7F5B-414A-920D-41D657E80846}" type="sibTrans" cxnId="{A97EC09C-C1FD-4EEB-AA0B-73A552F9C6C9}">
      <dgm:prSet/>
      <dgm:spPr/>
      <dgm:t>
        <a:bodyPr/>
        <a:lstStyle/>
        <a:p>
          <a:endParaRPr lang="en-IN"/>
        </a:p>
      </dgm:t>
    </dgm:pt>
    <dgm:pt modelId="{2928F920-F110-4E3D-8D80-207039FC8CAF}" type="pres">
      <dgm:prSet presAssocID="{97B3FE3D-A0AE-4168-886A-D2775DF10EEF}" presName="Name0" presStyleCnt="0">
        <dgm:presLayoutVars>
          <dgm:chMax val="1"/>
          <dgm:dir/>
          <dgm:animLvl val="ctr"/>
          <dgm:resizeHandles val="exact"/>
        </dgm:presLayoutVars>
      </dgm:prSet>
      <dgm:spPr/>
    </dgm:pt>
    <dgm:pt modelId="{AFFCA3E0-3B29-435B-949E-5CB9526D5C50}" type="pres">
      <dgm:prSet presAssocID="{35CC8517-1795-4743-A1AB-A0F5583A0D79}" presName="centerShape" presStyleLbl="node0" presStyleIdx="0" presStyleCnt="1"/>
      <dgm:spPr/>
    </dgm:pt>
    <dgm:pt modelId="{C83D4348-EBAD-430D-A4DD-A00B66920F72}" type="pres">
      <dgm:prSet presAssocID="{446F0D05-E554-4306-8825-5224C30B74FD}" presName="node" presStyleLbl="node1" presStyleIdx="0" presStyleCnt="6">
        <dgm:presLayoutVars>
          <dgm:bulletEnabled val="1"/>
        </dgm:presLayoutVars>
      </dgm:prSet>
      <dgm:spPr/>
    </dgm:pt>
    <dgm:pt modelId="{F8DAE4EE-EFD3-472D-92C2-C7DD9A885482}" type="pres">
      <dgm:prSet presAssocID="{446F0D05-E554-4306-8825-5224C30B74FD}" presName="dummy" presStyleCnt="0"/>
      <dgm:spPr/>
    </dgm:pt>
    <dgm:pt modelId="{C70BD860-3001-45AF-9062-6B5A9DB760BA}" type="pres">
      <dgm:prSet presAssocID="{E7BAB29D-749A-4B4B-9348-BB84C3E61CE6}" presName="sibTrans" presStyleLbl="sibTrans2D1" presStyleIdx="0" presStyleCnt="6"/>
      <dgm:spPr/>
    </dgm:pt>
    <dgm:pt modelId="{5661C19A-ABCF-4718-824A-5976BBD662F0}" type="pres">
      <dgm:prSet presAssocID="{0180AE6C-5210-4BD5-A00B-084EE6EDC7D0}" presName="node" presStyleLbl="node1" presStyleIdx="1" presStyleCnt="6">
        <dgm:presLayoutVars>
          <dgm:bulletEnabled val="1"/>
        </dgm:presLayoutVars>
      </dgm:prSet>
      <dgm:spPr/>
    </dgm:pt>
    <dgm:pt modelId="{5C2542F1-1C05-4B60-931F-B7ECA9C7F8E4}" type="pres">
      <dgm:prSet presAssocID="{0180AE6C-5210-4BD5-A00B-084EE6EDC7D0}" presName="dummy" presStyleCnt="0"/>
      <dgm:spPr/>
    </dgm:pt>
    <dgm:pt modelId="{51F2E341-BF13-4824-88A7-C6BB778DC503}" type="pres">
      <dgm:prSet presAssocID="{0B14155E-BDAF-49D8-B091-AA411F802DB7}" presName="sibTrans" presStyleLbl="sibTrans2D1" presStyleIdx="1" presStyleCnt="6"/>
      <dgm:spPr/>
    </dgm:pt>
    <dgm:pt modelId="{B2897FB6-88EC-44DF-A687-1CAED46ADBFF}" type="pres">
      <dgm:prSet presAssocID="{54D92D78-37B0-4AC1-9F72-5BAB84DA0688}" presName="node" presStyleLbl="node1" presStyleIdx="2" presStyleCnt="6">
        <dgm:presLayoutVars>
          <dgm:bulletEnabled val="1"/>
        </dgm:presLayoutVars>
      </dgm:prSet>
      <dgm:spPr/>
    </dgm:pt>
    <dgm:pt modelId="{58213845-221E-4E88-A8A0-847E440E141E}" type="pres">
      <dgm:prSet presAssocID="{54D92D78-37B0-4AC1-9F72-5BAB84DA0688}" presName="dummy" presStyleCnt="0"/>
      <dgm:spPr/>
    </dgm:pt>
    <dgm:pt modelId="{FA35AE6C-332B-469A-B852-CA37517F82A4}" type="pres">
      <dgm:prSet presAssocID="{E89F490D-F700-4DD3-92F7-A5810057C6B8}" presName="sibTrans" presStyleLbl="sibTrans2D1" presStyleIdx="2" presStyleCnt="6"/>
      <dgm:spPr/>
    </dgm:pt>
    <dgm:pt modelId="{92095D0C-6F98-4FDE-B7A0-7C131ABF6445}" type="pres">
      <dgm:prSet presAssocID="{BA07B841-275D-4E0C-BD2D-1833AA127D21}" presName="node" presStyleLbl="node1" presStyleIdx="3" presStyleCnt="6">
        <dgm:presLayoutVars>
          <dgm:bulletEnabled val="1"/>
        </dgm:presLayoutVars>
      </dgm:prSet>
      <dgm:spPr/>
    </dgm:pt>
    <dgm:pt modelId="{A692A90A-E01D-49C2-8EBF-EEF8C261FA59}" type="pres">
      <dgm:prSet presAssocID="{BA07B841-275D-4E0C-BD2D-1833AA127D21}" presName="dummy" presStyleCnt="0"/>
      <dgm:spPr/>
    </dgm:pt>
    <dgm:pt modelId="{1DA2A6BF-7326-47EE-A86E-6E2734961BAE}" type="pres">
      <dgm:prSet presAssocID="{441D59D4-CD9F-484C-9B5A-EE5531F7C6F0}" presName="sibTrans" presStyleLbl="sibTrans2D1" presStyleIdx="3" presStyleCnt="6"/>
      <dgm:spPr/>
    </dgm:pt>
    <dgm:pt modelId="{E06C7932-60B9-449E-AEC4-840397B36C65}" type="pres">
      <dgm:prSet presAssocID="{E8B0F8D5-DABA-4BE1-90F9-CFDBF7556255}" presName="node" presStyleLbl="node1" presStyleIdx="4" presStyleCnt="6">
        <dgm:presLayoutVars>
          <dgm:bulletEnabled val="1"/>
        </dgm:presLayoutVars>
      </dgm:prSet>
      <dgm:spPr/>
    </dgm:pt>
    <dgm:pt modelId="{519C07DD-8BB7-4EF4-A761-B44CF7FC8894}" type="pres">
      <dgm:prSet presAssocID="{E8B0F8D5-DABA-4BE1-90F9-CFDBF7556255}" presName="dummy" presStyleCnt="0"/>
      <dgm:spPr/>
    </dgm:pt>
    <dgm:pt modelId="{48E05043-C36E-4BED-9037-EFE4B09C88B8}" type="pres">
      <dgm:prSet presAssocID="{E24C20AB-7F5B-414A-920D-41D657E80846}" presName="sibTrans" presStyleLbl="sibTrans2D1" presStyleIdx="4" presStyleCnt="6"/>
      <dgm:spPr/>
    </dgm:pt>
    <dgm:pt modelId="{D403EE93-5C05-46B6-AFA0-410C1391005B}" type="pres">
      <dgm:prSet presAssocID="{1EB13171-9C2A-4F71-96D5-09AC0063046C}" presName="node" presStyleLbl="node1" presStyleIdx="5" presStyleCnt="6">
        <dgm:presLayoutVars>
          <dgm:bulletEnabled val="1"/>
        </dgm:presLayoutVars>
      </dgm:prSet>
      <dgm:spPr/>
    </dgm:pt>
    <dgm:pt modelId="{62CD76A3-9125-49BB-8EC5-46F0257D0B3B}" type="pres">
      <dgm:prSet presAssocID="{1EB13171-9C2A-4F71-96D5-09AC0063046C}" presName="dummy" presStyleCnt="0"/>
      <dgm:spPr/>
    </dgm:pt>
    <dgm:pt modelId="{2E588741-D935-4930-8F8F-3D3691944641}" type="pres">
      <dgm:prSet presAssocID="{2AE7F7D8-F044-4210-8FFB-D3BDB47868FB}" presName="sibTrans" presStyleLbl="sibTrans2D1" presStyleIdx="5" presStyleCnt="6"/>
      <dgm:spPr/>
    </dgm:pt>
  </dgm:ptLst>
  <dgm:cxnLst>
    <dgm:cxn modelId="{1C27021B-02BE-44FD-B9E0-2BF9D725C599}" type="presOf" srcId="{441D59D4-CD9F-484C-9B5A-EE5531F7C6F0}" destId="{1DA2A6BF-7326-47EE-A86E-6E2734961BAE}" srcOrd="0" destOrd="0" presId="urn:microsoft.com/office/officeart/2005/8/layout/radial6"/>
    <dgm:cxn modelId="{2880F03D-C948-4211-9E55-4E19BAD3737A}" type="presOf" srcId="{2AE7F7D8-F044-4210-8FFB-D3BDB47868FB}" destId="{2E588741-D935-4930-8F8F-3D3691944641}" srcOrd="0" destOrd="0" presId="urn:microsoft.com/office/officeart/2005/8/layout/radial6"/>
    <dgm:cxn modelId="{D10B023E-3C13-4FCF-8623-0852BE042A4B}" srcId="{35CC8517-1795-4743-A1AB-A0F5583A0D79}" destId="{BA07B841-275D-4E0C-BD2D-1833AA127D21}" srcOrd="3" destOrd="0" parTransId="{150366EE-D1EA-44C7-98E3-C9D2D5A02F72}" sibTransId="{441D59D4-CD9F-484C-9B5A-EE5531F7C6F0}"/>
    <dgm:cxn modelId="{F73B8761-988C-47E8-A455-A155603D3680}" srcId="{35CC8517-1795-4743-A1AB-A0F5583A0D79}" destId="{54D92D78-37B0-4AC1-9F72-5BAB84DA0688}" srcOrd="2" destOrd="0" parTransId="{20DCA790-674B-4B43-949D-19D9F7579D6F}" sibTransId="{E89F490D-F700-4DD3-92F7-A5810057C6B8}"/>
    <dgm:cxn modelId="{5C2A3948-5F0B-4FB5-A4AA-6D7FB69D419C}" type="presOf" srcId="{E7BAB29D-749A-4B4B-9348-BB84C3E61CE6}" destId="{C70BD860-3001-45AF-9062-6B5A9DB760BA}" srcOrd="0" destOrd="0" presId="urn:microsoft.com/office/officeart/2005/8/layout/radial6"/>
    <dgm:cxn modelId="{5EBE634B-58F2-4D97-AD2A-F583072A3644}" type="presOf" srcId="{446F0D05-E554-4306-8825-5224C30B74FD}" destId="{C83D4348-EBAD-430D-A4DD-A00B66920F72}" srcOrd="0" destOrd="0" presId="urn:microsoft.com/office/officeart/2005/8/layout/radial6"/>
    <dgm:cxn modelId="{E14F126D-7DC5-4867-9ADF-302927DAF795}" type="presOf" srcId="{E8B0F8D5-DABA-4BE1-90F9-CFDBF7556255}" destId="{E06C7932-60B9-449E-AEC4-840397B36C65}" srcOrd="0" destOrd="0" presId="urn:microsoft.com/office/officeart/2005/8/layout/radial6"/>
    <dgm:cxn modelId="{FC696D5A-96E2-4F5C-9375-0BF9437E6C94}" srcId="{35CC8517-1795-4743-A1AB-A0F5583A0D79}" destId="{0180AE6C-5210-4BD5-A00B-084EE6EDC7D0}" srcOrd="1" destOrd="0" parTransId="{774EB78C-81C9-4DC6-810B-C7FEDBEDB3C8}" sibTransId="{0B14155E-BDAF-49D8-B091-AA411F802DB7}"/>
    <dgm:cxn modelId="{2E56A37A-8922-48A3-9254-38C40F72CA5F}" type="presOf" srcId="{97B3FE3D-A0AE-4168-886A-D2775DF10EEF}" destId="{2928F920-F110-4E3D-8D80-207039FC8CAF}" srcOrd="0" destOrd="0" presId="urn:microsoft.com/office/officeart/2005/8/layout/radial6"/>
    <dgm:cxn modelId="{A97EC09C-C1FD-4EEB-AA0B-73A552F9C6C9}" srcId="{35CC8517-1795-4743-A1AB-A0F5583A0D79}" destId="{E8B0F8D5-DABA-4BE1-90F9-CFDBF7556255}" srcOrd="4" destOrd="0" parTransId="{A5BB3EC8-9711-4F06-89FD-568D0337F274}" sibTransId="{E24C20AB-7F5B-414A-920D-41D657E80846}"/>
    <dgm:cxn modelId="{4F7062A4-8573-4C0A-8519-70976FDB2306}" type="presOf" srcId="{E24C20AB-7F5B-414A-920D-41D657E80846}" destId="{48E05043-C36E-4BED-9037-EFE4B09C88B8}" srcOrd="0" destOrd="0" presId="urn:microsoft.com/office/officeart/2005/8/layout/radial6"/>
    <dgm:cxn modelId="{A1784BA8-88DA-42FB-820F-CC51E5CD7518}" type="presOf" srcId="{1EB13171-9C2A-4F71-96D5-09AC0063046C}" destId="{D403EE93-5C05-46B6-AFA0-410C1391005B}" srcOrd="0" destOrd="0" presId="urn:microsoft.com/office/officeart/2005/8/layout/radial6"/>
    <dgm:cxn modelId="{0413DAAD-EE38-40CC-ACF8-F269E03CC317}" srcId="{35CC8517-1795-4743-A1AB-A0F5583A0D79}" destId="{446F0D05-E554-4306-8825-5224C30B74FD}" srcOrd="0" destOrd="0" parTransId="{BA2FAC5D-EF54-449F-AD29-5B7FBA5D837C}" sibTransId="{E7BAB29D-749A-4B4B-9348-BB84C3E61CE6}"/>
    <dgm:cxn modelId="{3A042ABD-1F0C-4080-9BFA-F3F4C3D04196}" type="presOf" srcId="{35CC8517-1795-4743-A1AB-A0F5583A0D79}" destId="{AFFCA3E0-3B29-435B-949E-5CB9526D5C50}" srcOrd="0" destOrd="0" presId="urn:microsoft.com/office/officeart/2005/8/layout/radial6"/>
    <dgm:cxn modelId="{14C95DC2-1839-4FE1-A934-1FC2F3E76726}" type="presOf" srcId="{E89F490D-F700-4DD3-92F7-A5810057C6B8}" destId="{FA35AE6C-332B-469A-B852-CA37517F82A4}" srcOrd="0" destOrd="0" presId="urn:microsoft.com/office/officeart/2005/8/layout/radial6"/>
    <dgm:cxn modelId="{809C17DE-E99A-4E90-A144-FF19BBBDBB53}" type="presOf" srcId="{54D92D78-37B0-4AC1-9F72-5BAB84DA0688}" destId="{B2897FB6-88EC-44DF-A687-1CAED46ADBFF}" srcOrd="0" destOrd="0" presId="urn:microsoft.com/office/officeart/2005/8/layout/radial6"/>
    <dgm:cxn modelId="{866D1BDF-1E8A-4B3F-BEF5-9FF2CF7444D9}" type="presOf" srcId="{0180AE6C-5210-4BD5-A00B-084EE6EDC7D0}" destId="{5661C19A-ABCF-4718-824A-5976BBD662F0}" srcOrd="0" destOrd="0" presId="urn:microsoft.com/office/officeart/2005/8/layout/radial6"/>
    <dgm:cxn modelId="{0B4224EE-FE22-48A6-938B-84265BA5AAB0}" srcId="{35CC8517-1795-4743-A1AB-A0F5583A0D79}" destId="{1EB13171-9C2A-4F71-96D5-09AC0063046C}" srcOrd="5" destOrd="0" parTransId="{F2F79B1C-8818-40E9-8E7F-268DB16184C8}" sibTransId="{2AE7F7D8-F044-4210-8FFB-D3BDB47868FB}"/>
    <dgm:cxn modelId="{03AF56F4-8EA6-4DF6-93CB-DD058A6C8192}" type="presOf" srcId="{0B14155E-BDAF-49D8-B091-AA411F802DB7}" destId="{51F2E341-BF13-4824-88A7-C6BB778DC503}" srcOrd="0" destOrd="0" presId="urn:microsoft.com/office/officeart/2005/8/layout/radial6"/>
    <dgm:cxn modelId="{6A1D0AF7-7912-4D3B-BB80-FE551CA8DF57}" srcId="{97B3FE3D-A0AE-4168-886A-D2775DF10EEF}" destId="{35CC8517-1795-4743-A1AB-A0F5583A0D79}" srcOrd="0" destOrd="0" parTransId="{A2D0CF4C-5874-440E-9320-E790A3308373}" sibTransId="{9CCDCB10-D3AD-440E-8956-22D483C765B7}"/>
    <dgm:cxn modelId="{28563EF8-6E5B-437A-8CFD-791D3A8AA18B}" type="presOf" srcId="{BA07B841-275D-4E0C-BD2D-1833AA127D21}" destId="{92095D0C-6F98-4FDE-B7A0-7C131ABF6445}" srcOrd="0" destOrd="0" presId="urn:microsoft.com/office/officeart/2005/8/layout/radial6"/>
    <dgm:cxn modelId="{57E0B63D-5270-4E7D-8DB8-E9D26CA07D59}" type="presParOf" srcId="{2928F920-F110-4E3D-8D80-207039FC8CAF}" destId="{AFFCA3E0-3B29-435B-949E-5CB9526D5C50}" srcOrd="0" destOrd="0" presId="urn:microsoft.com/office/officeart/2005/8/layout/radial6"/>
    <dgm:cxn modelId="{9F66FA84-2188-4B3C-A210-07821A910A4D}" type="presParOf" srcId="{2928F920-F110-4E3D-8D80-207039FC8CAF}" destId="{C83D4348-EBAD-430D-A4DD-A00B66920F72}" srcOrd="1" destOrd="0" presId="urn:microsoft.com/office/officeart/2005/8/layout/radial6"/>
    <dgm:cxn modelId="{8134836B-C4BE-47BB-9270-32B92530FA9B}" type="presParOf" srcId="{2928F920-F110-4E3D-8D80-207039FC8CAF}" destId="{F8DAE4EE-EFD3-472D-92C2-C7DD9A885482}" srcOrd="2" destOrd="0" presId="urn:microsoft.com/office/officeart/2005/8/layout/radial6"/>
    <dgm:cxn modelId="{6D801766-3909-4B51-BE6B-DF7D07A1678A}" type="presParOf" srcId="{2928F920-F110-4E3D-8D80-207039FC8CAF}" destId="{C70BD860-3001-45AF-9062-6B5A9DB760BA}" srcOrd="3" destOrd="0" presId="urn:microsoft.com/office/officeart/2005/8/layout/radial6"/>
    <dgm:cxn modelId="{8D00FEE4-14E8-44E5-A215-FA1732439C3C}" type="presParOf" srcId="{2928F920-F110-4E3D-8D80-207039FC8CAF}" destId="{5661C19A-ABCF-4718-824A-5976BBD662F0}" srcOrd="4" destOrd="0" presId="urn:microsoft.com/office/officeart/2005/8/layout/radial6"/>
    <dgm:cxn modelId="{41918A51-7039-4E8E-A993-C77D4C594B54}" type="presParOf" srcId="{2928F920-F110-4E3D-8D80-207039FC8CAF}" destId="{5C2542F1-1C05-4B60-931F-B7ECA9C7F8E4}" srcOrd="5" destOrd="0" presId="urn:microsoft.com/office/officeart/2005/8/layout/radial6"/>
    <dgm:cxn modelId="{F7111B74-A116-4FE6-B5D4-5113C5D22C74}" type="presParOf" srcId="{2928F920-F110-4E3D-8D80-207039FC8CAF}" destId="{51F2E341-BF13-4824-88A7-C6BB778DC503}" srcOrd="6" destOrd="0" presId="urn:microsoft.com/office/officeart/2005/8/layout/radial6"/>
    <dgm:cxn modelId="{D4834766-5095-4B7A-8799-8E15714C29C6}" type="presParOf" srcId="{2928F920-F110-4E3D-8D80-207039FC8CAF}" destId="{B2897FB6-88EC-44DF-A687-1CAED46ADBFF}" srcOrd="7" destOrd="0" presId="urn:microsoft.com/office/officeart/2005/8/layout/radial6"/>
    <dgm:cxn modelId="{B8D86352-E92F-48B0-A1A8-DFE8AC94719D}" type="presParOf" srcId="{2928F920-F110-4E3D-8D80-207039FC8CAF}" destId="{58213845-221E-4E88-A8A0-847E440E141E}" srcOrd="8" destOrd="0" presId="urn:microsoft.com/office/officeart/2005/8/layout/radial6"/>
    <dgm:cxn modelId="{92309B99-4C1B-4409-B9B9-CDB3C4C50825}" type="presParOf" srcId="{2928F920-F110-4E3D-8D80-207039FC8CAF}" destId="{FA35AE6C-332B-469A-B852-CA37517F82A4}" srcOrd="9" destOrd="0" presId="urn:microsoft.com/office/officeart/2005/8/layout/radial6"/>
    <dgm:cxn modelId="{478EF9C7-BDB7-4575-B504-E1E7FE81C856}" type="presParOf" srcId="{2928F920-F110-4E3D-8D80-207039FC8CAF}" destId="{92095D0C-6F98-4FDE-B7A0-7C131ABF6445}" srcOrd="10" destOrd="0" presId="urn:microsoft.com/office/officeart/2005/8/layout/radial6"/>
    <dgm:cxn modelId="{2DB019EE-26B6-4DA3-8A3B-6AC83F57A8A4}" type="presParOf" srcId="{2928F920-F110-4E3D-8D80-207039FC8CAF}" destId="{A692A90A-E01D-49C2-8EBF-EEF8C261FA59}" srcOrd="11" destOrd="0" presId="urn:microsoft.com/office/officeart/2005/8/layout/radial6"/>
    <dgm:cxn modelId="{ED81A9EE-2C78-4D68-A2C5-58E1F9CC5D33}" type="presParOf" srcId="{2928F920-F110-4E3D-8D80-207039FC8CAF}" destId="{1DA2A6BF-7326-47EE-A86E-6E2734961BAE}" srcOrd="12" destOrd="0" presId="urn:microsoft.com/office/officeart/2005/8/layout/radial6"/>
    <dgm:cxn modelId="{BABCFD05-22A3-474C-8E69-D3D244F41F25}" type="presParOf" srcId="{2928F920-F110-4E3D-8D80-207039FC8CAF}" destId="{E06C7932-60B9-449E-AEC4-840397B36C65}" srcOrd="13" destOrd="0" presId="urn:microsoft.com/office/officeart/2005/8/layout/radial6"/>
    <dgm:cxn modelId="{506DBF87-69AF-4DF6-8C9E-7F7705155047}" type="presParOf" srcId="{2928F920-F110-4E3D-8D80-207039FC8CAF}" destId="{519C07DD-8BB7-4EF4-A761-B44CF7FC8894}" srcOrd="14" destOrd="0" presId="urn:microsoft.com/office/officeart/2005/8/layout/radial6"/>
    <dgm:cxn modelId="{183D1E00-E2FF-4D32-96EE-57AEE02F4D14}" type="presParOf" srcId="{2928F920-F110-4E3D-8D80-207039FC8CAF}" destId="{48E05043-C36E-4BED-9037-EFE4B09C88B8}" srcOrd="15" destOrd="0" presId="urn:microsoft.com/office/officeart/2005/8/layout/radial6"/>
    <dgm:cxn modelId="{56816EB7-F538-42E8-A543-521D5DA008C9}" type="presParOf" srcId="{2928F920-F110-4E3D-8D80-207039FC8CAF}" destId="{D403EE93-5C05-46B6-AFA0-410C1391005B}" srcOrd="16" destOrd="0" presId="urn:microsoft.com/office/officeart/2005/8/layout/radial6"/>
    <dgm:cxn modelId="{A4C7BFF2-A369-443C-B305-0C0A51BAA382}" type="presParOf" srcId="{2928F920-F110-4E3D-8D80-207039FC8CAF}" destId="{62CD76A3-9125-49BB-8EC5-46F0257D0B3B}" srcOrd="17" destOrd="0" presId="urn:microsoft.com/office/officeart/2005/8/layout/radial6"/>
    <dgm:cxn modelId="{BE58B0FB-E700-491F-A6DC-7F2873C49D6D}" type="presParOf" srcId="{2928F920-F110-4E3D-8D80-207039FC8CAF}" destId="{2E588741-D935-4930-8F8F-3D3691944641}"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1CED0-F568-4681-80D2-CC0E0D5CD870}" type="doc">
      <dgm:prSet loTypeId="urn:microsoft.com/office/officeart/2005/8/layout/radial2" loCatId="relationship" qsTypeId="urn:microsoft.com/office/officeart/2005/8/quickstyle/simple2" qsCatId="simple" csTypeId="urn:microsoft.com/office/officeart/2005/8/colors/colorful5" csCatId="colorful" phldr="1"/>
      <dgm:spPr/>
      <dgm:t>
        <a:bodyPr/>
        <a:lstStyle/>
        <a:p>
          <a:endParaRPr lang="en-IN"/>
        </a:p>
      </dgm:t>
    </dgm:pt>
    <dgm:pt modelId="{E19552A4-2201-42E8-99A8-9F0261146312}">
      <dgm:prSet phldrT="[Text]" custT="1"/>
      <dgm:spPr/>
      <dgm:t>
        <a:bodyPr/>
        <a:lstStyle/>
        <a:p>
          <a:r>
            <a:rPr lang="en-IN" sz="1200" dirty="0"/>
            <a:t>Alumni Connect : WebRTC + Firebase - Calls and Live Streaming</a:t>
          </a:r>
        </a:p>
      </dgm:t>
    </dgm:pt>
    <dgm:pt modelId="{99064E7A-0173-447A-ABBC-7749BF5956CC}" type="parTrans" cxnId="{462E4071-AB0F-4A16-807B-F13FBED6A1A6}">
      <dgm:prSet/>
      <dgm:spPr/>
      <dgm:t>
        <a:bodyPr/>
        <a:lstStyle/>
        <a:p>
          <a:endParaRPr lang="en-IN"/>
        </a:p>
      </dgm:t>
    </dgm:pt>
    <dgm:pt modelId="{9E59CC5A-084F-41E6-820D-DD67AB8FC653}" type="sibTrans" cxnId="{462E4071-AB0F-4A16-807B-F13FBED6A1A6}">
      <dgm:prSet/>
      <dgm:spPr/>
      <dgm:t>
        <a:bodyPr/>
        <a:lstStyle/>
        <a:p>
          <a:endParaRPr lang="en-IN"/>
        </a:p>
      </dgm:t>
    </dgm:pt>
    <dgm:pt modelId="{C54C2343-D9F0-4778-B591-422CAA4C1705}">
      <dgm:prSet phldrT="[Text]" custT="1"/>
      <dgm:spPr/>
      <dgm:t>
        <a:bodyPr/>
        <a:lstStyle/>
        <a:p>
          <a:r>
            <a:rPr lang="en-IN" sz="1400" dirty="0"/>
            <a:t>Resume Analysis: NLP</a:t>
          </a:r>
        </a:p>
      </dgm:t>
    </dgm:pt>
    <dgm:pt modelId="{CF6655A9-B25E-4EB5-929D-8460F21D4CBD}" type="parTrans" cxnId="{4A3A20EF-8CA5-4F41-8146-A0598BC87186}">
      <dgm:prSet/>
      <dgm:spPr/>
      <dgm:t>
        <a:bodyPr/>
        <a:lstStyle/>
        <a:p>
          <a:endParaRPr lang="en-IN"/>
        </a:p>
      </dgm:t>
    </dgm:pt>
    <dgm:pt modelId="{6F224D94-6D93-4850-8D9A-208CE6F70932}" type="sibTrans" cxnId="{4A3A20EF-8CA5-4F41-8146-A0598BC87186}">
      <dgm:prSet/>
      <dgm:spPr/>
      <dgm:t>
        <a:bodyPr/>
        <a:lstStyle/>
        <a:p>
          <a:endParaRPr lang="en-IN"/>
        </a:p>
      </dgm:t>
    </dgm:pt>
    <dgm:pt modelId="{B393A75E-89D9-49D5-A0E5-A3A5AE366961}">
      <dgm:prSet phldrT="[Text]" custT="1"/>
      <dgm:spPr/>
      <dgm:t>
        <a:bodyPr/>
        <a:lstStyle/>
        <a:p>
          <a:r>
            <a:rPr lang="en-IN" sz="1200" dirty="0"/>
            <a:t>Updates: Firebase Cloud Messaging – Push Notifications</a:t>
          </a:r>
        </a:p>
      </dgm:t>
    </dgm:pt>
    <dgm:pt modelId="{B3E414FB-4ACE-406F-8AD1-F6AD359081D5}" type="parTrans" cxnId="{16D178DF-CE0F-4036-B3C5-63106BBDB662}">
      <dgm:prSet/>
      <dgm:spPr/>
      <dgm:t>
        <a:bodyPr/>
        <a:lstStyle/>
        <a:p>
          <a:endParaRPr lang="en-IN"/>
        </a:p>
      </dgm:t>
    </dgm:pt>
    <dgm:pt modelId="{AB572645-E724-45BB-9A8B-A9C4AF1DC278}" type="sibTrans" cxnId="{16D178DF-CE0F-4036-B3C5-63106BBDB662}">
      <dgm:prSet/>
      <dgm:spPr/>
      <dgm:t>
        <a:bodyPr/>
        <a:lstStyle/>
        <a:p>
          <a:endParaRPr lang="en-IN"/>
        </a:p>
      </dgm:t>
    </dgm:pt>
    <dgm:pt modelId="{B0C4CBD2-4B09-420E-83BF-46773D289F14}">
      <dgm:prSet phldrT="[Text]" custT="1"/>
      <dgm:spPr/>
      <dgm:t>
        <a:bodyPr/>
        <a:lstStyle/>
        <a:p>
          <a:r>
            <a:rPr lang="en-IN" sz="1600" dirty="0"/>
            <a:t>Feeds: MySQL hosted on a cloud platform.</a:t>
          </a:r>
        </a:p>
      </dgm:t>
    </dgm:pt>
    <dgm:pt modelId="{5EFEC960-2E49-4950-AD33-283A4A400143}" type="parTrans" cxnId="{C42B8200-17FB-452A-AE28-28A412850424}">
      <dgm:prSet/>
      <dgm:spPr/>
      <dgm:t>
        <a:bodyPr/>
        <a:lstStyle/>
        <a:p>
          <a:endParaRPr lang="en-IN"/>
        </a:p>
      </dgm:t>
    </dgm:pt>
    <dgm:pt modelId="{15397736-8113-4B3D-A93C-A770FD366998}" type="sibTrans" cxnId="{C42B8200-17FB-452A-AE28-28A412850424}">
      <dgm:prSet/>
      <dgm:spPr/>
      <dgm:t>
        <a:bodyPr/>
        <a:lstStyle/>
        <a:p>
          <a:endParaRPr lang="en-IN"/>
        </a:p>
      </dgm:t>
    </dgm:pt>
    <dgm:pt modelId="{4A528F41-CBB0-48A8-B009-13A08E7E6210}">
      <dgm:prSet phldrT="[Text]" custT="1"/>
      <dgm:spPr/>
      <dgm:t>
        <a:bodyPr/>
        <a:lstStyle/>
        <a:p>
          <a:r>
            <a:rPr lang="en-IN" sz="1600" dirty="0"/>
            <a:t>Authentication: Firebase Auth Service</a:t>
          </a:r>
        </a:p>
      </dgm:t>
    </dgm:pt>
    <dgm:pt modelId="{B02AAD9D-D93C-4E29-9C63-08B5069C6639}" type="parTrans" cxnId="{374E1D66-37C5-461E-85F3-B5E292026248}">
      <dgm:prSet/>
      <dgm:spPr/>
      <dgm:t>
        <a:bodyPr/>
        <a:lstStyle/>
        <a:p>
          <a:endParaRPr lang="en-IN"/>
        </a:p>
      </dgm:t>
    </dgm:pt>
    <dgm:pt modelId="{AD7181A0-8F01-4A7E-98CE-1C40BCC6F937}" type="sibTrans" cxnId="{374E1D66-37C5-461E-85F3-B5E292026248}">
      <dgm:prSet/>
      <dgm:spPr/>
      <dgm:t>
        <a:bodyPr/>
        <a:lstStyle/>
        <a:p>
          <a:endParaRPr lang="en-IN"/>
        </a:p>
      </dgm:t>
    </dgm:pt>
    <dgm:pt modelId="{99845725-BC36-4591-9ACF-03926927E448}" type="pres">
      <dgm:prSet presAssocID="{C8C1CED0-F568-4681-80D2-CC0E0D5CD870}" presName="composite" presStyleCnt="0">
        <dgm:presLayoutVars>
          <dgm:chMax val="5"/>
          <dgm:dir/>
          <dgm:animLvl val="ctr"/>
          <dgm:resizeHandles val="exact"/>
        </dgm:presLayoutVars>
      </dgm:prSet>
      <dgm:spPr/>
    </dgm:pt>
    <dgm:pt modelId="{4434D489-996D-4400-9EB8-13219CAFAFFE}" type="pres">
      <dgm:prSet presAssocID="{C8C1CED0-F568-4681-80D2-CC0E0D5CD870}" presName="cycle" presStyleCnt="0"/>
      <dgm:spPr/>
    </dgm:pt>
    <dgm:pt modelId="{FFD0DBED-617B-4C25-888B-9BAD1066DE17}" type="pres">
      <dgm:prSet presAssocID="{C8C1CED0-F568-4681-80D2-CC0E0D5CD870}" presName="centerShape" presStyleCnt="0"/>
      <dgm:spPr/>
    </dgm:pt>
    <dgm:pt modelId="{A166D25D-9292-4F4A-929D-4E98FBA48DC6}" type="pres">
      <dgm:prSet presAssocID="{C8C1CED0-F568-4681-80D2-CC0E0D5CD870}" presName="connSite" presStyleLbl="node1" presStyleIdx="0" presStyleCnt="6"/>
      <dgm:spPr/>
    </dgm:pt>
    <dgm:pt modelId="{F2CD8F87-46D8-4CE0-B56A-77DC73E4A9E5}" type="pres">
      <dgm:prSet presAssocID="{C8C1CED0-F568-4681-80D2-CC0E0D5CD870}" presName="visible" presStyleLbl="node1" presStyleIdx="0" presStyleCnt="6" custLinFactNeighborX="35207" custLinFactNeighborY="-41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a:ext>
      </dgm:extLst>
    </dgm:pt>
    <dgm:pt modelId="{E796B12C-F8DA-4EE7-A681-E16E3EB3F439}" type="pres">
      <dgm:prSet presAssocID="{99064E7A-0173-447A-ABBC-7749BF5956CC}" presName="Name25" presStyleLbl="parChTrans1D1" presStyleIdx="0" presStyleCnt="5"/>
      <dgm:spPr/>
    </dgm:pt>
    <dgm:pt modelId="{495A7FC1-638D-43B5-815B-DD8FEA31D24C}" type="pres">
      <dgm:prSet presAssocID="{E19552A4-2201-42E8-99A8-9F0261146312}" presName="node" presStyleCnt="0"/>
      <dgm:spPr/>
    </dgm:pt>
    <dgm:pt modelId="{0F4D88CB-003B-46E2-9989-8D1E6B7C2DA1}" type="pres">
      <dgm:prSet presAssocID="{E19552A4-2201-42E8-99A8-9F0261146312}" presName="parentNode" presStyleLbl="node1" presStyleIdx="1" presStyleCnt="6" custScaleX="210738" custScaleY="210738" custLinFactX="100000" custLinFactNeighborX="145708" custLinFactNeighborY="64687">
        <dgm:presLayoutVars>
          <dgm:chMax val="1"/>
          <dgm:bulletEnabled val="1"/>
        </dgm:presLayoutVars>
      </dgm:prSet>
      <dgm:spPr/>
    </dgm:pt>
    <dgm:pt modelId="{3BF5E821-C272-45F1-9122-434439B538A5}" type="pres">
      <dgm:prSet presAssocID="{E19552A4-2201-42E8-99A8-9F0261146312}" presName="childNode" presStyleLbl="revTx" presStyleIdx="0" presStyleCnt="0">
        <dgm:presLayoutVars>
          <dgm:bulletEnabled val="1"/>
        </dgm:presLayoutVars>
      </dgm:prSet>
      <dgm:spPr/>
    </dgm:pt>
    <dgm:pt modelId="{26255DF2-9DB5-4686-B9A4-F8AC67C7D71E}" type="pres">
      <dgm:prSet presAssocID="{CF6655A9-B25E-4EB5-929D-8460F21D4CBD}" presName="Name25" presStyleLbl="parChTrans1D1" presStyleIdx="1" presStyleCnt="5"/>
      <dgm:spPr/>
    </dgm:pt>
    <dgm:pt modelId="{64D0952D-3432-45BF-95EB-790C9BD812CE}" type="pres">
      <dgm:prSet presAssocID="{C54C2343-D9F0-4778-B591-422CAA4C1705}" presName="node" presStyleCnt="0"/>
      <dgm:spPr/>
    </dgm:pt>
    <dgm:pt modelId="{2E1CA646-6048-4904-916B-E3DE1E2108B7}" type="pres">
      <dgm:prSet presAssocID="{C54C2343-D9F0-4778-B591-422CAA4C1705}" presName="parentNode" presStyleLbl="node1" presStyleIdx="2" presStyleCnt="6" custScaleX="139360" custScaleY="139360" custLinFactX="-200000" custLinFactNeighborX="-221784" custLinFactNeighborY="-46447">
        <dgm:presLayoutVars>
          <dgm:chMax val="1"/>
          <dgm:bulletEnabled val="1"/>
        </dgm:presLayoutVars>
      </dgm:prSet>
      <dgm:spPr/>
    </dgm:pt>
    <dgm:pt modelId="{70FD27B3-CEB9-4423-BA3E-B5107A53D589}" type="pres">
      <dgm:prSet presAssocID="{C54C2343-D9F0-4778-B591-422CAA4C1705}" presName="childNode" presStyleLbl="revTx" presStyleIdx="0" presStyleCnt="0">
        <dgm:presLayoutVars>
          <dgm:bulletEnabled val="1"/>
        </dgm:presLayoutVars>
      </dgm:prSet>
      <dgm:spPr/>
    </dgm:pt>
    <dgm:pt modelId="{74DCF380-8B85-4C84-9945-9EE7D83C9CB8}" type="pres">
      <dgm:prSet presAssocID="{B3E414FB-4ACE-406F-8AD1-F6AD359081D5}" presName="Name25" presStyleLbl="parChTrans1D1" presStyleIdx="2" presStyleCnt="5"/>
      <dgm:spPr/>
    </dgm:pt>
    <dgm:pt modelId="{09CC4E5E-9D01-4DB7-B718-F4B54C220B18}" type="pres">
      <dgm:prSet presAssocID="{B393A75E-89D9-49D5-A0E5-A3A5AE366961}" presName="node" presStyleCnt="0"/>
      <dgm:spPr/>
    </dgm:pt>
    <dgm:pt modelId="{6D8B9B9A-70F2-455A-8FB4-715D970C21C0}" type="pres">
      <dgm:prSet presAssocID="{B393A75E-89D9-49D5-A0E5-A3A5AE366961}" presName="parentNode" presStyleLbl="node1" presStyleIdx="3" presStyleCnt="6" custScaleX="180987" custScaleY="180987" custLinFactX="60556" custLinFactNeighborX="100000" custLinFactNeighborY="58246">
        <dgm:presLayoutVars>
          <dgm:chMax val="1"/>
          <dgm:bulletEnabled val="1"/>
        </dgm:presLayoutVars>
      </dgm:prSet>
      <dgm:spPr/>
    </dgm:pt>
    <dgm:pt modelId="{CD3E62C7-5409-490C-B3EF-E96E6B4A9888}" type="pres">
      <dgm:prSet presAssocID="{B393A75E-89D9-49D5-A0E5-A3A5AE366961}" presName="childNode" presStyleLbl="revTx" presStyleIdx="0" presStyleCnt="0">
        <dgm:presLayoutVars>
          <dgm:bulletEnabled val="1"/>
        </dgm:presLayoutVars>
      </dgm:prSet>
      <dgm:spPr/>
    </dgm:pt>
    <dgm:pt modelId="{E70ABBFF-2B19-442A-A99D-0D9D7256B75A}" type="pres">
      <dgm:prSet presAssocID="{5EFEC960-2E49-4950-AD33-283A4A400143}" presName="Name25" presStyleLbl="parChTrans1D1" presStyleIdx="3" presStyleCnt="5"/>
      <dgm:spPr/>
    </dgm:pt>
    <dgm:pt modelId="{39905909-666C-438A-9B74-3B824D82A6C5}" type="pres">
      <dgm:prSet presAssocID="{B0C4CBD2-4B09-420E-83BF-46773D289F14}" presName="node" presStyleCnt="0"/>
      <dgm:spPr/>
    </dgm:pt>
    <dgm:pt modelId="{C81F8AB4-EF1C-4570-AA8B-0EED37649343}" type="pres">
      <dgm:prSet presAssocID="{B0C4CBD2-4B09-420E-83BF-46773D289F14}" presName="parentNode" presStyleLbl="node1" presStyleIdx="4" presStyleCnt="6" custScaleX="162991" custScaleY="162991" custLinFactX="-173562" custLinFactNeighborX="-200000" custLinFactNeighborY="3236">
        <dgm:presLayoutVars>
          <dgm:chMax val="1"/>
          <dgm:bulletEnabled val="1"/>
        </dgm:presLayoutVars>
      </dgm:prSet>
      <dgm:spPr/>
    </dgm:pt>
    <dgm:pt modelId="{5805E692-35AD-44E3-9A46-6C769B7CF5BE}" type="pres">
      <dgm:prSet presAssocID="{B0C4CBD2-4B09-420E-83BF-46773D289F14}" presName="childNode" presStyleLbl="revTx" presStyleIdx="0" presStyleCnt="0">
        <dgm:presLayoutVars>
          <dgm:bulletEnabled val="1"/>
        </dgm:presLayoutVars>
      </dgm:prSet>
      <dgm:spPr/>
    </dgm:pt>
    <dgm:pt modelId="{937932F2-6A3A-43C0-8BE2-F57A63EE8FC7}" type="pres">
      <dgm:prSet presAssocID="{B02AAD9D-D93C-4E29-9C63-08B5069C6639}" presName="Name25" presStyleLbl="parChTrans1D1" presStyleIdx="4" presStyleCnt="5"/>
      <dgm:spPr/>
    </dgm:pt>
    <dgm:pt modelId="{A5E0C4CE-72A3-43E5-A6C8-AC47646A06C7}" type="pres">
      <dgm:prSet presAssocID="{4A528F41-CBB0-48A8-B009-13A08E7E6210}" presName="node" presStyleCnt="0"/>
      <dgm:spPr/>
    </dgm:pt>
    <dgm:pt modelId="{F94B7C00-5454-4713-959D-20AD683A2493}" type="pres">
      <dgm:prSet presAssocID="{4A528F41-CBB0-48A8-B009-13A08E7E6210}" presName="parentNode" presStyleLbl="node1" presStyleIdx="5" presStyleCnt="6" custScaleX="213922" custScaleY="213922" custLinFactNeighborX="37163" custLinFactNeighborY="-67253">
        <dgm:presLayoutVars>
          <dgm:chMax val="1"/>
          <dgm:bulletEnabled val="1"/>
        </dgm:presLayoutVars>
      </dgm:prSet>
      <dgm:spPr/>
    </dgm:pt>
    <dgm:pt modelId="{CC6B188F-4992-4859-9C36-B26A1B41687A}" type="pres">
      <dgm:prSet presAssocID="{4A528F41-CBB0-48A8-B009-13A08E7E6210}" presName="childNode" presStyleLbl="revTx" presStyleIdx="0" presStyleCnt="0">
        <dgm:presLayoutVars>
          <dgm:bulletEnabled val="1"/>
        </dgm:presLayoutVars>
      </dgm:prSet>
      <dgm:spPr/>
    </dgm:pt>
  </dgm:ptLst>
  <dgm:cxnLst>
    <dgm:cxn modelId="{C42B8200-17FB-452A-AE28-28A412850424}" srcId="{C8C1CED0-F568-4681-80D2-CC0E0D5CD870}" destId="{B0C4CBD2-4B09-420E-83BF-46773D289F14}" srcOrd="3" destOrd="0" parTransId="{5EFEC960-2E49-4950-AD33-283A4A400143}" sibTransId="{15397736-8113-4B3D-A93C-A770FD366998}"/>
    <dgm:cxn modelId="{D9DE4723-61BC-4B0C-B9A1-CCE417818D0D}" type="presOf" srcId="{99064E7A-0173-447A-ABBC-7749BF5956CC}" destId="{E796B12C-F8DA-4EE7-A681-E16E3EB3F439}" srcOrd="0" destOrd="0" presId="urn:microsoft.com/office/officeart/2005/8/layout/radial2"/>
    <dgm:cxn modelId="{0E078E45-921F-4E8D-AB8A-B4FD4405639C}" type="presOf" srcId="{E19552A4-2201-42E8-99A8-9F0261146312}" destId="{0F4D88CB-003B-46E2-9989-8D1E6B7C2DA1}" srcOrd="0" destOrd="0" presId="urn:microsoft.com/office/officeart/2005/8/layout/radial2"/>
    <dgm:cxn modelId="{374E1D66-37C5-461E-85F3-B5E292026248}" srcId="{C8C1CED0-F568-4681-80D2-CC0E0D5CD870}" destId="{4A528F41-CBB0-48A8-B009-13A08E7E6210}" srcOrd="4" destOrd="0" parTransId="{B02AAD9D-D93C-4E29-9C63-08B5069C6639}" sibTransId="{AD7181A0-8F01-4A7E-98CE-1C40BCC6F937}"/>
    <dgm:cxn modelId="{1069F148-27C5-4A60-835D-D9F801235DD4}" type="presOf" srcId="{B02AAD9D-D93C-4E29-9C63-08B5069C6639}" destId="{937932F2-6A3A-43C0-8BE2-F57A63EE8FC7}" srcOrd="0" destOrd="0" presId="urn:microsoft.com/office/officeart/2005/8/layout/radial2"/>
    <dgm:cxn modelId="{7F8F7249-4146-46B5-8AB2-BD02EF01379D}" type="presOf" srcId="{4A528F41-CBB0-48A8-B009-13A08E7E6210}" destId="{F94B7C00-5454-4713-959D-20AD683A2493}" srcOrd="0" destOrd="0" presId="urn:microsoft.com/office/officeart/2005/8/layout/radial2"/>
    <dgm:cxn modelId="{462E4071-AB0F-4A16-807B-F13FBED6A1A6}" srcId="{C8C1CED0-F568-4681-80D2-CC0E0D5CD870}" destId="{E19552A4-2201-42E8-99A8-9F0261146312}" srcOrd="0" destOrd="0" parTransId="{99064E7A-0173-447A-ABBC-7749BF5956CC}" sibTransId="{9E59CC5A-084F-41E6-820D-DD67AB8FC653}"/>
    <dgm:cxn modelId="{69604D7E-4316-43F8-AF5B-49E239D88A91}" type="presOf" srcId="{B393A75E-89D9-49D5-A0E5-A3A5AE366961}" destId="{6D8B9B9A-70F2-455A-8FB4-715D970C21C0}" srcOrd="0" destOrd="0" presId="urn:microsoft.com/office/officeart/2005/8/layout/radial2"/>
    <dgm:cxn modelId="{154B7F98-E800-4500-BD86-B1B5FB86F631}" type="presOf" srcId="{CF6655A9-B25E-4EB5-929D-8460F21D4CBD}" destId="{26255DF2-9DB5-4686-B9A4-F8AC67C7D71E}" srcOrd="0" destOrd="0" presId="urn:microsoft.com/office/officeart/2005/8/layout/radial2"/>
    <dgm:cxn modelId="{0FCD7FAF-F657-4383-8AC5-5C8C89A1C3B3}" type="presOf" srcId="{B0C4CBD2-4B09-420E-83BF-46773D289F14}" destId="{C81F8AB4-EF1C-4570-AA8B-0EED37649343}" srcOrd="0" destOrd="0" presId="urn:microsoft.com/office/officeart/2005/8/layout/radial2"/>
    <dgm:cxn modelId="{BD61EBBB-EC17-486B-B38F-6ABA1FFEFD07}" type="presOf" srcId="{C54C2343-D9F0-4778-B591-422CAA4C1705}" destId="{2E1CA646-6048-4904-916B-E3DE1E2108B7}" srcOrd="0" destOrd="0" presId="urn:microsoft.com/office/officeart/2005/8/layout/radial2"/>
    <dgm:cxn modelId="{297942BE-C503-419C-934C-6BAE14DA3316}" type="presOf" srcId="{B3E414FB-4ACE-406F-8AD1-F6AD359081D5}" destId="{74DCF380-8B85-4C84-9945-9EE7D83C9CB8}" srcOrd="0" destOrd="0" presId="urn:microsoft.com/office/officeart/2005/8/layout/radial2"/>
    <dgm:cxn modelId="{D028FCD7-7AA5-4B05-90E5-911D5DF2D8D0}" type="presOf" srcId="{5EFEC960-2E49-4950-AD33-283A4A400143}" destId="{E70ABBFF-2B19-442A-A99D-0D9D7256B75A}" srcOrd="0" destOrd="0" presId="urn:microsoft.com/office/officeart/2005/8/layout/radial2"/>
    <dgm:cxn modelId="{16D178DF-CE0F-4036-B3C5-63106BBDB662}" srcId="{C8C1CED0-F568-4681-80D2-CC0E0D5CD870}" destId="{B393A75E-89D9-49D5-A0E5-A3A5AE366961}" srcOrd="2" destOrd="0" parTransId="{B3E414FB-4ACE-406F-8AD1-F6AD359081D5}" sibTransId="{AB572645-E724-45BB-9A8B-A9C4AF1DC278}"/>
    <dgm:cxn modelId="{4A3A20EF-8CA5-4F41-8146-A0598BC87186}" srcId="{C8C1CED0-F568-4681-80D2-CC0E0D5CD870}" destId="{C54C2343-D9F0-4778-B591-422CAA4C1705}" srcOrd="1" destOrd="0" parTransId="{CF6655A9-B25E-4EB5-929D-8460F21D4CBD}" sibTransId="{6F224D94-6D93-4850-8D9A-208CE6F70932}"/>
    <dgm:cxn modelId="{76367DFD-29C0-4534-892A-A3A97FE90E86}" type="presOf" srcId="{C8C1CED0-F568-4681-80D2-CC0E0D5CD870}" destId="{99845725-BC36-4591-9ACF-03926927E448}" srcOrd="0" destOrd="0" presId="urn:microsoft.com/office/officeart/2005/8/layout/radial2"/>
    <dgm:cxn modelId="{6DA506AC-CEA1-41B5-9E3C-5409519E5539}" type="presParOf" srcId="{99845725-BC36-4591-9ACF-03926927E448}" destId="{4434D489-996D-4400-9EB8-13219CAFAFFE}" srcOrd="0" destOrd="0" presId="urn:microsoft.com/office/officeart/2005/8/layout/radial2"/>
    <dgm:cxn modelId="{16AABCDD-AB06-4C07-A60E-4B54080B4603}" type="presParOf" srcId="{4434D489-996D-4400-9EB8-13219CAFAFFE}" destId="{FFD0DBED-617B-4C25-888B-9BAD1066DE17}" srcOrd="0" destOrd="0" presId="urn:microsoft.com/office/officeart/2005/8/layout/radial2"/>
    <dgm:cxn modelId="{1D289494-E6BC-4BD9-A17F-508DF5277383}" type="presParOf" srcId="{FFD0DBED-617B-4C25-888B-9BAD1066DE17}" destId="{A166D25D-9292-4F4A-929D-4E98FBA48DC6}" srcOrd="0" destOrd="0" presId="urn:microsoft.com/office/officeart/2005/8/layout/radial2"/>
    <dgm:cxn modelId="{BA7D9F20-548F-4FB2-BFC0-CFEE8C8F7FD2}" type="presParOf" srcId="{FFD0DBED-617B-4C25-888B-9BAD1066DE17}" destId="{F2CD8F87-46D8-4CE0-B56A-77DC73E4A9E5}" srcOrd="1" destOrd="0" presId="urn:microsoft.com/office/officeart/2005/8/layout/radial2"/>
    <dgm:cxn modelId="{2DE045A8-782F-4975-92A8-7980A67BE728}" type="presParOf" srcId="{4434D489-996D-4400-9EB8-13219CAFAFFE}" destId="{E796B12C-F8DA-4EE7-A681-E16E3EB3F439}" srcOrd="1" destOrd="0" presId="urn:microsoft.com/office/officeart/2005/8/layout/radial2"/>
    <dgm:cxn modelId="{12C99FF4-2655-48BD-971D-A559BC9291FF}" type="presParOf" srcId="{4434D489-996D-4400-9EB8-13219CAFAFFE}" destId="{495A7FC1-638D-43B5-815B-DD8FEA31D24C}" srcOrd="2" destOrd="0" presId="urn:microsoft.com/office/officeart/2005/8/layout/radial2"/>
    <dgm:cxn modelId="{AF7C3392-D1D0-46A2-A08C-B3AD8B856D5C}" type="presParOf" srcId="{495A7FC1-638D-43B5-815B-DD8FEA31D24C}" destId="{0F4D88CB-003B-46E2-9989-8D1E6B7C2DA1}" srcOrd="0" destOrd="0" presId="urn:microsoft.com/office/officeart/2005/8/layout/radial2"/>
    <dgm:cxn modelId="{3ED1EC93-C3EB-4EC4-98DB-F8026D5EF04C}" type="presParOf" srcId="{495A7FC1-638D-43B5-815B-DD8FEA31D24C}" destId="{3BF5E821-C272-45F1-9122-434439B538A5}" srcOrd="1" destOrd="0" presId="urn:microsoft.com/office/officeart/2005/8/layout/radial2"/>
    <dgm:cxn modelId="{6870C76C-7F88-47B8-B552-3884350BEDF1}" type="presParOf" srcId="{4434D489-996D-4400-9EB8-13219CAFAFFE}" destId="{26255DF2-9DB5-4686-B9A4-F8AC67C7D71E}" srcOrd="3" destOrd="0" presId="urn:microsoft.com/office/officeart/2005/8/layout/radial2"/>
    <dgm:cxn modelId="{70461985-E17B-4AAF-96E0-0FCF5AD515A9}" type="presParOf" srcId="{4434D489-996D-4400-9EB8-13219CAFAFFE}" destId="{64D0952D-3432-45BF-95EB-790C9BD812CE}" srcOrd="4" destOrd="0" presId="urn:microsoft.com/office/officeart/2005/8/layout/radial2"/>
    <dgm:cxn modelId="{7A8C4BB8-164C-4CF5-8A69-BB2DE38B1470}" type="presParOf" srcId="{64D0952D-3432-45BF-95EB-790C9BD812CE}" destId="{2E1CA646-6048-4904-916B-E3DE1E2108B7}" srcOrd="0" destOrd="0" presId="urn:microsoft.com/office/officeart/2005/8/layout/radial2"/>
    <dgm:cxn modelId="{37F54FA8-F14A-4E2E-A264-2A378FB25E30}" type="presParOf" srcId="{64D0952D-3432-45BF-95EB-790C9BD812CE}" destId="{70FD27B3-CEB9-4423-BA3E-B5107A53D589}" srcOrd="1" destOrd="0" presId="urn:microsoft.com/office/officeart/2005/8/layout/radial2"/>
    <dgm:cxn modelId="{9BF65F81-086C-41B6-900B-BCD4C94C6932}" type="presParOf" srcId="{4434D489-996D-4400-9EB8-13219CAFAFFE}" destId="{74DCF380-8B85-4C84-9945-9EE7D83C9CB8}" srcOrd="5" destOrd="0" presId="urn:microsoft.com/office/officeart/2005/8/layout/radial2"/>
    <dgm:cxn modelId="{CBA39BC5-8EF6-4C0F-9F33-9D1E42727F6B}" type="presParOf" srcId="{4434D489-996D-4400-9EB8-13219CAFAFFE}" destId="{09CC4E5E-9D01-4DB7-B718-F4B54C220B18}" srcOrd="6" destOrd="0" presId="urn:microsoft.com/office/officeart/2005/8/layout/radial2"/>
    <dgm:cxn modelId="{85A2FD1D-6B84-4805-9C2C-46B80BFD92FB}" type="presParOf" srcId="{09CC4E5E-9D01-4DB7-B718-F4B54C220B18}" destId="{6D8B9B9A-70F2-455A-8FB4-715D970C21C0}" srcOrd="0" destOrd="0" presId="urn:microsoft.com/office/officeart/2005/8/layout/radial2"/>
    <dgm:cxn modelId="{8A1992F7-E0D5-4A34-B0C6-04970C954E59}" type="presParOf" srcId="{09CC4E5E-9D01-4DB7-B718-F4B54C220B18}" destId="{CD3E62C7-5409-490C-B3EF-E96E6B4A9888}" srcOrd="1" destOrd="0" presId="urn:microsoft.com/office/officeart/2005/8/layout/radial2"/>
    <dgm:cxn modelId="{C149ADCD-585C-42AC-BC08-04073D8E4F58}" type="presParOf" srcId="{4434D489-996D-4400-9EB8-13219CAFAFFE}" destId="{E70ABBFF-2B19-442A-A99D-0D9D7256B75A}" srcOrd="7" destOrd="0" presId="urn:microsoft.com/office/officeart/2005/8/layout/radial2"/>
    <dgm:cxn modelId="{DD1CC7A8-052A-40A2-BF02-DF6BA225CA8B}" type="presParOf" srcId="{4434D489-996D-4400-9EB8-13219CAFAFFE}" destId="{39905909-666C-438A-9B74-3B824D82A6C5}" srcOrd="8" destOrd="0" presId="urn:microsoft.com/office/officeart/2005/8/layout/radial2"/>
    <dgm:cxn modelId="{EB3AFA38-0543-4F1A-9CF3-6C93382D2994}" type="presParOf" srcId="{39905909-666C-438A-9B74-3B824D82A6C5}" destId="{C81F8AB4-EF1C-4570-AA8B-0EED37649343}" srcOrd="0" destOrd="0" presId="urn:microsoft.com/office/officeart/2005/8/layout/radial2"/>
    <dgm:cxn modelId="{607E369D-8E49-4C92-A636-7056992776A4}" type="presParOf" srcId="{39905909-666C-438A-9B74-3B824D82A6C5}" destId="{5805E692-35AD-44E3-9A46-6C769B7CF5BE}" srcOrd="1" destOrd="0" presId="urn:microsoft.com/office/officeart/2005/8/layout/radial2"/>
    <dgm:cxn modelId="{8379D8B3-1FD6-4E4C-83C4-1DFC397E8671}" type="presParOf" srcId="{4434D489-996D-4400-9EB8-13219CAFAFFE}" destId="{937932F2-6A3A-43C0-8BE2-F57A63EE8FC7}" srcOrd="9" destOrd="0" presId="urn:microsoft.com/office/officeart/2005/8/layout/radial2"/>
    <dgm:cxn modelId="{1A8D5B9E-98A8-4ADD-94AF-C9360454B5FB}" type="presParOf" srcId="{4434D489-996D-4400-9EB8-13219CAFAFFE}" destId="{A5E0C4CE-72A3-43E5-A6C8-AC47646A06C7}" srcOrd="10" destOrd="0" presId="urn:microsoft.com/office/officeart/2005/8/layout/radial2"/>
    <dgm:cxn modelId="{576306C8-7F8B-4A73-8109-B3C187896F35}" type="presParOf" srcId="{A5E0C4CE-72A3-43E5-A6C8-AC47646A06C7}" destId="{F94B7C00-5454-4713-959D-20AD683A2493}" srcOrd="0" destOrd="0" presId="urn:microsoft.com/office/officeart/2005/8/layout/radial2"/>
    <dgm:cxn modelId="{3FBF1C1C-9853-4E4C-BCC4-6640A2E94A0B}" type="presParOf" srcId="{A5E0C4CE-72A3-43E5-A6C8-AC47646A06C7}" destId="{CC6B188F-4992-4859-9C36-B26A1B41687A}"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C50279-C69B-44F8-94BD-9A2D06D4D667}" type="doc">
      <dgm:prSet loTypeId="urn:microsoft.com/office/officeart/2005/8/layout/venn1" loCatId="relationship" qsTypeId="urn:microsoft.com/office/officeart/2005/8/quickstyle/3d1" qsCatId="3D" csTypeId="urn:microsoft.com/office/officeart/2005/8/colors/colorful4" csCatId="colorful" phldr="1"/>
      <dgm:spPr/>
    </dgm:pt>
    <dgm:pt modelId="{684A80E8-3FF3-4EED-8631-AF25B30000F0}">
      <dgm:prSet phldrT="[Text]"/>
      <dgm:spPr/>
      <dgm:t>
        <a:bodyPr/>
        <a:lstStyle/>
        <a:p>
          <a:r>
            <a:rPr lang="en-IN" dirty="0"/>
            <a:t>Development Cost</a:t>
          </a:r>
        </a:p>
      </dgm:t>
    </dgm:pt>
    <dgm:pt modelId="{9293E6B4-8DF8-4210-B6A5-38CB426FA611}" type="parTrans" cxnId="{EBDA424A-D362-45C6-99B0-CABC528253F0}">
      <dgm:prSet/>
      <dgm:spPr/>
      <dgm:t>
        <a:bodyPr/>
        <a:lstStyle/>
        <a:p>
          <a:endParaRPr lang="en-IN"/>
        </a:p>
      </dgm:t>
    </dgm:pt>
    <dgm:pt modelId="{D5C11A56-38F3-488B-80EA-3E947A1F8CAE}" type="sibTrans" cxnId="{EBDA424A-D362-45C6-99B0-CABC528253F0}">
      <dgm:prSet/>
      <dgm:spPr/>
      <dgm:t>
        <a:bodyPr/>
        <a:lstStyle/>
        <a:p>
          <a:endParaRPr lang="en-IN"/>
        </a:p>
      </dgm:t>
    </dgm:pt>
    <dgm:pt modelId="{A082A19F-3209-4DE5-AF15-5A2C3DBB9090}">
      <dgm:prSet phldrT="[Text]"/>
      <dgm:spPr/>
      <dgm:t>
        <a:bodyPr/>
        <a:lstStyle/>
        <a:p>
          <a:r>
            <a:rPr lang="en-IN" dirty="0"/>
            <a:t>Maintenance Cost</a:t>
          </a:r>
        </a:p>
      </dgm:t>
    </dgm:pt>
    <dgm:pt modelId="{CE2A52E4-2788-4657-B144-2E5CCB84A772}" type="parTrans" cxnId="{DCA0E75C-3E55-4AC1-9DEC-93939C225621}">
      <dgm:prSet/>
      <dgm:spPr/>
      <dgm:t>
        <a:bodyPr/>
        <a:lstStyle/>
        <a:p>
          <a:endParaRPr lang="en-IN"/>
        </a:p>
      </dgm:t>
    </dgm:pt>
    <dgm:pt modelId="{6B349EAE-9C06-417A-B9F1-7B10E1AEB3CE}" type="sibTrans" cxnId="{DCA0E75C-3E55-4AC1-9DEC-93939C225621}">
      <dgm:prSet/>
      <dgm:spPr/>
      <dgm:t>
        <a:bodyPr/>
        <a:lstStyle/>
        <a:p>
          <a:endParaRPr lang="en-IN"/>
        </a:p>
      </dgm:t>
    </dgm:pt>
    <dgm:pt modelId="{49CF16CD-93C0-44C7-A271-7A1D753DB907}">
      <dgm:prSet phldrT="[Text]"/>
      <dgm:spPr/>
      <dgm:t>
        <a:bodyPr/>
        <a:lstStyle/>
        <a:p>
          <a:r>
            <a:rPr lang="en-IN" dirty="0"/>
            <a:t>Data Privacy</a:t>
          </a:r>
        </a:p>
      </dgm:t>
    </dgm:pt>
    <dgm:pt modelId="{2592E421-E793-4BE7-ADE6-380D8C6C5577}" type="parTrans" cxnId="{B8524292-921C-41C1-85FA-2AA9FF8CF28D}">
      <dgm:prSet/>
      <dgm:spPr/>
      <dgm:t>
        <a:bodyPr/>
        <a:lstStyle/>
        <a:p>
          <a:endParaRPr lang="en-IN"/>
        </a:p>
      </dgm:t>
    </dgm:pt>
    <dgm:pt modelId="{9FA219DA-B1AE-40AF-BC92-05A5DFBE8158}" type="sibTrans" cxnId="{B8524292-921C-41C1-85FA-2AA9FF8CF28D}">
      <dgm:prSet/>
      <dgm:spPr/>
      <dgm:t>
        <a:bodyPr/>
        <a:lstStyle/>
        <a:p>
          <a:endParaRPr lang="en-IN"/>
        </a:p>
      </dgm:t>
    </dgm:pt>
    <dgm:pt modelId="{18F698DC-4B2C-4B77-9C7F-445A98BA6FD3}">
      <dgm:prSet phldrT="[Text]"/>
      <dgm:spPr/>
      <dgm:t>
        <a:bodyPr/>
        <a:lstStyle/>
        <a:p>
          <a:r>
            <a:rPr lang="en-IN" dirty="0"/>
            <a:t>Server Requests</a:t>
          </a:r>
        </a:p>
      </dgm:t>
    </dgm:pt>
    <dgm:pt modelId="{22A1E02A-0105-42B6-A244-A8EDEBA49FB4}" type="parTrans" cxnId="{655D88F2-1CEF-4A65-8A97-2EB7C1CE12BD}">
      <dgm:prSet/>
      <dgm:spPr/>
      <dgm:t>
        <a:bodyPr/>
        <a:lstStyle/>
        <a:p>
          <a:endParaRPr lang="en-IN"/>
        </a:p>
      </dgm:t>
    </dgm:pt>
    <dgm:pt modelId="{A04E5C9C-E5E7-4100-AAFC-6FDF669F03B1}" type="sibTrans" cxnId="{655D88F2-1CEF-4A65-8A97-2EB7C1CE12BD}">
      <dgm:prSet/>
      <dgm:spPr/>
      <dgm:t>
        <a:bodyPr/>
        <a:lstStyle/>
        <a:p>
          <a:endParaRPr lang="en-IN"/>
        </a:p>
      </dgm:t>
    </dgm:pt>
    <dgm:pt modelId="{039DED3D-578A-4D42-98C3-DB380E26E9D9}">
      <dgm:prSet phldrT="[Text]"/>
      <dgm:spPr/>
      <dgm:t>
        <a:bodyPr/>
        <a:lstStyle/>
        <a:p>
          <a:r>
            <a:rPr lang="en-IN" dirty="0"/>
            <a:t>Technical Feasibility</a:t>
          </a:r>
        </a:p>
      </dgm:t>
    </dgm:pt>
    <dgm:pt modelId="{402D435F-4505-49F9-AF9A-DB2E3C4A8EB8}" type="parTrans" cxnId="{19BAAE77-D593-4172-8147-E34A8018DAD6}">
      <dgm:prSet/>
      <dgm:spPr/>
      <dgm:t>
        <a:bodyPr/>
        <a:lstStyle/>
        <a:p>
          <a:endParaRPr lang="en-IN"/>
        </a:p>
      </dgm:t>
    </dgm:pt>
    <dgm:pt modelId="{EA22F27B-3A1E-423E-AA5E-9B6B625E4C80}" type="sibTrans" cxnId="{19BAAE77-D593-4172-8147-E34A8018DAD6}">
      <dgm:prSet/>
      <dgm:spPr/>
      <dgm:t>
        <a:bodyPr/>
        <a:lstStyle/>
        <a:p>
          <a:endParaRPr lang="en-IN"/>
        </a:p>
      </dgm:t>
    </dgm:pt>
    <dgm:pt modelId="{BB1D0697-A8FE-47EB-BD9C-F1E254D7FADC}" type="pres">
      <dgm:prSet presAssocID="{EAC50279-C69B-44F8-94BD-9A2D06D4D667}" presName="compositeShape" presStyleCnt="0">
        <dgm:presLayoutVars>
          <dgm:chMax val="7"/>
          <dgm:dir/>
          <dgm:resizeHandles val="exact"/>
        </dgm:presLayoutVars>
      </dgm:prSet>
      <dgm:spPr/>
    </dgm:pt>
    <dgm:pt modelId="{255E759C-2A74-4F87-9E7F-7EC8C94D0A6B}" type="pres">
      <dgm:prSet presAssocID="{684A80E8-3FF3-4EED-8631-AF25B30000F0}" presName="circ1" presStyleLbl="vennNode1" presStyleIdx="0" presStyleCnt="5"/>
      <dgm:spPr/>
    </dgm:pt>
    <dgm:pt modelId="{7E5192A8-32E7-4083-A4BA-10E4EC378F62}" type="pres">
      <dgm:prSet presAssocID="{684A80E8-3FF3-4EED-8631-AF25B30000F0}" presName="circ1Tx" presStyleLbl="revTx" presStyleIdx="0" presStyleCnt="0">
        <dgm:presLayoutVars>
          <dgm:chMax val="0"/>
          <dgm:chPref val="0"/>
          <dgm:bulletEnabled val="1"/>
        </dgm:presLayoutVars>
      </dgm:prSet>
      <dgm:spPr/>
    </dgm:pt>
    <dgm:pt modelId="{C9505314-B8B8-449A-91AA-30FE42653796}" type="pres">
      <dgm:prSet presAssocID="{A082A19F-3209-4DE5-AF15-5A2C3DBB9090}" presName="circ2" presStyleLbl="vennNode1" presStyleIdx="1" presStyleCnt="5"/>
      <dgm:spPr/>
    </dgm:pt>
    <dgm:pt modelId="{6F30869C-FADB-414E-9647-FF163A731502}" type="pres">
      <dgm:prSet presAssocID="{A082A19F-3209-4DE5-AF15-5A2C3DBB9090}" presName="circ2Tx" presStyleLbl="revTx" presStyleIdx="0" presStyleCnt="0">
        <dgm:presLayoutVars>
          <dgm:chMax val="0"/>
          <dgm:chPref val="0"/>
          <dgm:bulletEnabled val="1"/>
        </dgm:presLayoutVars>
      </dgm:prSet>
      <dgm:spPr/>
    </dgm:pt>
    <dgm:pt modelId="{DB3C796C-603D-4389-BFBF-2DAFEB66B5FC}" type="pres">
      <dgm:prSet presAssocID="{49CF16CD-93C0-44C7-A271-7A1D753DB907}" presName="circ3" presStyleLbl="vennNode1" presStyleIdx="2" presStyleCnt="5"/>
      <dgm:spPr/>
    </dgm:pt>
    <dgm:pt modelId="{113D08B1-8897-4136-BCA8-9276514D3180}" type="pres">
      <dgm:prSet presAssocID="{49CF16CD-93C0-44C7-A271-7A1D753DB907}" presName="circ3Tx" presStyleLbl="revTx" presStyleIdx="0" presStyleCnt="0">
        <dgm:presLayoutVars>
          <dgm:chMax val="0"/>
          <dgm:chPref val="0"/>
          <dgm:bulletEnabled val="1"/>
        </dgm:presLayoutVars>
      </dgm:prSet>
      <dgm:spPr/>
    </dgm:pt>
    <dgm:pt modelId="{33D5A2FF-5458-4276-872D-35A12297DAD6}" type="pres">
      <dgm:prSet presAssocID="{18F698DC-4B2C-4B77-9C7F-445A98BA6FD3}" presName="circ4" presStyleLbl="vennNode1" presStyleIdx="3" presStyleCnt="5"/>
      <dgm:spPr/>
    </dgm:pt>
    <dgm:pt modelId="{6FBA439B-BE7D-4515-AA7E-04D3B2462F6B}" type="pres">
      <dgm:prSet presAssocID="{18F698DC-4B2C-4B77-9C7F-445A98BA6FD3}" presName="circ4Tx" presStyleLbl="revTx" presStyleIdx="0" presStyleCnt="0">
        <dgm:presLayoutVars>
          <dgm:chMax val="0"/>
          <dgm:chPref val="0"/>
          <dgm:bulletEnabled val="1"/>
        </dgm:presLayoutVars>
      </dgm:prSet>
      <dgm:spPr/>
    </dgm:pt>
    <dgm:pt modelId="{D7965803-6761-47F7-B917-57A13541F4E8}" type="pres">
      <dgm:prSet presAssocID="{039DED3D-578A-4D42-98C3-DB380E26E9D9}" presName="circ5" presStyleLbl="vennNode1" presStyleIdx="4" presStyleCnt="5"/>
      <dgm:spPr/>
    </dgm:pt>
    <dgm:pt modelId="{53622C41-2C3A-4F19-BE15-872C65E82DDA}" type="pres">
      <dgm:prSet presAssocID="{039DED3D-578A-4D42-98C3-DB380E26E9D9}" presName="circ5Tx" presStyleLbl="revTx" presStyleIdx="0" presStyleCnt="0">
        <dgm:presLayoutVars>
          <dgm:chMax val="0"/>
          <dgm:chPref val="0"/>
          <dgm:bulletEnabled val="1"/>
        </dgm:presLayoutVars>
      </dgm:prSet>
      <dgm:spPr/>
    </dgm:pt>
  </dgm:ptLst>
  <dgm:cxnLst>
    <dgm:cxn modelId="{A5BA5519-6603-4E0A-A522-7401BAE35018}" type="presOf" srcId="{A082A19F-3209-4DE5-AF15-5A2C3DBB9090}" destId="{6F30869C-FADB-414E-9647-FF163A731502}" srcOrd="0" destOrd="0" presId="urn:microsoft.com/office/officeart/2005/8/layout/venn1"/>
    <dgm:cxn modelId="{DCA0E75C-3E55-4AC1-9DEC-93939C225621}" srcId="{EAC50279-C69B-44F8-94BD-9A2D06D4D667}" destId="{A082A19F-3209-4DE5-AF15-5A2C3DBB9090}" srcOrd="1" destOrd="0" parTransId="{CE2A52E4-2788-4657-B144-2E5CCB84A772}" sibTransId="{6B349EAE-9C06-417A-B9F1-7B10E1AEB3CE}"/>
    <dgm:cxn modelId="{EBDA424A-D362-45C6-99B0-CABC528253F0}" srcId="{EAC50279-C69B-44F8-94BD-9A2D06D4D667}" destId="{684A80E8-3FF3-4EED-8631-AF25B30000F0}" srcOrd="0" destOrd="0" parTransId="{9293E6B4-8DF8-4210-B6A5-38CB426FA611}" sibTransId="{D5C11A56-38F3-488B-80EA-3E947A1F8CAE}"/>
    <dgm:cxn modelId="{4DF8274C-D23D-46E8-9CDD-26FB90170A8F}" type="presOf" srcId="{49CF16CD-93C0-44C7-A271-7A1D753DB907}" destId="{113D08B1-8897-4136-BCA8-9276514D3180}" srcOrd="0" destOrd="0" presId="urn:microsoft.com/office/officeart/2005/8/layout/venn1"/>
    <dgm:cxn modelId="{66F8C26F-6418-4DDB-B48D-E734F829394D}" type="presOf" srcId="{18F698DC-4B2C-4B77-9C7F-445A98BA6FD3}" destId="{6FBA439B-BE7D-4515-AA7E-04D3B2462F6B}" srcOrd="0" destOrd="0" presId="urn:microsoft.com/office/officeart/2005/8/layout/venn1"/>
    <dgm:cxn modelId="{19BAAE77-D593-4172-8147-E34A8018DAD6}" srcId="{EAC50279-C69B-44F8-94BD-9A2D06D4D667}" destId="{039DED3D-578A-4D42-98C3-DB380E26E9D9}" srcOrd="4" destOrd="0" parTransId="{402D435F-4505-49F9-AF9A-DB2E3C4A8EB8}" sibTransId="{EA22F27B-3A1E-423E-AA5E-9B6B625E4C80}"/>
    <dgm:cxn modelId="{FC44E38A-97B2-4667-B246-1FF2393444BD}" type="presOf" srcId="{EAC50279-C69B-44F8-94BD-9A2D06D4D667}" destId="{BB1D0697-A8FE-47EB-BD9C-F1E254D7FADC}" srcOrd="0" destOrd="0" presId="urn:microsoft.com/office/officeart/2005/8/layout/venn1"/>
    <dgm:cxn modelId="{1379BE8F-13BE-42AD-ABBB-F0F4BD3B6808}" type="presOf" srcId="{039DED3D-578A-4D42-98C3-DB380E26E9D9}" destId="{53622C41-2C3A-4F19-BE15-872C65E82DDA}" srcOrd="0" destOrd="0" presId="urn:microsoft.com/office/officeart/2005/8/layout/venn1"/>
    <dgm:cxn modelId="{B8524292-921C-41C1-85FA-2AA9FF8CF28D}" srcId="{EAC50279-C69B-44F8-94BD-9A2D06D4D667}" destId="{49CF16CD-93C0-44C7-A271-7A1D753DB907}" srcOrd="2" destOrd="0" parTransId="{2592E421-E793-4BE7-ADE6-380D8C6C5577}" sibTransId="{9FA219DA-B1AE-40AF-BC92-05A5DFBE8158}"/>
    <dgm:cxn modelId="{17F4869D-B0A6-40A2-B9F1-D5A1D92FEABB}" type="presOf" srcId="{684A80E8-3FF3-4EED-8631-AF25B30000F0}" destId="{7E5192A8-32E7-4083-A4BA-10E4EC378F62}" srcOrd="0" destOrd="0" presId="urn:microsoft.com/office/officeart/2005/8/layout/venn1"/>
    <dgm:cxn modelId="{655D88F2-1CEF-4A65-8A97-2EB7C1CE12BD}" srcId="{EAC50279-C69B-44F8-94BD-9A2D06D4D667}" destId="{18F698DC-4B2C-4B77-9C7F-445A98BA6FD3}" srcOrd="3" destOrd="0" parTransId="{22A1E02A-0105-42B6-A244-A8EDEBA49FB4}" sibTransId="{A04E5C9C-E5E7-4100-AAFC-6FDF669F03B1}"/>
    <dgm:cxn modelId="{421AE664-0A83-40EB-A906-B423847DD98B}" type="presParOf" srcId="{BB1D0697-A8FE-47EB-BD9C-F1E254D7FADC}" destId="{255E759C-2A74-4F87-9E7F-7EC8C94D0A6B}" srcOrd="0" destOrd="0" presId="urn:microsoft.com/office/officeart/2005/8/layout/venn1"/>
    <dgm:cxn modelId="{A295A97F-AA8F-48F9-9A23-C7E584EFE029}" type="presParOf" srcId="{BB1D0697-A8FE-47EB-BD9C-F1E254D7FADC}" destId="{7E5192A8-32E7-4083-A4BA-10E4EC378F62}" srcOrd="1" destOrd="0" presId="urn:microsoft.com/office/officeart/2005/8/layout/venn1"/>
    <dgm:cxn modelId="{F60EE0FE-7B32-494A-8E02-C2D805FCD98E}" type="presParOf" srcId="{BB1D0697-A8FE-47EB-BD9C-F1E254D7FADC}" destId="{C9505314-B8B8-449A-91AA-30FE42653796}" srcOrd="2" destOrd="0" presId="urn:microsoft.com/office/officeart/2005/8/layout/venn1"/>
    <dgm:cxn modelId="{80D952C3-8EFB-451C-A075-89D2D40D0EB3}" type="presParOf" srcId="{BB1D0697-A8FE-47EB-BD9C-F1E254D7FADC}" destId="{6F30869C-FADB-414E-9647-FF163A731502}" srcOrd="3" destOrd="0" presId="urn:microsoft.com/office/officeart/2005/8/layout/venn1"/>
    <dgm:cxn modelId="{5A9C1D78-F06A-44F5-BB80-529ACCC79437}" type="presParOf" srcId="{BB1D0697-A8FE-47EB-BD9C-F1E254D7FADC}" destId="{DB3C796C-603D-4389-BFBF-2DAFEB66B5FC}" srcOrd="4" destOrd="0" presId="urn:microsoft.com/office/officeart/2005/8/layout/venn1"/>
    <dgm:cxn modelId="{0F72C888-B430-4792-9ABB-55F60AB2D26A}" type="presParOf" srcId="{BB1D0697-A8FE-47EB-BD9C-F1E254D7FADC}" destId="{113D08B1-8897-4136-BCA8-9276514D3180}" srcOrd="5" destOrd="0" presId="urn:microsoft.com/office/officeart/2005/8/layout/venn1"/>
    <dgm:cxn modelId="{B1A1EE96-F189-4FA3-8A8D-8758105366BF}" type="presParOf" srcId="{BB1D0697-A8FE-47EB-BD9C-F1E254D7FADC}" destId="{33D5A2FF-5458-4276-872D-35A12297DAD6}" srcOrd="6" destOrd="0" presId="urn:microsoft.com/office/officeart/2005/8/layout/venn1"/>
    <dgm:cxn modelId="{E602419A-177E-4EAF-8ABE-0869CF4E2C82}" type="presParOf" srcId="{BB1D0697-A8FE-47EB-BD9C-F1E254D7FADC}" destId="{6FBA439B-BE7D-4515-AA7E-04D3B2462F6B}" srcOrd="7" destOrd="0" presId="urn:microsoft.com/office/officeart/2005/8/layout/venn1"/>
    <dgm:cxn modelId="{030E2432-81FE-4FA6-B90A-27F1C36DB6F9}" type="presParOf" srcId="{BB1D0697-A8FE-47EB-BD9C-F1E254D7FADC}" destId="{D7965803-6761-47F7-B917-57A13541F4E8}" srcOrd="8" destOrd="0" presId="urn:microsoft.com/office/officeart/2005/8/layout/venn1"/>
    <dgm:cxn modelId="{8EAFDB58-AA8A-4010-A776-914403412CC8}" type="presParOf" srcId="{BB1D0697-A8FE-47EB-BD9C-F1E254D7FADC}" destId="{53622C41-2C3A-4F19-BE15-872C65E82DDA}"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88741-D935-4930-8F8F-3D3691944641}">
      <dsp:nvSpPr>
        <dsp:cNvPr id="0" name=""/>
        <dsp:cNvSpPr/>
      </dsp:nvSpPr>
      <dsp:spPr>
        <a:xfrm>
          <a:off x="1967034" y="612368"/>
          <a:ext cx="4193930" cy="4193930"/>
        </a:xfrm>
        <a:prstGeom prst="blockArc">
          <a:avLst>
            <a:gd name="adj1" fmla="val 12600000"/>
            <a:gd name="adj2" fmla="val 16200000"/>
            <a:gd name="adj3" fmla="val 452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E05043-C36E-4BED-9037-EFE4B09C88B8}">
      <dsp:nvSpPr>
        <dsp:cNvPr id="0" name=""/>
        <dsp:cNvSpPr/>
      </dsp:nvSpPr>
      <dsp:spPr>
        <a:xfrm>
          <a:off x="1967034" y="612368"/>
          <a:ext cx="4193930" cy="4193930"/>
        </a:xfrm>
        <a:prstGeom prst="blockArc">
          <a:avLst>
            <a:gd name="adj1" fmla="val 9000000"/>
            <a:gd name="adj2" fmla="val 12600000"/>
            <a:gd name="adj3" fmla="val 4521"/>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A2A6BF-7326-47EE-A86E-6E2734961BAE}">
      <dsp:nvSpPr>
        <dsp:cNvPr id="0" name=""/>
        <dsp:cNvSpPr/>
      </dsp:nvSpPr>
      <dsp:spPr>
        <a:xfrm>
          <a:off x="1967034" y="612368"/>
          <a:ext cx="4193930" cy="4193930"/>
        </a:xfrm>
        <a:prstGeom prst="blockArc">
          <a:avLst>
            <a:gd name="adj1" fmla="val 5400000"/>
            <a:gd name="adj2" fmla="val 9000000"/>
            <a:gd name="adj3" fmla="val 452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35AE6C-332B-469A-B852-CA37517F82A4}">
      <dsp:nvSpPr>
        <dsp:cNvPr id="0" name=""/>
        <dsp:cNvSpPr/>
      </dsp:nvSpPr>
      <dsp:spPr>
        <a:xfrm>
          <a:off x="1967034" y="612368"/>
          <a:ext cx="4193930" cy="4193930"/>
        </a:xfrm>
        <a:prstGeom prst="blockArc">
          <a:avLst>
            <a:gd name="adj1" fmla="val 1800000"/>
            <a:gd name="adj2" fmla="val 5400000"/>
            <a:gd name="adj3" fmla="val 452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F2E341-BF13-4824-88A7-C6BB778DC503}">
      <dsp:nvSpPr>
        <dsp:cNvPr id="0" name=""/>
        <dsp:cNvSpPr/>
      </dsp:nvSpPr>
      <dsp:spPr>
        <a:xfrm>
          <a:off x="1967034" y="612368"/>
          <a:ext cx="4193930" cy="4193930"/>
        </a:xfrm>
        <a:prstGeom prst="blockArc">
          <a:avLst>
            <a:gd name="adj1" fmla="val 19800000"/>
            <a:gd name="adj2" fmla="val 1800000"/>
            <a:gd name="adj3" fmla="val 4521"/>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0BD860-3001-45AF-9062-6B5A9DB760BA}">
      <dsp:nvSpPr>
        <dsp:cNvPr id="0" name=""/>
        <dsp:cNvSpPr/>
      </dsp:nvSpPr>
      <dsp:spPr>
        <a:xfrm>
          <a:off x="1967034" y="612368"/>
          <a:ext cx="4193930" cy="4193930"/>
        </a:xfrm>
        <a:prstGeom prst="blockArc">
          <a:avLst>
            <a:gd name="adj1" fmla="val 16200000"/>
            <a:gd name="adj2" fmla="val 19800000"/>
            <a:gd name="adj3" fmla="val 452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FCA3E0-3B29-435B-949E-5CB9526D5C50}">
      <dsp:nvSpPr>
        <dsp:cNvPr id="0" name=""/>
        <dsp:cNvSpPr/>
      </dsp:nvSpPr>
      <dsp:spPr>
        <a:xfrm>
          <a:off x="3123406" y="1768739"/>
          <a:ext cx="1881187" cy="18811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IN" sz="2300" kern="1200" dirty="0"/>
            <a:t>Placement </a:t>
          </a:r>
        </a:p>
      </dsp:txBody>
      <dsp:txXfrm>
        <a:off x="3398899" y="2044232"/>
        <a:ext cx="1330201" cy="1330201"/>
      </dsp:txXfrm>
    </dsp:sp>
    <dsp:sp modelId="{C83D4348-EBAD-430D-A4DD-A00B66920F72}">
      <dsp:nvSpPr>
        <dsp:cNvPr id="0" name=""/>
        <dsp:cNvSpPr/>
      </dsp:nvSpPr>
      <dsp:spPr>
        <a:xfrm>
          <a:off x="3405584" y="1358"/>
          <a:ext cx="1316831" cy="131683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Need Certification</a:t>
          </a:r>
        </a:p>
      </dsp:txBody>
      <dsp:txXfrm>
        <a:off x="3598429" y="194203"/>
        <a:ext cx="931141" cy="931141"/>
      </dsp:txXfrm>
    </dsp:sp>
    <dsp:sp modelId="{5661C19A-ABCF-4718-824A-5976BBD662F0}">
      <dsp:nvSpPr>
        <dsp:cNvPr id="0" name=""/>
        <dsp:cNvSpPr/>
      </dsp:nvSpPr>
      <dsp:spPr>
        <a:xfrm>
          <a:off x="5180554" y="1026138"/>
          <a:ext cx="1316831" cy="131683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Get Certificates Verified</a:t>
          </a:r>
        </a:p>
      </dsp:txBody>
      <dsp:txXfrm>
        <a:off x="5373399" y="1218983"/>
        <a:ext cx="931141" cy="931141"/>
      </dsp:txXfrm>
    </dsp:sp>
    <dsp:sp modelId="{B2897FB6-88EC-44DF-A687-1CAED46ADBFF}">
      <dsp:nvSpPr>
        <dsp:cNvPr id="0" name=""/>
        <dsp:cNvSpPr/>
      </dsp:nvSpPr>
      <dsp:spPr>
        <a:xfrm>
          <a:off x="5180554" y="3075697"/>
          <a:ext cx="1316831" cy="131683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Start-up incubators</a:t>
          </a:r>
        </a:p>
      </dsp:txBody>
      <dsp:txXfrm>
        <a:off x="5373399" y="3268542"/>
        <a:ext cx="931141" cy="931141"/>
      </dsp:txXfrm>
    </dsp:sp>
    <dsp:sp modelId="{92095D0C-6F98-4FDE-B7A0-7C131ABF6445}">
      <dsp:nvSpPr>
        <dsp:cNvPr id="0" name=""/>
        <dsp:cNvSpPr/>
      </dsp:nvSpPr>
      <dsp:spPr>
        <a:xfrm>
          <a:off x="3405584" y="4100477"/>
          <a:ext cx="1316831" cy="131683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Resume builder</a:t>
          </a:r>
        </a:p>
      </dsp:txBody>
      <dsp:txXfrm>
        <a:off x="3598429" y="4293322"/>
        <a:ext cx="931141" cy="931141"/>
      </dsp:txXfrm>
    </dsp:sp>
    <dsp:sp modelId="{E06C7932-60B9-449E-AEC4-840397B36C65}">
      <dsp:nvSpPr>
        <dsp:cNvPr id="0" name=""/>
        <dsp:cNvSpPr/>
      </dsp:nvSpPr>
      <dsp:spPr>
        <a:xfrm>
          <a:off x="1630613" y="3075697"/>
          <a:ext cx="1316831" cy="131683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Practice Interviews</a:t>
          </a:r>
        </a:p>
      </dsp:txBody>
      <dsp:txXfrm>
        <a:off x="1823458" y="3268542"/>
        <a:ext cx="931141" cy="931141"/>
      </dsp:txXfrm>
    </dsp:sp>
    <dsp:sp modelId="{D403EE93-5C05-46B6-AFA0-410C1391005B}">
      <dsp:nvSpPr>
        <dsp:cNvPr id="0" name=""/>
        <dsp:cNvSpPr/>
      </dsp:nvSpPr>
      <dsp:spPr>
        <a:xfrm>
          <a:off x="1630613" y="1026138"/>
          <a:ext cx="1316831" cy="131683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Live sessions with seniors and Alumni</a:t>
          </a:r>
        </a:p>
      </dsp:txBody>
      <dsp:txXfrm>
        <a:off x="1823458" y="1218983"/>
        <a:ext cx="931141" cy="931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932F2-6A3A-43C0-8BE2-F57A63EE8FC7}">
      <dsp:nvSpPr>
        <dsp:cNvPr id="0" name=""/>
        <dsp:cNvSpPr/>
      </dsp:nvSpPr>
      <dsp:spPr>
        <a:xfrm rot="2603073">
          <a:off x="3129736" y="3186445"/>
          <a:ext cx="587630" cy="28125"/>
        </a:xfrm>
        <a:custGeom>
          <a:avLst/>
          <a:gdLst/>
          <a:ahLst/>
          <a:cxnLst/>
          <a:rect l="0" t="0" r="0" b="0"/>
          <a:pathLst>
            <a:path>
              <a:moveTo>
                <a:pt x="0" y="14062"/>
              </a:moveTo>
              <a:lnTo>
                <a:pt x="587630" y="14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0ABBFF-2B19-442A-A99D-0D9D7256B75A}">
      <dsp:nvSpPr>
        <dsp:cNvPr id="0" name=""/>
        <dsp:cNvSpPr/>
      </dsp:nvSpPr>
      <dsp:spPr>
        <a:xfrm rot="8223004">
          <a:off x="1930852" y="3084086"/>
          <a:ext cx="313045" cy="28125"/>
        </a:xfrm>
        <a:custGeom>
          <a:avLst/>
          <a:gdLst/>
          <a:ahLst/>
          <a:cxnLst/>
          <a:rect l="0" t="0" r="0" b="0"/>
          <a:pathLst>
            <a:path>
              <a:moveTo>
                <a:pt x="0" y="14062"/>
              </a:moveTo>
              <a:lnTo>
                <a:pt x="313045" y="14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DCF380-8B85-4C84-9945-9EE7D83C9CB8}">
      <dsp:nvSpPr>
        <dsp:cNvPr id="0" name=""/>
        <dsp:cNvSpPr/>
      </dsp:nvSpPr>
      <dsp:spPr>
        <a:xfrm rot="481103">
          <a:off x="3198691" y="2740845"/>
          <a:ext cx="2317071" cy="28125"/>
        </a:xfrm>
        <a:custGeom>
          <a:avLst/>
          <a:gdLst/>
          <a:ahLst/>
          <a:cxnLst/>
          <a:rect l="0" t="0" r="0" b="0"/>
          <a:pathLst>
            <a:path>
              <a:moveTo>
                <a:pt x="0" y="14062"/>
              </a:moveTo>
              <a:lnTo>
                <a:pt x="2317071" y="14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255DF2-9DB5-4686-B9A4-F8AC67C7D71E}">
      <dsp:nvSpPr>
        <dsp:cNvPr id="0" name=""/>
        <dsp:cNvSpPr/>
      </dsp:nvSpPr>
      <dsp:spPr>
        <a:xfrm rot="13387367">
          <a:off x="1376864" y="1710162"/>
          <a:ext cx="953906" cy="28125"/>
        </a:xfrm>
        <a:custGeom>
          <a:avLst/>
          <a:gdLst/>
          <a:ahLst/>
          <a:cxnLst/>
          <a:rect l="0" t="0" r="0" b="0"/>
          <a:pathLst>
            <a:path>
              <a:moveTo>
                <a:pt x="0" y="14062"/>
              </a:moveTo>
              <a:lnTo>
                <a:pt x="953906" y="14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96B12C-F8DA-4EE7-A681-E16E3EB3F439}">
      <dsp:nvSpPr>
        <dsp:cNvPr id="0" name=""/>
        <dsp:cNvSpPr/>
      </dsp:nvSpPr>
      <dsp:spPr>
        <a:xfrm rot="20143529">
          <a:off x="3109431" y="1813214"/>
          <a:ext cx="2275366" cy="28125"/>
        </a:xfrm>
        <a:custGeom>
          <a:avLst/>
          <a:gdLst/>
          <a:ahLst/>
          <a:cxnLst/>
          <a:rect l="0" t="0" r="0" b="0"/>
          <a:pathLst>
            <a:path>
              <a:moveTo>
                <a:pt x="0" y="14062"/>
              </a:moveTo>
              <a:lnTo>
                <a:pt x="2275366" y="1406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CD8F87-46D8-4CE0-B56A-77DC73E4A9E5}">
      <dsp:nvSpPr>
        <dsp:cNvPr id="0" name=""/>
        <dsp:cNvSpPr/>
      </dsp:nvSpPr>
      <dsp:spPr>
        <a:xfrm>
          <a:off x="2492944" y="1742279"/>
          <a:ext cx="1440110" cy="144011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F4D88CB-003B-46E2-9989-8D1E6B7C2DA1}">
      <dsp:nvSpPr>
        <dsp:cNvPr id="0" name=""/>
        <dsp:cNvSpPr/>
      </dsp:nvSpPr>
      <dsp:spPr>
        <a:xfrm>
          <a:off x="5203713" y="74809"/>
          <a:ext cx="1820915" cy="1820915"/>
        </a:xfrm>
        <a:prstGeom prst="ellipse">
          <a:avLst/>
        </a:prstGeom>
        <a:solidFill>
          <a:schemeClr val="accent5">
            <a:hueOff val="-1351709"/>
            <a:satOff val="-3484"/>
            <a:lumOff val="-23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Alumni Connect : WebRTC + Firebase - Calls and Live Streaming</a:t>
          </a:r>
        </a:p>
      </dsp:txBody>
      <dsp:txXfrm>
        <a:off x="5470380" y="341476"/>
        <a:ext cx="1287581" cy="1287581"/>
      </dsp:txXfrm>
    </dsp:sp>
    <dsp:sp modelId="{2E1CA646-6048-4904-916B-E3DE1E2108B7}">
      <dsp:nvSpPr>
        <dsp:cNvPr id="0" name=""/>
        <dsp:cNvSpPr/>
      </dsp:nvSpPr>
      <dsp:spPr>
        <a:xfrm>
          <a:off x="464159" y="384554"/>
          <a:ext cx="1204162" cy="1204162"/>
        </a:xfrm>
        <a:prstGeom prst="ellipse">
          <a:avLst/>
        </a:prstGeom>
        <a:solidFill>
          <a:schemeClr val="accent5">
            <a:hueOff val="-2703417"/>
            <a:satOff val="-6968"/>
            <a:lumOff val="-47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Resume Analysis: NLP</a:t>
          </a:r>
        </a:p>
      </dsp:txBody>
      <dsp:txXfrm>
        <a:off x="640504" y="560899"/>
        <a:ext cx="851472" cy="851472"/>
      </dsp:txXfrm>
    </dsp:sp>
    <dsp:sp modelId="{6D8B9B9A-70F2-455A-8FB4-715D970C21C0}">
      <dsp:nvSpPr>
        <dsp:cNvPr id="0" name=""/>
        <dsp:cNvSpPr/>
      </dsp:nvSpPr>
      <dsp:spPr>
        <a:xfrm>
          <a:off x="5496791" y="2243660"/>
          <a:ext cx="1563847" cy="1563847"/>
        </a:xfrm>
        <a:prstGeom prst="ellipse">
          <a:avLst/>
        </a:prstGeom>
        <a:solidFill>
          <a:schemeClr val="accent5">
            <a:hueOff val="-4055126"/>
            <a:satOff val="-10451"/>
            <a:lumOff val="-705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Updates: Firebase Cloud Messaging – Push Notifications</a:t>
          </a:r>
        </a:p>
      </dsp:txBody>
      <dsp:txXfrm>
        <a:off x="5725811" y="2472680"/>
        <a:ext cx="1105807" cy="1105807"/>
      </dsp:txXfrm>
    </dsp:sp>
    <dsp:sp modelId="{C81F8AB4-EF1C-4570-AA8B-0EED37649343}">
      <dsp:nvSpPr>
        <dsp:cNvPr id="0" name=""/>
        <dsp:cNvSpPr/>
      </dsp:nvSpPr>
      <dsp:spPr>
        <a:xfrm>
          <a:off x="753212" y="2980418"/>
          <a:ext cx="1408349" cy="1408349"/>
        </a:xfrm>
        <a:prstGeom prst="ellipse">
          <a:avLst/>
        </a:prstGeom>
        <a:solidFill>
          <a:schemeClr val="accent5">
            <a:hueOff val="-5406834"/>
            <a:satOff val="-13935"/>
            <a:lumOff val="-941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Feeds: MySQL hosted on a cloud platform.</a:t>
          </a:r>
        </a:p>
      </dsp:txBody>
      <dsp:txXfrm>
        <a:off x="959460" y="3186666"/>
        <a:ext cx="995853" cy="995853"/>
      </dsp:txXfrm>
    </dsp:sp>
    <dsp:sp modelId="{F94B7C00-5454-4713-959D-20AD683A2493}">
      <dsp:nvSpPr>
        <dsp:cNvPr id="0" name=""/>
        <dsp:cNvSpPr/>
      </dsp:nvSpPr>
      <dsp:spPr>
        <a:xfrm>
          <a:off x="3384552" y="3112947"/>
          <a:ext cx="1848427" cy="1848427"/>
        </a:xfrm>
        <a:prstGeom prst="ellipse">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Authentication: Firebase Auth Service</a:t>
          </a:r>
        </a:p>
      </dsp:txBody>
      <dsp:txXfrm>
        <a:off x="3655248" y="3383643"/>
        <a:ext cx="1307035" cy="1307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E759C-2A74-4F87-9E7F-7EC8C94D0A6B}">
      <dsp:nvSpPr>
        <dsp:cNvPr id="0" name=""/>
        <dsp:cNvSpPr/>
      </dsp:nvSpPr>
      <dsp:spPr>
        <a:xfrm>
          <a:off x="3141832" y="1544320"/>
          <a:ext cx="1896533" cy="1896533"/>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7E5192A8-32E7-4083-A4BA-10E4EC378F62}">
      <dsp:nvSpPr>
        <dsp:cNvPr id="0" name=""/>
        <dsp:cNvSpPr/>
      </dsp:nvSpPr>
      <dsp:spPr>
        <a:xfrm>
          <a:off x="2990109" y="0"/>
          <a:ext cx="2199978" cy="12733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en-IN" sz="2900" kern="1200" dirty="0"/>
            <a:t>Development Cost</a:t>
          </a:r>
        </a:p>
      </dsp:txBody>
      <dsp:txXfrm>
        <a:off x="2990109" y="0"/>
        <a:ext cx="2199978" cy="1273386"/>
      </dsp:txXfrm>
    </dsp:sp>
    <dsp:sp modelId="{C9505314-B8B8-449A-91AA-30FE42653796}">
      <dsp:nvSpPr>
        <dsp:cNvPr id="0" name=""/>
        <dsp:cNvSpPr/>
      </dsp:nvSpPr>
      <dsp:spPr>
        <a:xfrm>
          <a:off x="3863273" y="2068305"/>
          <a:ext cx="1896533" cy="1896533"/>
        </a:xfrm>
        <a:prstGeom prst="ellipse">
          <a:avLst/>
        </a:prstGeom>
        <a:solidFill>
          <a:schemeClr val="accent4">
            <a:alpha val="50000"/>
            <a:hueOff val="2450223"/>
            <a:satOff val="-10194"/>
            <a:lumOff val="2402"/>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6F30869C-FADB-414E-9647-FF163A731502}">
      <dsp:nvSpPr>
        <dsp:cNvPr id="0" name=""/>
        <dsp:cNvSpPr/>
      </dsp:nvSpPr>
      <dsp:spPr>
        <a:xfrm>
          <a:off x="5910771" y="1679786"/>
          <a:ext cx="1972394" cy="13817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en-IN" sz="2900" kern="1200" dirty="0"/>
            <a:t>Maintenance Cost</a:t>
          </a:r>
        </a:p>
      </dsp:txBody>
      <dsp:txXfrm>
        <a:off x="5910771" y="1679786"/>
        <a:ext cx="1972394" cy="1381760"/>
      </dsp:txXfrm>
    </dsp:sp>
    <dsp:sp modelId="{DB3C796C-603D-4389-BFBF-2DAFEB66B5FC}">
      <dsp:nvSpPr>
        <dsp:cNvPr id="0" name=""/>
        <dsp:cNvSpPr/>
      </dsp:nvSpPr>
      <dsp:spPr>
        <a:xfrm>
          <a:off x="3587896" y="2916868"/>
          <a:ext cx="1896533" cy="1896533"/>
        </a:xfrm>
        <a:prstGeom prst="ellipse">
          <a:avLst/>
        </a:prstGeom>
        <a:solidFill>
          <a:schemeClr val="accent4">
            <a:alpha val="50000"/>
            <a:hueOff val="4900445"/>
            <a:satOff val="-20388"/>
            <a:lumOff val="4804"/>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113D08B1-8897-4136-BCA8-9276514D3180}">
      <dsp:nvSpPr>
        <dsp:cNvPr id="0" name=""/>
        <dsp:cNvSpPr/>
      </dsp:nvSpPr>
      <dsp:spPr>
        <a:xfrm>
          <a:off x="5607325" y="4036906"/>
          <a:ext cx="1972394" cy="13817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en-IN" sz="2900" kern="1200" dirty="0"/>
            <a:t>Data Privacy</a:t>
          </a:r>
        </a:p>
      </dsp:txBody>
      <dsp:txXfrm>
        <a:off x="5607325" y="4036906"/>
        <a:ext cx="1972394" cy="1381760"/>
      </dsp:txXfrm>
    </dsp:sp>
    <dsp:sp modelId="{33D5A2FF-5458-4276-872D-35A12297DAD6}">
      <dsp:nvSpPr>
        <dsp:cNvPr id="0" name=""/>
        <dsp:cNvSpPr/>
      </dsp:nvSpPr>
      <dsp:spPr>
        <a:xfrm>
          <a:off x="2695767" y="2916868"/>
          <a:ext cx="1896533" cy="1896533"/>
        </a:xfrm>
        <a:prstGeom prst="ellipse">
          <a:avLst/>
        </a:prstGeom>
        <a:solidFill>
          <a:schemeClr val="accent4">
            <a:alpha val="50000"/>
            <a:hueOff val="7350668"/>
            <a:satOff val="-30583"/>
            <a:lumOff val="7206"/>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6FBA439B-BE7D-4515-AA7E-04D3B2462F6B}">
      <dsp:nvSpPr>
        <dsp:cNvPr id="0" name=""/>
        <dsp:cNvSpPr/>
      </dsp:nvSpPr>
      <dsp:spPr>
        <a:xfrm>
          <a:off x="600477" y="4036906"/>
          <a:ext cx="1972394" cy="13817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en-IN" sz="2900" kern="1200" dirty="0"/>
            <a:t>Server Requests</a:t>
          </a:r>
        </a:p>
      </dsp:txBody>
      <dsp:txXfrm>
        <a:off x="600477" y="4036906"/>
        <a:ext cx="1972394" cy="1381760"/>
      </dsp:txXfrm>
    </dsp:sp>
    <dsp:sp modelId="{D7965803-6761-47F7-B917-57A13541F4E8}">
      <dsp:nvSpPr>
        <dsp:cNvPr id="0" name=""/>
        <dsp:cNvSpPr/>
      </dsp:nvSpPr>
      <dsp:spPr>
        <a:xfrm>
          <a:off x="2420390" y="2068305"/>
          <a:ext cx="1896533" cy="1896533"/>
        </a:xfrm>
        <a:prstGeom prst="ellipse">
          <a:avLst/>
        </a:prstGeom>
        <a:solidFill>
          <a:schemeClr val="accent4">
            <a:alpha val="50000"/>
            <a:hueOff val="9800891"/>
            <a:satOff val="-40777"/>
            <a:lumOff val="960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53622C41-2C3A-4F19-BE15-872C65E82DDA}">
      <dsp:nvSpPr>
        <dsp:cNvPr id="0" name=""/>
        <dsp:cNvSpPr/>
      </dsp:nvSpPr>
      <dsp:spPr>
        <a:xfrm>
          <a:off x="297032" y="1679786"/>
          <a:ext cx="1972394" cy="13817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en-IN" sz="2900" kern="1200" dirty="0"/>
            <a:t>Technical Feasibility</a:t>
          </a:r>
        </a:p>
      </dsp:txBody>
      <dsp:txXfrm>
        <a:off x="297032" y="1679786"/>
        <a:ext cx="1972394" cy="138176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90C4-F045-48A9-A4BC-C06CC6255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B2AD13-781F-4B29-9C4F-305CD180B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1787DB-7004-497E-A25F-6DE856682A87}"/>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5" name="Footer Placeholder 4">
            <a:extLst>
              <a:ext uri="{FF2B5EF4-FFF2-40B4-BE49-F238E27FC236}">
                <a16:creationId xmlns:a16="http://schemas.microsoft.com/office/drawing/2014/main" id="{E05DEA7D-64EF-4E74-BDB2-811458954B7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FDC6DF0-DB98-4F50-8A84-C731225E69AE}"/>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295098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8325-B11B-4B1C-A618-81928199DC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283F2D-1872-400A-B6FC-AEF3A7318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DB0BE5-AA2C-4A00-A36A-146F7654070B}"/>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5" name="Footer Placeholder 4">
            <a:extLst>
              <a:ext uri="{FF2B5EF4-FFF2-40B4-BE49-F238E27FC236}">
                <a16:creationId xmlns:a16="http://schemas.microsoft.com/office/drawing/2014/main" id="{4627DD87-39A9-42D7-93A2-CED5A193DA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1F133F-60A4-4BEB-B283-BAC6848837F4}"/>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369628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75585-E72F-492D-A500-EDD527F42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BDAC56-3B53-4F59-B8F8-4FEC3F9E3C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7247B-E4DF-471E-AB6F-00BA13A9D29A}"/>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5" name="Footer Placeholder 4">
            <a:extLst>
              <a:ext uri="{FF2B5EF4-FFF2-40B4-BE49-F238E27FC236}">
                <a16:creationId xmlns:a16="http://schemas.microsoft.com/office/drawing/2014/main" id="{064D0754-A114-46D6-A33C-D53E6B98887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F67CC7C-9AC1-45AE-B96F-F8A5C689A8A6}"/>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37747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2C49-D944-42C7-882C-BDB7D6BEA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885A9-26B5-4988-AA0D-75C8D623A5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6A37E-A8B3-48CB-AEB5-F379ABDF3848}"/>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5" name="Footer Placeholder 4">
            <a:extLst>
              <a:ext uri="{FF2B5EF4-FFF2-40B4-BE49-F238E27FC236}">
                <a16:creationId xmlns:a16="http://schemas.microsoft.com/office/drawing/2014/main" id="{3EEA56F7-F4F8-48CB-A1A8-51D7A765602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0AD3767-2354-4B19-BC11-C1A9B4E5BC6E}"/>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234305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9CEC-58E7-48EC-8165-04C5429AF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07622A-07A3-4492-95BF-FC9DFA389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923EEC-04B0-48D4-8C32-016CC66567ED}"/>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5" name="Footer Placeholder 4">
            <a:extLst>
              <a:ext uri="{FF2B5EF4-FFF2-40B4-BE49-F238E27FC236}">
                <a16:creationId xmlns:a16="http://schemas.microsoft.com/office/drawing/2014/main" id="{7D756387-BCEC-4A70-9CC7-20C4DE18C8B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5079934-36F6-4FF9-898A-94CE735FF0FD}"/>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365561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4702-66B1-4C76-96D3-CB9A027F37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4DE57-0D73-46DC-8909-91C3AD902E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B750EB-45F2-4A0E-B09A-B0EA588C6E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9619AB-068B-4159-9220-CACF1C25292E}"/>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6" name="Footer Placeholder 5">
            <a:extLst>
              <a:ext uri="{FF2B5EF4-FFF2-40B4-BE49-F238E27FC236}">
                <a16:creationId xmlns:a16="http://schemas.microsoft.com/office/drawing/2014/main" id="{7ACFF646-3AB9-40C5-922F-E5E304E5511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FF5A46C-238E-4218-A270-46D0F50DA574}"/>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11233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DDD-7B90-478A-A2CD-B07724ECDC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CC839B-F179-4464-89D5-68F8DB2CD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41FE5F-3B4D-4F0F-83F3-0AF9DF9314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E99A53-D13A-4B3C-8705-58F8C6004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98072-802A-4ACF-9025-A6FD096D3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CE6EC7-C969-42AE-B4B6-01189F603213}"/>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8" name="Footer Placeholder 7">
            <a:extLst>
              <a:ext uri="{FF2B5EF4-FFF2-40B4-BE49-F238E27FC236}">
                <a16:creationId xmlns:a16="http://schemas.microsoft.com/office/drawing/2014/main" id="{5B0D246F-869B-4452-B9B9-B1D181EE821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4F391F6-93BD-4928-B755-2E381889B5EB}"/>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369817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D573-33A7-405E-8F3C-30A11D1A3D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3985A8-9496-4046-B20F-5ADE951873AF}"/>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4" name="Footer Placeholder 3">
            <a:extLst>
              <a:ext uri="{FF2B5EF4-FFF2-40B4-BE49-F238E27FC236}">
                <a16:creationId xmlns:a16="http://schemas.microsoft.com/office/drawing/2014/main" id="{44C4A5C8-CBBA-4F7A-A19F-E20558B8701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8BC8A98-C10B-4D65-8DC7-52755C01BA1C}"/>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27791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66D77-EA8A-4278-835D-38D54FEBF1F4}"/>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3" name="Footer Placeholder 2">
            <a:extLst>
              <a:ext uri="{FF2B5EF4-FFF2-40B4-BE49-F238E27FC236}">
                <a16:creationId xmlns:a16="http://schemas.microsoft.com/office/drawing/2014/main" id="{EEA1BBFD-E554-47F9-AD61-0AF079C4A77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CAC8ECE-2D70-46AD-AC4A-BA51A84A4B60}"/>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26638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AA90-77E7-412F-AB18-B4524CFF5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B7F754-CFC6-4747-83C6-F211A165F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82F3F1-23E9-4889-99E4-5669A6C33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9D0D2-4E58-4300-8FD4-250461CFB0C0}"/>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6" name="Footer Placeholder 5">
            <a:extLst>
              <a:ext uri="{FF2B5EF4-FFF2-40B4-BE49-F238E27FC236}">
                <a16:creationId xmlns:a16="http://schemas.microsoft.com/office/drawing/2014/main" id="{8696AC38-EE43-4EE5-AD9A-6B4FB7723FD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56ECF95-0C76-4DFA-B36C-6221677D6F91}"/>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299495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8175-1FA3-40FC-914A-2E0D87475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36A73F-42C3-4ACF-B717-292DB5417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AA251F8-4BF9-4A19-9033-428C9087D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FD731-6633-4ED8-A13D-E8733A8A38DC}"/>
              </a:ext>
            </a:extLst>
          </p:cNvPr>
          <p:cNvSpPr>
            <a:spLocks noGrp="1"/>
          </p:cNvSpPr>
          <p:nvPr>
            <p:ph type="dt" sz="half" idx="10"/>
          </p:nvPr>
        </p:nvSpPr>
        <p:spPr/>
        <p:txBody>
          <a:bodyPr/>
          <a:lstStyle/>
          <a:p>
            <a:fld id="{F17ADF5C-BFBC-4050-A0E8-65F2328662D9}" type="datetimeFigureOut">
              <a:rPr lang="en-IN" smtClean="0"/>
              <a:t>15-02-2020</a:t>
            </a:fld>
            <a:endParaRPr lang="en-IN" dirty="0"/>
          </a:p>
        </p:txBody>
      </p:sp>
      <p:sp>
        <p:nvSpPr>
          <p:cNvPr id="6" name="Footer Placeholder 5">
            <a:extLst>
              <a:ext uri="{FF2B5EF4-FFF2-40B4-BE49-F238E27FC236}">
                <a16:creationId xmlns:a16="http://schemas.microsoft.com/office/drawing/2014/main" id="{060F5975-68E5-4D5F-BC5B-7373163CB70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AF880D-A3C4-464D-99CC-4D240B093047}"/>
              </a:ext>
            </a:extLst>
          </p:cNvPr>
          <p:cNvSpPr>
            <a:spLocks noGrp="1"/>
          </p:cNvSpPr>
          <p:nvPr>
            <p:ph type="sldNum" sz="quarter" idx="12"/>
          </p:nvPr>
        </p:nvSpPr>
        <p:spPr/>
        <p:txBody>
          <a:bodyPr/>
          <a:lstStyle/>
          <a:p>
            <a:fld id="{712957D1-3597-44BC-B719-790262D8FB15}" type="slidenum">
              <a:rPr lang="en-IN" smtClean="0"/>
              <a:t>‹#›</a:t>
            </a:fld>
            <a:endParaRPr lang="en-IN" dirty="0"/>
          </a:p>
        </p:txBody>
      </p:sp>
    </p:spTree>
    <p:extLst>
      <p:ext uri="{BB962C8B-B14F-4D97-AF65-F5344CB8AC3E}">
        <p14:creationId xmlns:p14="http://schemas.microsoft.com/office/powerpoint/2010/main" val="19475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6F737B-44B5-4E4D-B87F-045183241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EA73AA-81F2-4DE5-940D-766847E20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9A413-BE5D-4841-A96A-B4BB7C9C7F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ADF5C-BFBC-4050-A0E8-65F2328662D9}" type="datetimeFigureOut">
              <a:rPr lang="en-IN" smtClean="0"/>
              <a:t>15-02-2020</a:t>
            </a:fld>
            <a:endParaRPr lang="en-IN" dirty="0"/>
          </a:p>
        </p:txBody>
      </p:sp>
      <p:sp>
        <p:nvSpPr>
          <p:cNvPr id="5" name="Footer Placeholder 4">
            <a:extLst>
              <a:ext uri="{FF2B5EF4-FFF2-40B4-BE49-F238E27FC236}">
                <a16:creationId xmlns:a16="http://schemas.microsoft.com/office/drawing/2014/main" id="{146A210E-5FCB-4A60-A28D-A74C00043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2C998CA-605A-4F9C-9215-03FBF998A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957D1-3597-44BC-B719-790262D8FB15}" type="slidenum">
              <a:rPr lang="en-IN" smtClean="0"/>
              <a:t>‹#›</a:t>
            </a:fld>
            <a:endParaRPr lang="en-IN" dirty="0"/>
          </a:p>
        </p:txBody>
      </p:sp>
    </p:spTree>
    <p:extLst>
      <p:ext uri="{BB962C8B-B14F-4D97-AF65-F5344CB8AC3E}">
        <p14:creationId xmlns:p14="http://schemas.microsoft.com/office/powerpoint/2010/main" val="1710320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2BD8-010D-43DF-8D4B-AD6A9B35C5B8}"/>
              </a:ext>
            </a:extLst>
          </p:cNvPr>
          <p:cNvSpPr>
            <a:spLocks noGrp="1"/>
          </p:cNvSpPr>
          <p:nvPr>
            <p:ph type="ctrTitle"/>
          </p:nvPr>
        </p:nvSpPr>
        <p:spPr>
          <a:xfrm>
            <a:off x="1478280" y="2663623"/>
            <a:ext cx="9235440" cy="1530753"/>
          </a:xfrm>
        </p:spPr>
        <p:txBody>
          <a:bodyPr>
            <a:normAutofit/>
          </a:bodyPr>
          <a:lstStyle/>
          <a:p>
            <a:r>
              <a:rPr lang="en-IN" sz="8800" dirty="0">
                <a:latin typeface="Bahnschrift" panose="020B0502040204020203" pitchFamily="34" charset="0"/>
              </a:rPr>
              <a:t>PlaceMe</a:t>
            </a:r>
          </a:p>
        </p:txBody>
      </p:sp>
    </p:spTree>
    <p:extLst>
      <p:ext uri="{BB962C8B-B14F-4D97-AF65-F5344CB8AC3E}">
        <p14:creationId xmlns:p14="http://schemas.microsoft.com/office/powerpoint/2010/main" val="372044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EA50-6B69-4402-B6FC-2E915EA91A02}"/>
              </a:ext>
            </a:extLst>
          </p:cNvPr>
          <p:cNvSpPr>
            <a:spLocks noGrp="1"/>
          </p:cNvSpPr>
          <p:nvPr>
            <p:ph type="title"/>
          </p:nvPr>
        </p:nvSpPr>
        <p:spPr/>
        <p:txBody>
          <a:bodyPr/>
          <a:lstStyle/>
          <a:p>
            <a:r>
              <a:rPr lang="en-IN" dirty="0"/>
              <a:t>Problem Overview</a:t>
            </a:r>
          </a:p>
        </p:txBody>
      </p:sp>
      <p:graphicFrame>
        <p:nvGraphicFramePr>
          <p:cNvPr id="6" name="Diagram 5">
            <a:extLst>
              <a:ext uri="{FF2B5EF4-FFF2-40B4-BE49-F238E27FC236}">
                <a16:creationId xmlns:a16="http://schemas.microsoft.com/office/drawing/2014/main" id="{F6450517-90D3-44BC-BA61-CFD09D8E7AC0}"/>
              </a:ext>
            </a:extLst>
          </p:cNvPr>
          <p:cNvGraphicFramePr/>
          <p:nvPr>
            <p:extLst>
              <p:ext uri="{D42A27DB-BD31-4B8C-83A1-F6EECF244321}">
                <p14:modId xmlns:p14="http://schemas.microsoft.com/office/powerpoint/2010/main" val="723126171"/>
              </p:ext>
            </p:extLst>
          </p:nvPr>
        </p:nvGraphicFramePr>
        <p:xfrm>
          <a:off x="2032000" y="102790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985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743-7A7D-4BC7-BEAF-3A53EDBF7B97}"/>
              </a:ext>
            </a:extLst>
          </p:cNvPr>
          <p:cNvSpPr>
            <a:spLocks noGrp="1"/>
          </p:cNvSpPr>
          <p:nvPr>
            <p:ph type="title"/>
          </p:nvPr>
        </p:nvSpPr>
        <p:spPr/>
        <p:txBody>
          <a:bodyPr/>
          <a:lstStyle/>
          <a:p>
            <a:r>
              <a:rPr lang="en-IN" dirty="0">
                <a:latin typeface="Bahnschrift" panose="020B0502040204020203" pitchFamily="34" charset="0"/>
              </a:rPr>
              <a:t>Innovations</a:t>
            </a:r>
          </a:p>
        </p:txBody>
      </p:sp>
      <p:sp>
        <p:nvSpPr>
          <p:cNvPr id="3" name="Content Placeholder 2">
            <a:extLst>
              <a:ext uri="{FF2B5EF4-FFF2-40B4-BE49-F238E27FC236}">
                <a16:creationId xmlns:a16="http://schemas.microsoft.com/office/drawing/2014/main" id="{1C0D919D-F3EB-4088-9260-4654B825C1ED}"/>
              </a:ext>
            </a:extLst>
          </p:cNvPr>
          <p:cNvSpPr>
            <a:spLocks noGrp="1"/>
          </p:cNvSpPr>
          <p:nvPr>
            <p:ph idx="1"/>
          </p:nvPr>
        </p:nvSpPr>
        <p:spPr>
          <a:xfrm>
            <a:off x="838200" y="1690689"/>
            <a:ext cx="10515600" cy="4475016"/>
          </a:xfrm>
        </p:spPr>
        <p:txBody>
          <a:bodyPr>
            <a:normAutofit/>
          </a:bodyPr>
          <a:lstStyle/>
          <a:p>
            <a:pPr marL="0" indent="0">
              <a:buNone/>
            </a:pPr>
            <a:r>
              <a:rPr lang="en-IN" sz="2000" dirty="0">
                <a:latin typeface="Bahnschrift" panose="020B0502040204020203" pitchFamily="34" charset="0"/>
              </a:rPr>
              <a:t>The app, apart from providing services present in other similar apps like LinkedIn and Bolo, adds the following features:</a:t>
            </a:r>
          </a:p>
          <a:p>
            <a:pPr marL="0" indent="0">
              <a:buNone/>
            </a:pPr>
            <a:endParaRPr lang="en-IN" sz="2000" dirty="0">
              <a:latin typeface="Bahnschrift" panose="020B0502040204020203" pitchFamily="34" charset="0"/>
            </a:endParaRPr>
          </a:p>
          <a:p>
            <a:r>
              <a:rPr lang="en-IN" sz="2000" dirty="0">
                <a:latin typeface="Bahnschrift" panose="020B0502040204020203" pitchFamily="34" charset="0"/>
              </a:rPr>
              <a:t>The app collects the user’s resume, and analyses it to find relevant skills and career preferences. This information is used to find relevant jobs, automatically apply for vacancies (if required), and find other alumni which have similar interests and skillsets.</a:t>
            </a:r>
          </a:p>
          <a:p>
            <a:endParaRPr lang="en-IN" sz="2000" dirty="0">
              <a:latin typeface="Bahnschrift" panose="020B0502040204020203" pitchFamily="34" charset="0"/>
            </a:endParaRPr>
          </a:p>
          <a:p>
            <a:r>
              <a:rPr lang="en-IN" sz="2000" dirty="0">
                <a:latin typeface="Bahnschrift" panose="020B0502040204020203" pitchFamily="34" charset="0"/>
              </a:rPr>
              <a:t>The app provides a platform to connect with various alumni via live conference sessions which can be used to gather insights and experience.</a:t>
            </a:r>
          </a:p>
          <a:p>
            <a:endParaRPr lang="en-IN" sz="2000" dirty="0">
              <a:latin typeface="Bahnschrift" panose="020B0502040204020203" pitchFamily="34" charset="0"/>
            </a:endParaRPr>
          </a:p>
          <a:p>
            <a:r>
              <a:rPr lang="en-IN" sz="2000" dirty="0">
                <a:latin typeface="Bahnschrift" panose="020B0502040204020203" pitchFamily="34" charset="0"/>
              </a:rPr>
              <a:t>Based on the profile data, the app will suggest skills not yet acquired which can prove beneficial for applying to a wider set of vacancies. The user will also be notified of recent interviews, certification exams and meetups to help with the same.</a:t>
            </a:r>
          </a:p>
        </p:txBody>
      </p:sp>
    </p:spTree>
    <p:extLst>
      <p:ext uri="{BB962C8B-B14F-4D97-AF65-F5344CB8AC3E}">
        <p14:creationId xmlns:p14="http://schemas.microsoft.com/office/powerpoint/2010/main" val="17309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F0CE-2CBE-407F-98CA-B5784DF09F1C}"/>
              </a:ext>
            </a:extLst>
          </p:cNvPr>
          <p:cNvSpPr>
            <a:spLocks noGrp="1"/>
          </p:cNvSpPr>
          <p:nvPr>
            <p:ph type="title"/>
          </p:nvPr>
        </p:nvSpPr>
        <p:spPr/>
        <p:txBody>
          <a:bodyPr>
            <a:normAutofit/>
          </a:bodyPr>
          <a:lstStyle/>
          <a:p>
            <a:r>
              <a:rPr lang="en-IN" sz="4000" dirty="0">
                <a:latin typeface="Bahnschrift" panose="020B0502040204020203" pitchFamily="34" charset="0"/>
              </a:rPr>
              <a:t>Function Description	</a:t>
            </a:r>
          </a:p>
        </p:txBody>
      </p:sp>
      <p:sp>
        <p:nvSpPr>
          <p:cNvPr id="3" name="Content Placeholder 2">
            <a:extLst>
              <a:ext uri="{FF2B5EF4-FFF2-40B4-BE49-F238E27FC236}">
                <a16:creationId xmlns:a16="http://schemas.microsoft.com/office/drawing/2014/main" id="{57AE8572-FBD2-4349-BBC8-F8CAC7C4F102}"/>
              </a:ext>
            </a:extLst>
          </p:cNvPr>
          <p:cNvSpPr>
            <a:spLocks noGrp="1"/>
          </p:cNvSpPr>
          <p:nvPr>
            <p:ph idx="1"/>
          </p:nvPr>
        </p:nvSpPr>
        <p:spPr/>
        <p:txBody>
          <a:bodyPr>
            <a:normAutofit/>
          </a:bodyPr>
          <a:lstStyle/>
          <a:p>
            <a:r>
              <a:rPr lang="en-IN" sz="2400" dirty="0">
                <a:latin typeface="Bahnschrift" panose="020B0502040204020203" pitchFamily="34" charset="0"/>
              </a:rPr>
              <a:t>Home: Feed containing articles, interviews and exam details shared by alumni, vacancies posted by representatives from various companies.</a:t>
            </a:r>
          </a:p>
          <a:p>
            <a:r>
              <a:rPr lang="en-IN" sz="2400" dirty="0">
                <a:latin typeface="Bahnschrift" panose="020B0502040204020203" pitchFamily="34" charset="0"/>
              </a:rPr>
              <a:t>Jobs: Complete listing of vacancies sorted by relevance and date of addition, location, and satisfied requirements.</a:t>
            </a:r>
          </a:p>
          <a:p>
            <a:r>
              <a:rPr lang="en-IN" sz="2400" dirty="0">
                <a:latin typeface="Bahnschrift" panose="020B0502040204020203" pitchFamily="34" charset="0"/>
              </a:rPr>
              <a:t>Alumni: Complete listing of alumni sorted by relevance, matching skillsets. Each alumni can then be contacted individually or in a group live session in a conference call form.</a:t>
            </a:r>
          </a:p>
          <a:p>
            <a:r>
              <a:rPr lang="en-IN" sz="2400" dirty="0">
                <a:latin typeface="Bahnschrift" panose="020B0502040204020203" pitchFamily="34" charset="0"/>
              </a:rPr>
              <a:t>Discuss: Questions posted by various users of the application appear here, and can be browser as per popularity or relevance.</a:t>
            </a:r>
          </a:p>
          <a:p>
            <a:r>
              <a:rPr lang="en-IN" sz="2400" dirty="0">
                <a:latin typeface="Bahnschrift" panose="020B0502040204020203" pitchFamily="34" charset="0"/>
              </a:rPr>
              <a:t>Profile: A presentation of the user’s skills, certification, skill analysis, resumes, and areas of improvement.</a:t>
            </a:r>
          </a:p>
        </p:txBody>
      </p:sp>
    </p:spTree>
    <p:extLst>
      <p:ext uri="{BB962C8B-B14F-4D97-AF65-F5344CB8AC3E}">
        <p14:creationId xmlns:p14="http://schemas.microsoft.com/office/powerpoint/2010/main" val="954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CC6D-E61C-46AF-8F08-42519057630F}"/>
              </a:ext>
            </a:extLst>
          </p:cNvPr>
          <p:cNvSpPr>
            <a:spLocks noGrp="1"/>
          </p:cNvSpPr>
          <p:nvPr>
            <p:ph type="title"/>
          </p:nvPr>
        </p:nvSpPr>
        <p:spPr/>
        <p:txBody>
          <a:bodyPr>
            <a:normAutofit/>
          </a:bodyPr>
          <a:lstStyle/>
          <a:p>
            <a:r>
              <a:rPr lang="en-IN" sz="4000" dirty="0">
                <a:latin typeface="Bahnschrift" panose="020B0502040204020203" pitchFamily="34" charset="0"/>
              </a:rPr>
              <a:t>Back End 	</a:t>
            </a:r>
          </a:p>
        </p:txBody>
      </p:sp>
      <p:graphicFrame>
        <p:nvGraphicFramePr>
          <p:cNvPr id="4" name="Diagram 3">
            <a:extLst>
              <a:ext uri="{FF2B5EF4-FFF2-40B4-BE49-F238E27FC236}">
                <a16:creationId xmlns:a16="http://schemas.microsoft.com/office/drawing/2014/main" id="{E10A67FB-32E9-4F35-A1BD-2D3AAD203B2B}"/>
              </a:ext>
            </a:extLst>
          </p:cNvPr>
          <p:cNvGraphicFramePr/>
          <p:nvPr>
            <p:extLst>
              <p:ext uri="{D42A27DB-BD31-4B8C-83A1-F6EECF244321}">
                <p14:modId xmlns:p14="http://schemas.microsoft.com/office/powerpoint/2010/main" val="816987565"/>
              </p:ext>
            </p:extLst>
          </p:nvPr>
        </p:nvGraphicFramePr>
        <p:xfrm>
          <a:off x="2561438" y="1358069"/>
          <a:ext cx="9216705" cy="5058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5CCF410F-4930-4238-A023-15D60838182B}"/>
              </a:ext>
            </a:extLst>
          </p:cNvPr>
          <p:cNvCxnSpPr>
            <a:cxnSpLocks/>
          </p:cNvCxnSpPr>
          <p:nvPr/>
        </p:nvCxnSpPr>
        <p:spPr>
          <a:xfrm>
            <a:off x="4718808" y="3361415"/>
            <a:ext cx="595619" cy="304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D42C940-96A8-49F3-9161-3D79C4A56076}"/>
              </a:ext>
            </a:extLst>
          </p:cNvPr>
          <p:cNvCxnSpPr>
            <a:cxnSpLocks/>
          </p:cNvCxnSpPr>
          <p:nvPr/>
        </p:nvCxnSpPr>
        <p:spPr>
          <a:xfrm flipV="1">
            <a:off x="4723002" y="3951214"/>
            <a:ext cx="729842" cy="4246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76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A00-BC7C-453A-BC2F-5A109DE2FA42}"/>
              </a:ext>
            </a:extLst>
          </p:cNvPr>
          <p:cNvSpPr>
            <a:spLocks noGrp="1"/>
          </p:cNvSpPr>
          <p:nvPr>
            <p:ph type="title"/>
          </p:nvPr>
        </p:nvSpPr>
        <p:spPr/>
        <p:txBody>
          <a:bodyPr>
            <a:normAutofit/>
          </a:bodyPr>
          <a:lstStyle/>
          <a:p>
            <a:r>
              <a:rPr lang="en-IN" sz="4000" dirty="0">
                <a:latin typeface="Bahnschrift" panose="020B0502040204020203" pitchFamily="34" charset="0"/>
              </a:rPr>
              <a:t>Interface</a:t>
            </a:r>
          </a:p>
        </p:txBody>
      </p:sp>
      <p:pic>
        <p:nvPicPr>
          <p:cNvPr id="4" name="Picture 3">
            <a:extLst>
              <a:ext uri="{FF2B5EF4-FFF2-40B4-BE49-F238E27FC236}">
                <a16:creationId xmlns:a16="http://schemas.microsoft.com/office/drawing/2014/main" id="{2ADEB03B-EFAF-423E-A5BB-44DAE89C0A08}"/>
              </a:ext>
            </a:extLst>
          </p:cNvPr>
          <p:cNvPicPr>
            <a:picLocks noChangeAspect="1"/>
          </p:cNvPicPr>
          <p:nvPr/>
        </p:nvPicPr>
        <p:blipFill>
          <a:blip r:embed="rId2"/>
          <a:stretch>
            <a:fillRect/>
          </a:stretch>
        </p:blipFill>
        <p:spPr>
          <a:xfrm>
            <a:off x="6415551" y="1689704"/>
            <a:ext cx="2316691" cy="4156041"/>
          </a:xfrm>
          <a:prstGeom prst="rect">
            <a:avLst/>
          </a:prstGeom>
        </p:spPr>
      </p:pic>
      <p:pic>
        <p:nvPicPr>
          <p:cNvPr id="5" name="Picture 4">
            <a:extLst>
              <a:ext uri="{FF2B5EF4-FFF2-40B4-BE49-F238E27FC236}">
                <a16:creationId xmlns:a16="http://schemas.microsoft.com/office/drawing/2014/main" id="{BA49CAB5-DEED-4ACE-97AA-D9C0B89D9880}"/>
              </a:ext>
            </a:extLst>
          </p:cNvPr>
          <p:cNvPicPr>
            <a:picLocks noChangeAspect="1"/>
          </p:cNvPicPr>
          <p:nvPr/>
        </p:nvPicPr>
        <p:blipFill>
          <a:blip r:embed="rId3"/>
          <a:stretch>
            <a:fillRect/>
          </a:stretch>
        </p:blipFill>
        <p:spPr>
          <a:xfrm>
            <a:off x="3861138" y="1688870"/>
            <a:ext cx="2316692" cy="4154728"/>
          </a:xfrm>
          <a:prstGeom prst="rect">
            <a:avLst/>
          </a:prstGeom>
        </p:spPr>
      </p:pic>
      <p:pic>
        <p:nvPicPr>
          <p:cNvPr id="6" name="Picture 5">
            <a:extLst>
              <a:ext uri="{FF2B5EF4-FFF2-40B4-BE49-F238E27FC236}">
                <a16:creationId xmlns:a16="http://schemas.microsoft.com/office/drawing/2014/main" id="{9AE15887-D116-4F0E-A580-FC4790A92B72}"/>
              </a:ext>
            </a:extLst>
          </p:cNvPr>
          <p:cNvPicPr>
            <a:picLocks noChangeAspect="1"/>
          </p:cNvPicPr>
          <p:nvPr/>
        </p:nvPicPr>
        <p:blipFill>
          <a:blip r:embed="rId4"/>
          <a:stretch>
            <a:fillRect/>
          </a:stretch>
        </p:blipFill>
        <p:spPr>
          <a:xfrm>
            <a:off x="1215705" y="1690031"/>
            <a:ext cx="2325883" cy="4154729"/>
          </a:xfrm>
          <a:prstGeom prst="rect">
            <a:avLst/>
          </a:prstGeom>
        </p:spPr>
      </p:pic>
      <p:pic>
        <p:nvPicPr>
          <p:cNvPr id="7" name="Picture 6">
            <a:extLst>
              <a:ext uri="{FF2B5EF4-FFF2-40B4-BE49-F238E27FC236}">
                <a16:creationId xmlns:a16="http://schemas.microsoft.com/office/drawing/2014/main" id="{C5898345-E498-420E-BC7C-07D0ED71833F}"/>
              </a:ext>
            </a:extLst>
          </p:cNvPr>
          <p:cNvPicPr>
            <a:picLocks noChangeAspect="1"/>
          </p:cNvPicPr>
          <p:nvPr/>
        </p:nvPicPr>
        <p:blipFill>
          <a:blip r:embed="rId5"/>
          <a:stretch>
            <a:fillRect/>
          </a:stretch>
        </p:blipFill>
        <p:spPr>
          <a:xfrm>
            <a:off x="8969963" y="1689704"/>
            <a:ext cx="2316691" cy="4152075"/>
          </a:xfrm>
          <a:prstGeom prst="rect">
            <a:avLst/>
          </a:prstGeom>
        </p:spPr>
      </p:pic>
    </p:spTree>
    <p:extLst>
      <p:ext uri="{BB962C8B-B14F-4D97-AF65-F5344CB8AC3E}">
        <p14:creationId xmlns:p14="http://schemas.microsoft.com/office/powerpoint/2010/main" val="376488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ABDF-9BDD-47FD-A64C-EBCED9EFC555}"/>
              </a:ext>
            </a:extLst>
          </p:cNvPr>
          <p:cNvSpPr>
            <a:spLocks noGrp="1"/>
          </p:cNvSpPr>
          <p:nvPr>
            <p:ph type="title"/>
          </p:nvPr>
        </p:nvSpPr>
        <p:spPr/>
        <p:txBody>
          <a:bodyPr>
            <a:normAutofit/>
          </a:bodyPr>
          <a:lstStyle/>
          <a:p>
            <a:r>
              <a:rPr lang="en-IN" sz="4000" dirty="0">
                <a:latin typeface="Bahnschrift" panose="020B0502040204020203" pitchFamily="34" charset="0"/>
              </a:rPr>
              <a:t>Feasibility</a:t>
            </a:r>
          </a:p>
        </p:txBody>
      </p:sp>
      <p:graphicFrame>
        <p:nvGraphicFramePr>
          <p:cNvPr id="4" name="Diagram 3">
            <a:extLst>
              <a:ext uri="{FF2B5EF4-FFF2-40B4-BE49-F238E27FC236}">
                <a16:creationId xmlns:a16="http://schemas.microsoft.com/office/drawing/2014/main" id="{8BD9AA8C-6BDD-432E-A194-6F190A3174B1}"/>
              </a:ext>
            </a:extLst>
          </p:cNvPr>
          <p:cNvGraphicFramePr/>
          <p:nvPr>
            <p:extLst>
              <p:ext uri="{D42A27DB-BD31-4B8C-83A1-F6EECF244321}">
                <p14:modId xmlns:p14="http://schemas.microsoft.com/office/powerpoint/2010/main" val="2262095426"/>
              </p:ext>
            </p:extLst>
          </p:nvPr>
        </p:nvGraphicFramePr>
        <p:xfrm>
          <a:off x="1979802" y="719666"/>
          <a:ext cx="818019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2416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334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vt:lpstr>
      <vt:lpstr>Calibri</vt:lpstr>
      <vt:lpstr>Calibri Light</vt:lpstr>
      <vt:lpstr>Office Theme</vt:lpstr>
      <vt:lpstr>PlaceMe</vt:lpstr>
      <vt:lpstr>Problem Overview</vt:lpstr>
      <vt:lpstr>Innovations</vt:lpstr>
      <vt:lpstr>Function Description </vt:lpstr>
      <vt:lpstr>Back End  </vt:lpstr>
      <vt:lpstr>Interface</vt:lpstr>
      <vt:lpstr>Feasibility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Kinshuk Vasisht</dc:creator>
  <cp:lastModifiedBy>Kinshuk Vasisht</cp:lastModifiedBy>
  <cp:revision>15</cp:revision>
  <dcterms:created xsi:type="dcterms:W3CDTF">2020-02-15T07:59:59Z</dcterms:created>
  <dcterms:modified xsi:type="dcterms:W3CDTF">2020-02-15T11:56:18Z</dcterms:modified>
</cp:coreProperties>
</file>