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90C4-F045-48A9-A4BC-C06CC6255B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B2AD13-781F-4B29-9C4F-305CD180B9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1787DB-7004-497E-A25F-6DE856682A87}"/>
              </a:ext>
            </a:extLst>
          </p:cNvPr>
          <p:cNvSpPr>
            <a:spLocks noGrp="1"/>
          </p:cNvSpPr>
          <p:nvPr>
            <p:ph type="dt" sz="half" idx="10"/>
          </p:nvPr>
        </p:nvSpPr>
        <p:spPr/>
        <p:txBody>
          <a:bodyPr/>
          <a:lstStyle/>
          <a:p>
            <a:fld id="{F17ADF5C-BFBC-4050-A0E8-65F2328662D9}" type="datetimeFigureOut">
              <a:rPr lang="en-IN" smtClean="0"/>
              <a:t>15-02-2020</a:t>
            </a:fld>
            <a:endParaRPr lang="en-IN"/>
          </a:p>
        </p:txBody>
      </p:sp>
      <p:sp>
        <p:nvSpPr>
          <p:cNvPr id="5" name="Footer Placeholder 4">
            <a:extLst>
              <a:ext uri="{FF2B5EF4-FFF2-40B4-BE49-F238E27FC236}">
                <a16:creationId xmlns:a16="http://schemas.microsoft.com/office/drawing/2014/main" id="{E05DEA7D-64EF-4E74-BDB2-811458954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C6DF0-DB98-4F50-8A84-C731225E69AE}"/>
              </a:ext>
            </a:extLst>
          </p:cNvPr>
          <p:cNvSpPr>
            <a:spLocks noGrp="1"/>
          </p:cNvSpPr>
          <p:nvPr>
            <p:ph type="sldNum" sz="quarter" idx="12"/>
          </p:nvPr>
        </p:nvSpPr>
        <p:spPr/>
        <p:txBody>
          <a:bodyPr/>
          <a:lstStyle/>
          <a:p>
            <a:fld id="{712957D1-3597-44BC-B719-790262D8FB15}" type="slidenum">
              <a:rPr lang="en-IN" smtClean="0"/>
              <a:t>‹#›</a:t>
            </a:fld>
            <a:endParaRPr lang="en-IN"/>
          </a:p>
        </p:txBody>
      </p:sp>
    </p:spTree>
    <p:extLst>
      <p:ext uri="{BB962C8B-B14F-4D97-AF65-F5344CB8AC3E}">
        <p14:creationId xmlns:p14="http://schemas.microsoft.com/office/powerpoint/2010/main" val="295098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8325-B11B-4B1C-A618-81928199DC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283F2D-1872-400A-B6FC-AEF3A73186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DB0BE5-AA2C-4A00-A36A-146F7654070B}"/>
              </a:ext>
            </a:extLst>
          </p:cNvPr>
          <p:cNvSpPr>
            <a:spLocks noGrp="1"/>
          </p:cNvSpPr>
          <p:nvPr>
            <p:ph type="dt" sz="half" idx="10"/>
          </p:nvPr>
        </p:nvSpPr>
        <p:spPr/>
        <p:txBody>
          <a:bodyPr/>
          <a:lstStyle/>
          <a:p>
            <a:fld id="{F17ADF5C-BFBC-4050-A0E8-65F2328662D9}" type="datetimeFigureOut">
              <a:rPr lang="en-IN" smtClean="0"/>
              <a:t>15-02-2020</a:t>
            </a:fld>
            <a:endParaRPr lang="en-IN"/>
          </a:p>
        </p:txBody>
      </p:sp>
      <p:sp>
        <p:nvSpPr>
          <p:cNvPr id="5" name="Footer Placeholder 4">
            <a:extLst>
              <a:ext uri="{FF2B5EF4-FFF2-40B4-BE49-F238E27FC236}">
                <a16:creationId xmlns:a16="http://schemas.microsoft.com/office/drawing/2014/main" id="{4627DD87-39A9-42D7-93A2-CED5A193D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F133F-60A4-4BEB-B283-BAC6848837F4}"/>
              </a:ext>
            </a:extLst>
          </p:cNvPr>
          <p:cNvSpPr>
            <a:spLocks noGrp="1"/>
          </p:cNvSpPr>
          <p:nvPr>
            <p:ph type="sldNum" sz="quarter" idx="12"/>
          </p:nvPr>
        </p:nvSpPr>
        <p:spPr/>
        <p:txBody>
          <a:bodyPr/>
          <a:lstStyle/>
          <a:p>
            <a:fld id="{712957D1-3597-44BC-B719-790262D8FB15}" type="slidenum">
              <a:rPr lang="en-IN" smtClean="0"/>
              <a:t>‹#›</a:t>
            </a:fld>
            <a:endParaRPr lang="en-IN"/>
          </a:p>
        </p:txBody>
      </p:sp>
    </p:spTree>
    <p:extLst>
      <p:ext uri="{BB962C8B-B14F-4D97-AF65-F5344CB8AC3E}">
        <p14:creationId xmlns:p14="http://schemas.microsoft.com/office/powerpoint/2010/main" val="369628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675585-E72F-492D-A500-EDD527F42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BDAC56-3B53-4F59-B8F8-4FEC3F9E3C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7247B-E4DF-471E-AB6F-00BA13A9D29A}"/>
              </a:ext>
            </a:extLst>
          </p:cNvPr>
          <p:cNvSpPr>
            <a:spLocks noGrp="1"/>
          </p:cNvSpPr>
          <p:nvPr>
            <p:ph type="dt" sz="half" idx="10"/>
          </p:nvPr>
        </p:nvSpPr>
        <p:spPr/>
        <p:txBody>
          <a:bodyPr/>
          <a:lstStyle/>
          <a:p>
            <a:fld id="{F17ADF5C-BFBC-4050-A0E8-65F2328662D9}" type="datetimeFigureOut">
              <a:rPr lang="en-IN" smtClean="0"/>
              <a:t>15-02-2020</a:t>
            </a:fld>
            <a:endParaRPr lang="en-IN"/>
          </a:p>
        </p:txBody>
      </p:sp>
      <p:sp>
        <p:nvSpPr>
          <p:cNvPr id="5" name="Footer Placeholder 4">
            <a:extLst>
              <a:ext uri="{FF2B5EF4-FFF2-40B4-BE49-F238E27FC236}">
                <a16:creationId xmlns:a16="http://schemas.microsoft.com/office/drawing/2014/main" id="{064D0754-A114-46D6-A33C-D53E6B9888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67CC7C-9AC1-45AE-B96F-F8A5C689A8A6}"/>
              </a:ext>
            </a:extLst>
          </p:cNvPr>
          <p:cNvSpPr>
            <a:spLocks noGrp="1"/>
          </p:cNvSpPr>
          <p:nvPr>
            <p:ph type="sldNum" sz="quarter" idx="12"/>
          </p:nvPr>
        </p:nvSpPr>
        <p:spPr/>
        <p:txBody>
          <a:bodyPr/>
          <a:lstStyle/>
          <a:p>
            <a:fld id="{712957D1-3597-44BC-B719-790262D8FB15}" type="slidenum">
              <a:rPr lang="en-IN" smtClean="0"/>
              <a:t>‹#›</a:t>
            </a:fld>
            <a:endParaRPr lang="en-IN"/>
          </a:p>
        </p:txBody>
      </p:sp>
    </p:spTree>
    <p:extLst>
      <p:ext uri="{BB962C8B-B14F-4D97-AF65-F5344CB8AC3E}">
        <p14:creationId xmlns:p14="http://schemas.microsoft.com/office/powerpoint/2010/main" val="37747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2C49-D944-42C7-882C-BDB7D6BEA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7885A9-26B5-4988-AA0D-75C8D623A5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16A37E-A8B3-48CB-AEB5-F379ABDF3848}"/>
              </a:ext>
            </a:extLst>
          </p:cNvPr>
          <p:cNvSpPr>
            <a:spLocks noGrp="1"/>
          </p:cNvSpPr>
          <p:nvPr>
            <p:ph type="dt" sz="half" idx="10"/>
          </p:nvPr>
        </p:nvSpPr>
        <p:spPr/>
        <p:txBody>
          <a:bodyPr/>
          <a:lstStyle/>
          <a:p>
            <a:fld id="{F17ADF5C-BFBC-4050-A0E8-65F2328662D9}" type="datetimeFigureOut">
              <a:rPr lang="en-IN" smtClean="0"/>
              <a:t>15-02-2020</a:t>
            </a:fld>
            <a:endParaRPr lang="en-IN"/>
          </a:p>
        </p:txBody>
      </p:sp>
      <p:sp>
        <p:nvSpPr>
          <p:cNvPr id="5" name="Footer Placeholder 4">
            <a:extLst>
              <a:ext uri="{FF2B5EF4-FFF2-40B4-BE49-F238E27FC236}">
                <a16:creationId xmlns:a16="http://schemas.microsoft.com/office/drawing/2014/main" id="{3EEA56F7-F4F8-48CB-A1A8-51D7A76560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D3767-2354-4B19-BC11-C1A9B4E5BC6E}"/>
              </a:ext>
            </a:extLst>
          </p:cNvPr>
          <p:cNvSpPr>
            <a:spLocks noGrp="1"/>
          </p:cNvSpPr>
          <p:nvPr>
            <p:ph type="sldNum" sz="quarter" idx="12"/>
          </p:nvPr>
        </p:nvSpPr>
        <p:spPr/>
        <p:txBody>
          <a:bodyPr/>
          <a:lstStyle/>
          <a:p>
            <a:fld id="{712957D1-3597-44BC-B719-790262D8FB15}" type="slidenum">
              <a:rPr lang="en-IN" smtClean="0"/>
              <a:t>‹#›</a:t>
            </a:fld>
            <a:endParaRPr lang="en-IN"/>
          </a:p>
        </p:txBody>
      </p:sp>
    </p:spTree>
    <p:extLst>
      <p:ext uri="{BB962C8B-B14F-4D97-AF65-F5344CB8AC3E}">
        <p14:creationId xmlns:p14="http://schemas.microsoft.com/office/powerpoint/2010/main" val="234305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9CEC-58E7-48EC-8165-04C5429AF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07622A-07A3-4492-95BF-FC9DFA389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923EEC-04B0-48D4-8C32-016CC66567ED}"/>
              </a:ext>
            </a:extLst>
          </p:cNvPr>
          <p:cNvSpPr>
            <a:spLocks noGrp="1"/>
          </p:cNvSpPr>
          <p:nvPr>
            <p:ph type="dt" sz="half" idx="10"/>
          </p:nvPr>
        </p:nvSpPr>
        <p:spPr/>
        <p:txBody>
          <a:bodyPr/>
          <a:lstStyle/>
          <a:p>
            <a:fld id="{F17ADF5C-BFBC-4050-A0E8-65F2328662D9}" type="datetimeFigureOut">
              <a:rPr lang="en-IN" smtClean="0"/>
              <a:t>15-02-2020</a:t>
            </a:fld>
            <a:endParaRPr lang="en-IN"/>
          </a:p>
        </p:txBody>
      </p:sp>
      <p:sp>
        <p:nvSpPr>
          <p:cNvPr id="5" name="Footer Placeholder 4">
            <a:extLst>
              <a:ext uri="{FF2B5EF4-FFF2-40B4-BE49-F238E27FC236}">
                <a16:creationId xmlns:a16="http://schemas.microsoft.com/office/drawing/2014/main" id="{7D756387-BCEC-4A70-9CC7-20C4DE18C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079934-36F6-4FF9-898A-94CE735FF0FD}"/>
              </a:ext>
            </a:extLst>
          </p:cNvPr>
          <p:cNvSpPr>
            <a:spLocks noGrp="1"/>
          </p:cNvSpPr>
          <p:nvPr>
            <p:ph type="sldNum" sz="quarter" idx="12"/>
          </p:nvPr>
        </p:nvSpPr>
        <p:spPr/>
        <p:txBody>
          <a:bodyPr/>
          <a:lstStyle/>
          <a:p>
            <a:fld id="{712957D1-3597-44BC-B719-790262D8FB15}" type="slidenum">
              <a:rPr lang="en-IN" smtClean="0"/>
              <a:t>‹#›</a:t>
            </a:fld>
            <a:endParaRPr lang="en-IN"/>
          </a:p>
        </p:txBody>
      </p:sp>
    </p:spTree>
    <p:extLst>
      <p:ext uri="{BB962C8B-B14F-4D97-AF65-F5344CB8AC3E}">
        <p14:creationId xmlns:p14="http://schemas.microsoft.com/office/powerpoint/2010/main" val="365561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4702-66B1-4C76-96D3-CB9A027F37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4DE57-0D73-46DC-8909-91C3AD902E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B750EB-45F2-4A0E-B09A-B0EA588C6E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9619AB-068B-4159-9220-CACF1C25292E}"/>
              </a:ext>
            </a:extLst>
          </p:cNvPr>
          <p:cNvSpPr>
            <a:spLocks noGrp="1"/>
          </p:cNvSpPr>
          <p:nvPr>
            <p:ph type="dt" sz="half" idx="10"/>
          </p:nvPr>
        </p:nvSpPr>
        <p:spPr/>
        <p:txBody>
          <a:bodyPr/>
          <a:lstStyle/>
          <a:p>
            <a:fld id="{F17ADF5C-BFBC-4050-A0E8-65F2328662D9}" type="datetimeFigureOut">
              <a:rPr lang="en-IN" smtClean="0"/>
              <a:t>15-02-2020</a:t>
            </a:fld>
            <a:endParaRPr lang="en-IN"/>
          </a:p>
        </p:txBody>
      </p:sp>
      <p:sp>
        <p:nvSpPr>
          <p:cNvPr id="6" name="Footer Placeholder 5">
            <a:extLst>
              <a:ext uri="{FF2B5EF4-FFF2-40B4-BE49-F238E27FC236}">
                <a16:creationId xmlns:a16="http://schemas.microsoft.com/office/drawing/2014/main" id="{7ACFF646-3AB9-40C5-922F-E5E304E55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F5A46C-238E-4218-A270-46D0F50DA574}"/>
              </a:ext>
            </a:extLst>
          </p:cNvPr>
          <p:cNvSpPr>
            <a:spLocks noGrp="1"/>
          </p:cNvSpPr>
          <p:nvPr>
            <p:ph type="sldNum" sz="quarter" idx="12"/>
          </p:nvPr>
        </p:nvSpPr>
        <p:spPr/>
        <p:txBody>
          <a:bodyPr/>
          <a:lstStyle/>
          <a:p>
            <a:fld id="{712957D1-3597-44BC-B719-790262D8FB15}" type="slidenum">
              <a:rPr lang="en-IN" smtClean="0"/>
              <a:t>‹#›</a:t>
            </a:fld>
            <a:endParaRPr lang="en-IN"/>
          </a:p>
        </p:txBody>
      </p:sp>
    </p:spTree>
    <p:extLst>
      <p:ext uri="{BB962C8B-B14F-4D97-AF65-F5344CB8AC3E}">
        <p14:creationId xmlns:p14="http://schemas.microsoft.com/office/powerpoint/2010/main" val="11233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9DDD-7B90-478A-A2CD-B07724ECDC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CC839B-F179-4464-89D5-68F8DB2CD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41FE5F-3B4D-4F0F-83F3-0AF9DF9314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E99A53-D13A-4B3C-8705-58F8C6004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498072-802A-4ACF-9025-A6FD096D3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CE6EC7-C969-42AE-B4B6-01189F603213}"/>
              </a:ext>
            </a:extLst>
          </p:cNvPr>
          <p:cNvSpPr>
            <a:spLocks noGrp="1"/>
          </p:cNvSpPr>
          <p:nvPr>
            <p:ph type="dt" sz="half" idx="10"/>
          </p:nvPr>
        </p:nvSpPr>
        <p:spPr/>
        <p:txBody>
          <a:bodyPr/>
          <a:lstStyle/>
          <a:p>
            <a:fld id="{F17ADF5C-BFBC-4050-A0E8-65F2328662D9}" type="datetimeFigureOut">
              <a:rPr lang="en-IN" smtClean="0"/>
              <a:t>15-02-2020</a:t>
            </a:fld>
            <a:endParaRPr lang="en-IN"/>
          </a:p>
        </p:txBody>
      </p:sp>
      <p:sp>
        <p:nvSpPr>
          <p:cNvPr id="8" name="Footer Placeholder 7">
            <a:extLst>
              <a:ext uri="{FF2B5EF4-FFF2-40B4-BE49-F238E27FC236}">
                <a16:creationId xmlns:a16="http://schemas.microsoft.com/office/drawing/2014/main" id="{5B0D246F-869B-4452-B9B9-B1D181EE82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F391F6-93BD-4928-B755-2E381889B5EB}"/>
              </a:ext>
            </a:extLst>
          </p:cNvPr>
          <p:cNvSpPr>
            <a:spLocks noGrp="1"/>
          </p:cNvSpPr>
          <p:nvPr>
            <p:ph type="sldNum" sz="quarter" idx="12"/>
          </p:nvPr>
        </p:nvSpPr>
        <p:spPr/>
        <p:txBody>
          <a:bodyPr/>
          <a:lstStyle/>
          <a:p>
            <a:fld id="{712957D1-3597-44BC-B719-790262D8FB15}" type="slidenum">
              <a:rPr lang="en-IN" smtClean="0"/>
              <a:t>‹#›</a:t>
            </a:fld>
            <a:endParaRPr lang="en-IN"/>
          </a:p>
        </p:txBody>
      </p:sp>
    </p:spTree>
    <p:extLst>
      <p:ext uri="{BB962C8B-B14F-4D97-AF65-F5344CB8AC3E}">
        <p14:creationId xmlns:p14="http://schemas.microsoft.com/office/powerpoint/2010/main" val="369817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D573-33A7-405E-8F3C-30A11D1A3D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3985A8-9496-4046-B20F-5ADE951873AF}"/>
              </a:ext>
            </a:extLst>
          </p:cNvPr>
          <p:cNvSpPr>
            <a:spLocks noGrp="1"/>
          </p:cNvSpPr>
          <p:nvPr>
            <p:ph type="dt" sz="half" idx="10"/>
          </p:nvPr>
        </p:nvSpPr>
        <p:spPr/>
        <p:txBody>
          <a:bodyPr/>
          <a:lstStyle/>
          <a:p>
            <a:fld id="{F17ADF5C-BFBC-4050-A0E8-65F2328662D9}" type="datetimeFigureOut">
              <a:rPr lang="en-IN" smtClean="0"/>
              <a:t>15-02-2020</a:t>
            </a:fld>
            <a:endParaRPr lang="en-IN"/>
          </a:p>
        </p:txBody>
      </p:sp>
      <p:sp>
        <p:nvSpPr>
          <p:cNvPr id="4" name="Footer Placeholder 3">
            <a:extLst>
              <a:ext uri="{FF2B5EF4-FFF2-40B4-BE49-F238E27FC236}">
                <a16:creationId xmlns:a16="http://schemas.microsoft.com/office/drawing/2014/main" id="{44C4A5C8-CBBA-4F7A-A19F-E20558B870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BC8A98-C10B-4D65-8DC7-52755C01BA1C}"/>
              </a:ext>
            </a:extLst>
          </p:cNvPr>
          <p:cNvSpPr>
            <a:spLocks noGrp="1"/>
          </p:cNvSpPr>
          <p:nvPr>
            <p:ph type="sldNum" sz="quarter" idx="12"/>
          </p:nvPr>
        </p:nvSpPr>
        <p:spPr/>
        <p:txBody>
          <a:bodyPr/>
          <a:lstStyle/>
          <a:p>
            <a:fld id="{712957D1-3597-44BC-B719-790262D8FB15}" type="slidenum">
              <a:rPr lang="en-IN" smtClean="0"/>
              <a:t>‹#›</a:t>
            </a:fld>
            <a:endParaRPr lang="en-IN"/>
          </a:p>
        </p:txBody>
      </p:sp>
    </p:spTree>
    <p:extLst>
      <p:ext uri="{BB962C8B-B14F-4D97-AF65-F5344CB8AC3E}">
        <p14:creationId xmlns:p14="http://schemas.microsoft.com/office/powerpoint/2010/main" val="27791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66D77-EA8A-4278-835D-38D54FEBF1F4}"/>
              </a:ext>
            </a:extLst>
          </p:cNvPr>
          <p:cNvSpPr>
            <a:spLocks noGrp="1"/>
          </p:cNvSpPr>
          <p:nvPr>
            <p:ph type="dt" sz="half" idx="10"/>
          </p:nvPr>
        </p:nvSpPr>
        <p:spPr/>
        <p:txBody>
          <a:bodyPr/>
          <a:lstStyle/>
          <a:p>
            <a:fld id="{F17ADF5C-BFBC-4050-A0E8-65F2328662D9}" type="datetimeFigureOut">
              <a:rPr lang="en-IN" smtClean="0"/>
              <a:t>15-02-2020</a:t>
            </a:fld>
            <a:endParaRPr lang="en-IN"/>
          </a:p>
        </p:txBody>
      </p:sp>
      <p:sp>
        <p:nvSpPr>
          <p:cNvPr id="3" name="Footer Placeholder 2">
            <a:extLst>
              <a:ext uri="{FF2B5EF4-FFF2-40B4-BE49-F238E27FC236}">
                <a16:creationId xmlns:a16="http://schemas.microsoft.com/office/drawing/2014/main" id="{EEA1BBFD-E554-47F9-AD61-0AF079C4A7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AC8ECE-2D70-46AD-AC4A-BA51A84A4B60}"/>
              </a:ext>
            </a:extLst>
          </p:cNvPr>
          <p:cNvSpPr>
            <a:spLocks noGrp="1"/>
          </p:cNvSpPr>
          <p:nvPr>
            <p:ph type="sldNum" sz="quarter" idx="12"/>
          </p:nvPr>
        </p:nvSpPr>
        <p:spPr/>
        <p:txBody>
          <a:bodyPr/>
          <a:lstStyle/>
          <a:p>
            <a:fld id="{712957D1-3597-44BC-B719-790262D8FB15}" type="slidenum">
              <a:rPr lang="en-IN" smtClean="0"/>
              <a:t>‹#›</a:t>
            </a:fld>
            <a:endParaRPr lang="en-IN"/>
          </a:p>
        </p:txBody>
      </p:sp>
    </p:spTree>
    <p:extLst>
      <p:ext uri="{BB962C8B-B14F-4D97-AF65-F5344CB8AC3E}">
        <p14:creationId xmlns:p14="http://schemas.microsoft.com/office/powerpoint/2010/main" val="26638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AA90-77E7-412F-AB18-B4524CFF5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B7F754-CFC6-4747-83C6-F211A165F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82F3F1-23E9-4889-99E4-5669A6C33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9D0D2-4E58-4300-8FD4-250461CFB0C0}"/>
              </a:ext>
            </a:extLst>
          </p:cNvPr>
          <p:cNvSpPr>
            <a:spLocks noGrp="1"/>
          </p:cNvSpPr>
          <p:nvPr>
            <p:ph type="dt" sz="half" idx="10"/>
          </p:nvPr>
        </p:nvSpPr>
        <p:spPr/>
        <p:txBody>
          <a:bodyPr/>
          <a:lstStyle/>
          <a:p>
            <a:fld id="{F17ADF5C-BFBC-4050-A0E8-65F2328662D9}" type="datetimeFigureOut">
              <a:rPr lang="en-IN" smtClean="0"/>
              <a:t>15-02-2020</a:t>
            </a:fld>
            <a:endParaRPr lang="en-IN"/>
          </a:p>
        </p:txBody>
      </p:sp>
      <p:sp>
        <p:nvSpPr>
          <p:cNvPr id="6" name="Footer Placeholder 5">
            <a:extLst>
              <a:ext uri="{FF2B5EF4-FFF2-40B4-BE49-F238E27FC236}">
                <a16:creationId xmlns:a16="http://schemas.microsoft.com/office/drawing/2014/main" id="{8696AC38-EE43-4EE5-AD9A-6B4FB7723F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6ECF95-0C76-4DFA-B36C-6221677D6F91}"/>
              </a:ext>
            </a:extLst>
          </p:cNvPr>
          <p:cNvSpPr>
            <a:spLocks noGrp="1"/>
          </p:cNvSpPr>
          <p:nvPr>
            <p:ph type="sldNum" sz="quarter" idx="12"/>
          </p:nvPr>
        </p:nvSpPr>
        <p:spPr/>
        <p:txBody>
          <a:bodyPr/>
          <a:lstStyle/>
          <a:p>
            <a:fld id="{712957D1-3597-44BC-B719-790262D8FB15}" type="slidenum">
              <a:rPr lang="en-IN" smtClean="0"/>
              <a:t>‹#›</a:t>
            </a:fld>
            <a:endParaRPr lang="en-IN"/>
          </a:p>
        </p:txBody>
      </p:sp>
    </p:spTree>
    <p:extLst>
      <p:ext uri="{BB962C8B-B14F-4D97-AF65-F5344CB8AC3E}">
        <p14:creationId xmlns:p14="http://schemas.microsoft.com/office/powerpoint/2010/main" val="299495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8175-1FA3-40FC-914A-2E0D87475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36A73F-42C3-4ACF-B717-292DB5417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A251F8-4BF9-4A19-9033-428C9087D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FD731-6633-4ED8-A13D-E8733A8A38DC}"/>
              </a:ext>
            </a:extLst>
          </p:cNvPr>
          <p:cNvSpPr>
            <a:spLocks noGrp="1"/>
          </p:cNvSpPr>
          <p:nvPr>
            <p:ph type="dt" sz="half" idx="10"/>
          </p:nvPr>
        </p:nvSpPr>
        <p:spPr/>
        <p:txBody>
          <a:bodyPr/>
          <a:lstStyle/>
          <a:p>
            <a:fld id="{F17ADF5C-BFBC-4050-A0E8-65F2328662D9}" type="datetimeFigureOut">
              <a:rPr lang="en-IN" smtClean="0"/>
              <a:t>15-02-2020</a:t>
            </a:fld>
            <a:endParaRPr lang="en-IN"/>
          </a:p>
        </p:txBody>
      </p:sp>
      <p:sp>
        <p:nvSpPr>
          <p:cNvPr id="6" name="Footer Placeholder 5">
            <a:extLst>
              <a:ext uri="{FF2B5EF4-FFF2-40B4-BE49-F238E27FC236}">
                <a16:creationId xmlns:a16="http://schemas.microsoft.com/office/drawing/2014/main" id="{060F5975-68E5-4D5F-BC5B-7373163CB7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AF880D-A3C4-464D-99CC-4D240B093047}"/>
              </a:ext>
            </a:extLst>
          </p:cNvPr>
          <p:cNvSpPr>
            <a:spLocks noGrp="1"/>
          </p:cNvSpPr>
          <p:nvPr>
            <p:ph type="sldNum" sz="quarter" idx="12"/>
          </p:nvPr>
        </p:nvSpPr>
        <p:spPr/>
        <p:txBody>
          <a:bodyPr/>
          <a:lstStyle/>
          <a:p>
            <a:fld id="{712957D1-3597-44BC-B719-790262D8FB15}" type="slidenum">
              <a:rPr lang="en-IN" smtClean="0"/>
              <a:t>‹#›</a:t>
            </a:fld>
            <a:endParaRPr lang="en-IN"/>
          </a:p>
        </p:txBody>
      </p:sp>
    </p:spTree>
    <p:extLst>
      <p:ext uri="{BB962C8B-B14F-4D97-AF65-F5344CB8AC3E}">
        <p14:creationId xmlns:p14="http://schemas.microsoft.com/office/powerpoint/2010/main" val="194759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6F737B-44B5-4E4D-B87F-0451832410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EA73AA-81F2-4DE5-940D-766847E20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9A413-BE5D-4841-A96A-B4BB7C9C7F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ADF5C-BFBC-4050-A0E8-65F2328662D9}" type="datetimeFigureOut">
              <a:rPr lang="en-IN" smtClean="0"/>
              <a:t>15-02-2020</a:t>
            </a:fld>
            <a:endParaRPr lang="en-IN"/>
          </a:p>
        </p:txBody>
      </p:sp>
      <p:sp>
        <p:nvSpPr>
          <p:cNvPr id="5" name="Footer Placeholder 4">
            <a:extLst>
              <a:ext uri="{FF2B5EF4-FFF2-40B4-BE49-F238E27FC236}">
                <a16:creationId xmlns:a16="http://schemas.microsoft.com/office/drawing/2014/main" id="{146A210E-5FCB-4A60-A28D-A74C00043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C998CA-605A-4F9C-9215-03FBF998A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957D1-3597-44BC-B719-790262D8FB15}" type="slidenum">
              <a:rPr lang="en-IN" smtClean="0"/>
              <a:t>‹#›</a:t>
            </a:fld>
            <a:endParaRPr lang="en-IN"/>
          </a:p>
        </p:txBody>
      </p:sp>
    </p:spTree>
    <p:extLst>
      <p:ext uri="{BB962C8B-B14F-4D97-AF65-F5344CB8AC3E}">
        <p14:creationId xmlns:p14="http://schemas.microsoft.com/office/powerpoint/2010/main" val="1710320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2BD8-010D-43DF-8D4B-AD6A9B35C5B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88CD63C-50E8-4DAE-B63D-18553A59B4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044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743-7A7D-4BC7-BEAF-3A53EDBF7B97}"/>
              </a:ext>
            </a:extLst>
          </p:cNvPr>
          <p:cNvSpPr>
            <a:spLocks noGrp="1"/>
          </p:cNvSpPr>
          <p:nvPr>
            <p:ph type="title"/>
          </p:nvPr>
        </p:nvSpPr>
        <p:spPr/>
        <p:txBody>
          <a:bodyPr/>
          <a:lstStyle/>
          <a:p>
            <a:r>
              <a:rPr lang="en-IN" dirty="0"/>
              <a:t>Innovations</a:t>
            </a:r>
          </a:p>
        </p:txBody>
      </p:sp>
      <p:sp>
        <p:nvSpPr>
          <p:cNvPr id="3" name="Content Placeholder 2">
            <a:extLst>
              <a:ext uri="{FF2B5EF4-FFF2-40B4-BE49-F238E27FC236}">
                <a16:creationId xmlns:a16="http://schemas.microsoft.com/office/drawing/2014/main" id="{1C0D919D-F3EB-4088-9260-4654B825C1ED}"/>
              </a:ext>
            </a:extLst>
          </p:cNvPr>
          <p:cNvSpPr>
            <a:spLocks noGrp="1"/>
          </p:cNvSpPr>
          <p:nvPr>
            <p:ph idx="1"/>
          </p:nvPr>
        </p:nvSpPr>
        <p:spPr/>
        <p:txBody>
          <a:bodyPr>
            <a:normAutofit fontScale="92500" lnSpcReduction="10000"/>
          </a:bodyPr>
          <a:lstStyle/>
          <a:p>
            <a:pPr marL="0" indent="0">
              <a:buNone/>
            </a:pPr>
            <a:r>
              <a:rPr lang="en-IN" dirty="0"/>
              <a:t>The app, apart from providing services present in other similar apps like LinkedIn and Bolo, adds the following features:</a:t>
            </a:r>
          </a:p>
          <a:p>
            <a:r>
              <a:rPr lang="en-IN" dirty="0"/>
              <a:t>The app collects the user’s resume, and analyses it to find relevant skills and career preferences. This information is used to find relevant jobs, automatically apply for vacancies (if required), and find other alumni which have similar interests and skillsets.</a:t>
            </a:r>
          </a:p>
          <a:p>
            <a:r>
              <a:rPr lang="en-IN" dirty="0"/>
              <a:t>The app provides a platform to connect with various alumni via live conference sessions which can be used to gather insights and experience.</a:t>
            </a:r>
          </a:p>
          <a:p>
            <a:r>
              <a:rPr lang="en-IN" dirty="0"/>
              <a:t>Based on the profile data, the app will suggest skills not yet acquired which can prove beneficial for applying to a wider set of vacancies. The user will also be notified of recent vacancies, certification exams and meetups to help with the same.</a:t>
            </a:r>
          </a:p>
        </p:txBody>
      </p:sp>
    </p:spTree>
    <p:extLst>
      <p:ext uri="{BB962C8B-B14F-4D97-AF65-F5344CB8AC3E}">
        <p14:creationId xmlns:p14="http://schemas.microsoft.com/office/powerpoint/2010/main" val="173098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140</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Innovations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Kinshuk Vasisht</dc:creator>
  <cp:lastModifiedBy>Kinshuk Vasisht</cp:lastModifiedBy>
  <cp:revision>3</cp:revision>
  <dcterms:created xsi:type="dcterms:W3CDTF">2020-02-15T07:59:59Z</dcterms:created>
  <dcterms:modified xsi:type="dcterms:W3CDTF">2020-02-15T08:30:03Z</dcterms:modified>
</cp:coreProperties>
</file>