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1488900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rot="10800000" flipH="1">
            <a:off x="1606375" y="2708900"/>
            <a:ext cx="3670800" cy="262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56" idx="1"/>
          </p:cNvCxnSpPr>
          <p:nvPr/>
        </p:nvCxnSpPr>
        <p:spPr>
          <a:xfrm>
            <a:off x="3749363" y="2410225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pplication code or OS change"/>
          <p:cNvSpPr txBox="1"/>
          <p:nvPr/>
        </p:nvSpPr>
        <p:spPr>
          <a:xfrm>
            <a:off x="231874" y="1805110"/>
            <a:ext cx="1318884" cy="407804"/>
          </a:xfrm>
          <a:prstGeom prst="rect">
            <a:avLst/>
          </a:prstGeom>
          <a:solidFill>
            <a:srgbClr val="CFE2F3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dirty="0"/>
              <a:t>Application code or OS change</a:t>
            </a:r>
          </a:p>
        </p:txBody>
      </p:sp>
      <p:sp>
        <p:nvSpPr>
          <p:cNvPr id="153" name="Infrastructure code change"/>
          <p:cNvSpPr txBox="1"/>
          <p:nvPr/>
        </p:nvSpPr>
        <p:spPr>
          <a:xfrm>
            <a:off x="231874" y="3023455"/>
            <a:ext cx="1318884" cy="407804"/>
          </a:xfrm>
          <a:prstGeom prst="rect">
            <a:avLst/>
          </a:prstGeom>
          <a:solidFill>
            <a:srgbClr val="CFE2F3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000"/>
            </a:lvl1pPr>
          </a:lstStyle>
          <a:p>
            <a:r>
              <a:rPr dirty="0"/>
              <a:t>Infrastructure code change</a:t>
            </a:r>
          </a:p>
        </p:txBody>
      </p:sp>
      <p:sp>
        <p:nvSpPr>
          <p:cNvPr id="154" name="Update cloud and infrastructure configuration"/>
          <p:cNvSpPr txBox="1"/>
          <p:nvPr/>
        </p:nvSpPr>
        <p:spPr>
          <a:xfrm>
            <a:off x="5752901" y="1712778"/>
            <a:ext cx="1318884" cy="592470"/>
          </a:xfrm>
          <a:prstGeom prst="rect">
            <a:avLst/>
          </a:prstGeom>
          <a:solidFill>
            <a:srgbClr val="CFE2F3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000"/>
            </a:lvl1pPr>
          </a:lstStyle>
          <a:p>
            <a:r>
              <a:rPr dirty="0"/>
              <a:t>Update cloud and infrastructure configuration</a:t>
            </a:r>
          </a:p>
        </p:txBody>
      </p:sp>
      <p:sp>
        <p:nvSpPr>
          <p:cNvPr id="155" name="Deploy cloud configuration or application to environment"/>
          <p:cNvSpPr txBox="1"/>
          <p:nvPr/>
        </p:nvSpPr>
        <p:spPr>
          <a:xfrm>
            <a:off x="7593243" y="1620444"/>
            <a:ext cx="1318884" cy="777136"/>
          </a:xfrm>
          <a:prstGeom prst="rect">
            <a:avLst/>
          </a:prstGeom>
          <a:solidFill>
            <a:srgbClr val="CFE2F3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000"/>
            </a:lvl1pPr>
          </a:lstStyle>
          <a:p>
            <a:r>
              <a:rPr dirty="0"/>
              <a:t>Deploy cloud configuration or application to environment</a:t>
            </a:r>
          </a:p>
        </p:txBody>
      </p:sp>
      <p:sp>
        <p:nvSpPr>
          <p:cNvPr id="156" name="Infrastructure as code compliance scanning"/>
          <p:cNvSpPr txBox="1"/>
          <p:nvPr/>
        </p:nvSpPr>
        <p:spPr>
          <a:xfrm>
            <a:off x="3253116" y="2835324"/>
            <a:ext cx="1318884" cy="687315"/>
          </a:xfrm>
          <a:prstGeom prst="rect">
            <a:avLst/>
          </a:prstGeom>
          <a:solidFill>
            <a:srgbClr val="CFE2F3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000"/>
            </a:lvl1pPr>
          </a:lstStyle>
          <a:p>
            <a:r>
              <a:rPr lang="en-US" dirty="0"/>
              <a:t>Scan and format </a:t>
            </a:r>
            <a:r>
              <a:rPr lang="en-US" dirty="0" err="1"/>
              <a:t>IaC</a:t>
            </a:r>
            <a:r>
              <a:rPr lang="en-US" dirty="0"/>
              <a:t> code</a:t>
            </a:r>
            <a:endParaRPr dirty="0"/>
          </a:p>
          <a:p>
            <a:endParaRPr dirty="0"/>
          </a:p>
        </p:txBody>
      </p:sp>
      <p:sp>
        <p:nvSpPr>
          <p:cNvPr id="157" name="AMI or container image scanning"/>
          <p:cNvSpPr txBox="1"/>
          <p:nvPr/>
        </p:nvSpPr>
        <p:spPr>
          <a:xfrm>
            <a:off x="3912558" y="1712778"/>
            <a:ext cx="1318884" cy="592470"/>
          </a:xfrm>
          <a:prstGeom prst="rect">
            <a:avLst/>
          </a:prstGeom>
          <a:solidFill>
            <a:srgbClr val="CFE2F3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000"/>
            </a:lvl1pPr>
          </a:lstStyle>
          <a:p>
            <a:r>
              <a:rPr lang="en-US" dirty="0"/>
              <a:t>Scan container and OS image (possibly Lint as well)</a:t>
            </a:r>
            <a:endParaRPr dirty="0"/>
          </a:p>
        </p:txBody>
      </p:sp>
      <p:sp>
        <p:nvSpPr>
          <p:cNvPr id="158" name="Post-deployment compliance scanning"/>
          <p:cNvSpPr txBox="1"/>
          <p:nvPr/>
        </p:nvSpPr>
        <p:spPr>
          <a:xfrm>
            <a:off x="7523502" y="2821108"/>
            <a:ext cx="1318884" cy="687314"/>
          </a:xfrm>
          <a:prstGeom prst="rect">
            <a:avLst/>
          </a:prstGeom>
          <a:solidFill>
            <a:srgbClr val="CFE2F3"/>
          </a:solidFill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000"/>
            </a:lvl1pPr>
          </a:lstStyle>
          <a:p>
            <a:r>
              <a:rPr dirty="0"/>
              <a:t>Post-deployment compliance </a:t>
            </a:r>
            <a:r>
              <a:rPr lang="en-US" dirty="0"/>
              <a:t>check</a:t>
            </a:r>
            <a:endParaRPr dirty="0"/>
          </a:p>
          <a:p>
            <a:endParaRPr dirty="0"/>
          </a:p>
        </p:txBody>
      </p:sp>
      <p:sp>
        <p:nvSpPr>
          <p:cNvPr id="159" name="Line"/>
          <p:cNvSpPr/>
          <p:nvPr/>
        </p:nvSpPr>
        <p:spPr>
          <a:xfrm>
            <a:off x="8252685" y="2400857"/>
            <a:ext cx="1" cy="341788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050" tIns="19050" rIns="19050" bIns="19050" anchor="ctr"/>
          <a:lstStyle/>
          <a:p>
            <a:endParaRPr sz="675"/>
          </a:p>
        </p:txBody>
      </p:sp>
      <p:sp>
        <p:nvSpPr>
          <p:cNvPr id="160" name="Line"/>
          <p:cNvSpPr/>
          <p:nvPr/>
        </p:nvSpPr>
        <p:spPr>
          <a:xfrm flipV="1">
            <a:off x="4570424" y="2318131"/>
            <a:ext cx="1841920" cy="816349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050" tIns="19050" rIns="19050" bIns="19050" anchor="ctr"/>
          <a:lstStyle/>
          <a:p>
            <a:endParaRPr sz="675"/>
          </a:p>
        </p:txBody>
      </p:sp>
      <p:sp>
        <p:nvSpPr>
          <p:cNvPr id="161" name="Line"/>
          <p:cNvSpPr/>
          <p:nvPr/>
        </p:nvSpPr>
        <p:spPr>
          <a:xfrm flipV="1">
            <a:off x="1625790" y="3228955"/>
            <a:ext cx="1242270" cy="1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050" tIns="19050" rIns="19050" bIns="19050" anchor="ctr"/>
          <a:lstStyle/>
          <a:p>
            <a:endParaRPr sz="675"/>
          </a:p>
        </p:txBody>
      </p:sp>
      <p:sp>
        <p:nvSpPr>
          <p:cNvPr id="162" name="Line"/>
          <p:cNvSpPr/>
          <p:nvPr/>
        </p:nvSpPr>
        <p:spPr>
          <a:xfrm>
            <a:off x="1516076" y="2005221"/>
            <a:ext cx="518977" cy="1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050" tIns="19050" rIns="19050" bIns="19050" anchor="ctr"/>
          <a:lstStyle/>
          <a:p>
            <a:endParaRPr sz="675"/>
          </a:p>
        </p:txBody>
      </p:sp>
      <p:sp>
        <p:nvSpPr>
          <p:cNvPr id="163" name="Line"/>
          <p:cNvSpPr/>
          <p:nvPr/>
        </p:nvSpPr>
        <p:spPr>
          <a:xfrm>
            <a:off x="3376843" y="2009012"/>
            <a:ext cx="518977" cy="1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050" tIns="19050" rIns="19050" bIns="19050" anchor="ctr"/>
          <a:lstStyle/>
          <a:p>
            <a:endParaRPr sz="675"/>
          </a:p>
        </p:txBody>
      </p:sp>
      <p:sp>
        <p:nvSpPr>
          <p:cNvPr id="164" name="Line"/>
          <p:cNvSpPr/>
          <p:nvPr/>
        </p:nvSpPr>
        <p:spPr>
          <a:xfrm>
            <a:off x="5232684" y="2009012"/>
            <a:ext cx="518977" cy="1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050" tIns="19050" rIns="19050" bIns="19050" anchor="ctr"/>
          <a:lstStyle/>
          <a:p>
            <a:endParaRPr sz="675"/>
          </a:p>
        </p:txBody>
      </p:sp>
      <p:sp>
        <p:nvSpPr>
          <p:cNvPr id="165" name="Line"/>
          <p:cNvSpPr/>
          <p:nvPr/>
        </p:nvSpPr>
        <p:spPr>
          <a:xfrm>
            <a:off x="7073025" y="2009012"/>
            <a:ext cx="518977" cy="1"/>
          </a:xfrm>
          <a:prstGeom prst="lin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9050" tIns="19050" rIns="19050" bIns="19050" anchor="ctr"/>
          <a:lstStyle/>
          <a:p>
            <a:endParaRPr sz="675"/>
          </a:p>
        </p:txBody>
      </p:sp>
      <p:sp>
        <p:nvSpPr>
          <p:cNvPr id="20" name="Google Shape;54;p13">
            <a:extLst>
              <a:ext uri="{FF2B5EF4-FFF2-40B4-BE49-F238E27FC236}">
                <a16:creationId xmlns:a16="http://schemas.microsoft.com/office/drawing/2014/main" id="{133D935D-23ED-A340-8206-64116CFC349E}"/>
              </a:ext>
            </a:extLst>
          </p:cNvPr>
          <p:cNvSpPr/>
          <p:nvPr/>
        </p:nvSpPr>
        <p:spPr>
          <a:xfrm>
            <a:off x="2072215" y="1705640"/>
            <a:ext cx="1242269" cy="57970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582126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Macintosh PowerPoint</Application>
  <PresentationFormat>On-screen Show (16:9)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</cp:revision>
  <dcterms:modified xsi:type="dcterms:W3CDTF">2020-06-19T01:28:59Z</dcterms:modified>
</cp:coreProperties>
</file>