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94D2BF-A07E-4EC6-B51A-35405E1B41AD}" v="77" dt="2025-04-13T18:15:07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nshuk mangal" userId="88f5109ae3fd35a4" providerId="LiveId" clId="{EF94D2BF-A07E-4EC6-B51A-35405E1B41AD}"/>
    <pc:docChg chg="undo custSel addSld modSld">
      <pc:chgData name="kinshuk mangal" userId="88f5109ae3fd35a4" providerId="LiveId" clId="{EF94D2BF-A07E-4EC6-B51A-35405E1B41AD}" dt="2025-04-13T20:00:03.241" v="243" actId="20577"/>
      <pc:docMkLst>
        <pc:docMk/>
      </pc:docMkLst>
      <pc:sldChg chg="modSp new mod">
        <pc:chgData name="kinshuk mangal" userId="88f5109ae3fd35a4" providerId="LiveId" clId="{EF94D2BF-A07E-4EC6-B51A-35405E1B41AD}" dt="2025-04-13T20:00:03.241" v="243" actId="20577"/>
        <pc:sldMkLst>
          <pc:docMk/>
          <pc:sldMk cId="1295695681" sldId="256"/>
        </pc:sldMkLst>
        <pc:spChg chg="mod">
          <ac:chgData name="kinshuk mangal" userId="88f5109ae3fd35a4" providerId="LiveId" clId="{EF94D2BF-A07E-4EC6-B51A-35405E1B41AD}" dt="2025-04-13T05:34:21.939" v="74" actId="403"/>
          <ac:spMkLst>
            <pc:docMk/>
            <pc:sldMk cId="1295695681" sldId="256"/>
            <ac:spMk id="2" creationId="{3A04D916-F2BF-DAA0-62AB-805B6D38A8E9}"/>
          </ac:spMkLst>
        </pc:spChg>
        <pc:spChg chg="mod">
          <ac:chgData name="kinshuk mangal" userId="88f5109ae3fd35a4" providerId="LiveId" clId="{EF94D2BF-A07E-4EC6-B51A-35405E1B41AD}" dt="2025-04-13T20:00:03.241" v="243" actId="20577"/>
          <ac:spMkLst>
            <pc:docMk/>
            <pc:sldMk cId="1295695681" sldId="256"/>
            <ac:spMk id="3" creationId="{61561DD0-3C8A-341C-9CB9-27ED4A6EC3FF}"/>
          </ac:spMkLst>
        </pc:spChg>
      </pc:sldChg>
      <pc:sldChg chg="addSp delSp modSp new mod">
        <pc:chgData name="kinshuk mangal" userId="88f5109ae3fd35a4" providerId="LiveId" clId="{EF94D2BF-A07E-4EC6-B51A-35405E1B41AD}" dt="2025-04-13T18:16:25.832" v="232" actId="403"/>
        <pc:sldMkLst>
          <pc:docMk/>
          <pc:sldMk cId="2517086137" sldId="257"/>
        </pc:sldMkLst>
        <pc:spChg chg="mod">
          <ac:chgData name="kinshuk mangal" userId="88f5109ae3fd35a4" providerId="LiveId" clId="{EF94D2BF-A07E-4EC6-B51A-35405E1B41AD}" dt="2025-04-13T05:35:35.514" v="86" actId="122"/>
          <ac:spMkLst>
            <pc:docMk/>
            <pc:sldMk cId="2517086137" sldId="257"/>
            <ac:spMk id="2" creationId="{F39D48A8-AB8A-7D13-4A2D-1EC8F50EB241}"/>
          </ac:spMkLst>
        </pc:spChg>
        <pc:spChg chg="del">
          <ac:chgData name="kinshuk mangal" userId="88f5109ae3fd35a4" providerId="LiveId" clId="{EF94D2BF-A07E-4EC6-B51A-35405E1B41AD}" dt="2025-04-13T05:36:45.893" v="87"/>
          <ac:spMkLst>
            <pc:docMk/>
            <pc:sldMk cId="2517086137" sldId="257"/>
            <ac:spMk id="3" creationId="{A345E8E8-6CBA-5AEA-496A-0E4959A9F11A}"/>
          </ac:spMkLst>
        </pc:spChg>
        <pc:spChg chg="add mod">
          <ac:chgData name="kinshuk mangal" userId="88f5109ae3fd35a4" providerId="LiveId" clId="{EF94D2BF-A07E-4EC6-B51A-35405E1B41AD}" dt="2025-04-13T18:16:25.832" v="232" actId="403"/>
          <ac:spMkLst>
            <pc:docMk/>
            <pc:sldMk cId="2517086137" sldId="257"/>
            <ac:spMk id="4" creationId="{0D0157B3-531B-D24B-94E8-C4CF1B92B4D9}"/>
          </ac:spMkLst>
        </pc:spChg>
        <pc:picChg chg="add mod">
          <ac:chgData name="kinshuk mangal" userId="88f5109ae3fd35a4" providerId="LiveId" clId="{EF94D2BF-A07E-4EC6-B51A-35405E1B41AD}" dt="2025-04-13T18:08:59.513" v="198" actId="1076"/>
          <ac:picMkLst>
            <pc:docMk/>
            <pc:sldMk cId="2517086137" sldId="257"/>
            <ac:picMk id="3" creationId="{E5D8682C-0CDD-2736-D956-A96A7E5E7495}"/>
          </ac:picMkLst>
        </pc:picChg>
        <pc:picChg chg="add mod">
          <ac:chgData name="kinshuk mangal" userId="88f5109ae3fd35a4" providerId="LiveId" clId="{EF94D2BF-A07E-4EC6-B51A-35405E1B41AD}" dt="2025-04-13T05:38:46.803" v="116" actId="14100"/>
          <ac:picMkLst>
            <pc:docMk/>
            <pc:sldMk cId="2517086137" sldId="257"/>
            <ac:picMk id="1026" creationId="{E4DC423B-BBFD-2A4A-DF4D-70EE6E516BBE}"/>
          </ac:picMkLst>
        </pc:picChg>
        <pc:picChg chg="add mod">
          <ac:chgData name="kinshuk mangal" userId="88f5109ae3fd35a4" providerId="LiveId" clId="{EF94D2BF-A07E-4EC6-B51A-35405E1B41AD}" dt="2025-04-13T05:39:03.857" v="121" actId="14100"/>
          <ac:picMkLst>
            <pc:docMk/>
            <pc:sldMk cId="2517086137" sldId="257"/>
            <ac:picMk id="1028" creationId="{3B4AB7B0-46CE-E558-C525-DD62CE894676}"/>
          </ac:picMkLst>
        </pc:picChg>
        <pc:picChg chg="add mod">
          <ac:chgData name="kinshuk mangal" userId="88f5109ae3fd35a4" providerId="LiveId" clId="{EF94D2BF-A07E-4EC6-B51A-35405E1B41AD}" dt="2025-04-13T05:38:20.362" v="104" actId="14100"/>
          <ac:picMkLst>
            <pc:docMk/>
            <pc:sldMk cId="2517086137" sldId="257"/>
            <ac:picMk id="1030" creationId="{C9CFAECC-D81E-D246-C8FC-DF7BF98B0062}"/>
          </ac:picMkLst>
        </pc:picChg>
        <pc:picChg chg="add del mod">
          <ac:chgData name="kinshuk mangal" userId="88f5109ae3fd35a4" providerId="LiveId" clId="{EF94D2BF-A07E-4EC6-B51A-35405E1B41AD}" dt="2025-04-13T18:08:48.288" v="193" actId="478"/>
          <ac:picMkLst>
            <pc:docMk/>
            <pc:sldMk cId="2517086137" sldId="257"/>
            <ac:picMk id="1032" creationId="{569E840D-36BF-C750-D96F-96AC1C757E03}"/>
          </ac:picMkLst>
        </pc:picChg>
      </pc:sldChg>
      <pc:sldChg chg="addSp delSp modSp new mod">
        <pc:chgData name="kinshuk mangal" userId="88f5109ae3fd35a4" providerId="LiveId" clId="{EF94D2BF-A07E-4EC6-B51A-35405E1B41AD}" dt="2025-04-13T18:16:34.831" v="234" actId="403"/>
        <pc:sldMkLst>
          <pc:docMk/>
          <pc:sldMk cId="947539985" sldId="258"/>
        </pc:sldMkLst>
        <pc:spChg chg="mod">
          <ac:chgData name="kinshuk mangal" userId="88f5109ae3fd35a4" providerId="LiveId" clId="{EF94D2BF-A07E-4EC6-B51A-35405E1B41AD}" dt="2025-04-13T05:39:40.737" v="127" actId="27636"/>
          <ac:spMkLst>
            <pc:docMk/>
            <pc:sldMk cId="947539985" sldId="258"/>
            <ac:spMk id="2" creationId="{40DF379D-F372-317D-2DA5-E144D6152DB2}"/>
          </ac:spMkLst>
        </pc:spChg>
        <pc:spChg chg="add mod">
          <ac:chgData name="kinshuk mangal" userId="88f5109ae3fd35a4" providerId="LiveId" clId="{EF94D2BF-A07E-4EC6-B51A-35405E1B41AD}" dt="2025-04-13T18:16:34.831" v="234" actId="403"/>
          <ac:spMkLst>
            <pc:docMk/>
            <pc:sldMk cId="947539985" sldId="258"/>
            <ac:spMk id="3" creationId="{0C4BF008-9966-3FFE-A42D-91997467BE5D}"/>
          </ac:spMkLst>
        </pc:spChg>
        <pc:spChg chg="del mod">
          <ac:chgData name="kinshuk mangal" userId="88f5109ae3fd35a4" providerId="LiveId" clId="{EF94D2BF-A07E-4EC6-B51A-35405E1B41AD}" dt="2025-04-13T05:40:03.922" v="130"/>
          <ac:spMkLst>
            <pc:docMk/>
            <pc:sldMk cId="947539985" sldId="258"/>
            <ac:spMk id="3" creationId="{707D2FF3-0A53-C9A0-9921-DAA1CE5678EC}"/>
          </ac:spMkLst>
        </pc:spChg>
        <pc:picChg chg="add mod">
          <ac:chgData name="kinshuk mangal" userId="88f5109ae3fd35a4" providerId="LiveId" clId="{EF94D2BF-A07E-4EC6-B51A-35405E1B41AD}" dt="2025-04-13T05:40:37.803" v="133" actId="14100"/>
          <ac:picMkLst>
            <pc:docMk/>
            <pc:sldMk cId="947539985" sldId="258"/>
            <ac:picMk id="2050" creationId="{0DD8A019-5E3B-FA7A-1EED-77EE48F84BF3}"/>
          </ac:picMkLst>
        </pc:picChg>
        <pc:picChg chg="add mod">
          <ac:chgData name="kinshuk mangal" userId="88f5109ae3fd35a4" providerId="LiveId" clId="{EF94D2BF-A07E-4EC6-B51A-35405E1B41AD}" dt="2025-04-13T05:41:01.853" v="136" actId="1076"/>
          <ac:picMkLst>
            <pc:docMk/>
            <pc:sldMk cId="947539985" sldId="258"/>
            <ac:picMk id="2052" creationId="{FBFBC223-1928-7D6B-F0AC-25AD59563E00}"/>
          </ac:picMkLst>
        </pc:picChg>
        <pc:picChg chg="add mod">
          <ac:chgData name="kinshuk mangal" userId="88f5109ae3fd35a4" providerId="LiveId" clId="{EF94D2BF-A07E-4EC6-B51A-35405E1B41AD}" dt="2025-04-13T05:41:25.655" v="139" actId="1076"/>
          <ac:picMkLst>
            <pc:docMk/>
            <pc:sldMk cId="947539985" sldId="258"/>
            <ac:picMk id="2054" creationId="{F1402B66-049E-D3BD-C9EE-1DD99F6EC9BE}"/>
          </ac:picMkLst>
        </pc:picChg>
        <pc:picChg chg="add mod">
          <ac:chgData name="kinshuk mangal" userId="88f5109ae3fd35a4" providerId="LiveId" clId="{EF94D2BF-A07E-4EC6-B51A-35405E1B41AD}" dt="2025-04-13T05:43:45.852" v="146" actId="14100"/>
          <ac:picMkLst>
            <pc:docMk/>
            <pc:sldMk cId="947539985" sldId="258"/>
            <ac:picMk id="2056" creationId="{4FBFFBAC-C7A8-13F9-B6F1-4CAA057F78B7}"/>
          </ac:picMkLst>
        </pc:picChg>
      </pc:sldChg>
      <pc:sldChg chg="addSp delSp modSp new mod">
        <pc:chgData name="kinshuk mangal" userId="88f5109ae3fd35a4" providerId="LiveId" clId="{EF94D2BF-A07E-4EC6-B51A-35405E1B41AD}" dt="2025-04-13T18:16:41.800" v="237" actId="403"/>
        <pc:sldMkLst>
          <pc:docMk/>
          <pc:sldMk cId="1804283188" sldId="259"/>
        </pc:sldMkLst>
        <pc:spChg chg="mod">
          <ac:chgData name="kinshuk mangal" userId="88f5109ae3fd35a4" providerId="LiveId" clId="{EF94D2BF-A07E-4EC6-B51A-35405E1B41AD}" dt="2025-04-13T05:44:07.724" v="150" actId="27636"/>
          <ac:spMkLst>
            <pc:docMk/>
            <pc:sldMk cId="1804283188" sldId="259"/>
            <ac:spMk id="2" creationId="{F477E79F-7863-B542-1B52-1CDB83FAAB53}"/>
          </ac:spMkLst>
        </pc:spChg>
        <pc:spChg chg="add mod">
          <ac:chgData name="kinshuk mangal" userId="88f5109ae3fd35a4" providerId="LiveId" clId="{EF94D2BF-A07E-4EC6-B51A-35405E1B41AD}" dt="2025-04-13T18:16:41.800" v="237" actId="403"/>
          <ac:spMkLst>
            <pc:docMk/>
            <pc:sldMk cId="1804283188" sldId="259"/>
            <ac:spMk id="3" creationId="{0252CB3E-D0FD-0DFE-8819-E2829CC7E343}"/>
          </ac:spMkLst>
        </pc:spChg>
        <pc:spChg chg="del mod">
          <ac:chgData name="kinshuk mangal" userId="88f5109ae3fd35a4" providerId="LiveId" clId="{EF94D2BF-A07E-4EC6-B51A-35405E1B41AD}" dt="2025-04-13T05:50:32.726" v="155"/>
          <ac:spMkLst>
            <pc:docMk/>
            <pc:sldMk cId="1804283188" sldId="259"/>
            <ac:spMk id="3" creationId="{96C6E1D9-17AE-3DA0-E6FC-0BE88C637B32}"/>
          </ac:spMkLst>
        </pc:spChg>
        <pc:picChg chg="add mod">
          <ac:chgData name="kinshuk mangal" userId="88f5109ae3fd35a4" providerId="LiveId" clId="{EF94D2BF-A07E-4EC6-B51A-35405E1B41AD}" dt="2025-04-13T05:52:58.447" v="167" actId="1076"/>
          <ac:picMkLst>
            <pc:docMk/>
            <pc:sldMk cId="1804283188" sldId="259"/>
            <ac:picMk id="5" creationId="{3D834BAD-FCB5-FC1A-4433-3585AE802B4C}"/>
          </ac:picMkLst>
        </pc:picChg>
        <pc:picChg chg="add mod">
          <ac:chgData name="kinshuk mangal" userId="88f5109ae3fd35a4" providerId="LiveId" clId="{EF94D2BF-A07E-4EC6-B51A-35405E1B41AD}" dt="2025-04-13T05:53:23.170" v="171" actId="14100"/>
          <ac:picMkLst>
            <pc:docMk/>
            <pc:sldMk cId="1804283188" sldId="259"/>
            <ac:picMk id="3074" creationId="{BB59A36B-0ED1-F227-6B24-2F2BD9E0F20E}"/>
          </ac:picMkLst>
        </pc:picChg>
        <pc:picChg chg="add mod">
          <ac:chgData name="kinshuk mangal" userId="88f5109ae3fd35a4" providerId="LiveId" clId="{EF94D2BF-A07E-4EC6-B51A-35405E1B41AD}" dt="2025-04-13T05:53:28.082" v="172" actId="14100"/>
          <ac:picMkLst>
            <pc:docMk/>
            <pc:sldMk cId="1804283188" sldId="259"/>
            <ac:picMk id="3076" creationId="{30375611-8502-0013-DBF8-3752B791BCBB}"/>
          </ac:picMkLst>
        </pc:picChg>
        <pc:picChg chg="add mod">
          <ac:chgData name="kinshuk mangal" userId="88f5109ae3fd35a4" providerId="LiveId" clId="{EF94D2BF-A07E-4EC6-B51A-35405E1B41AD}" dt="2025-04-13T05:53:17.666" v="170" actId="1076"/>
          <ac:picMkLst>
            <pc:docMk/>
            <pc:sldMk cId="1804283188" sldId="259"/>
            <ac:picMk id="3078" creationId="{663C50E8-68AB-27D9-4048-3218201E837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84C5-5609-25B2-DAC0-76E03B2B7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60F06-36CA-97AE-4EA4-1744E80A6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62E2F-1487-6690-8566-8F9797A8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720D-336F-4B2D-9DF3-8C98B98F776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E8532-1D15-B894-5160-1C3222C5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A6201-4AD0-0711-BCDB-F678C9A3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F3EC-233A-4395-B676-5F8AC4D65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09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9CA2-34ED-54EE-BEE7-79E3E28C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1384E-E15D-72D9-246E-4A5BB7A3E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195E9-06E5-F6B6-6742-5619CD36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720D-336F-4B2D-9DF3-8C98B98F776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5E65D-D4A9-1FF4-9E76-42E42CB0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4BB40-7C04-859B-E8C9-3E25B2AC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F3EC-233A-4395-B676-5F8AC4D65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11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6E8AC-0917-5126-E569-B3ABFDD26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9BE2F-4D6D-5F7F-D8AE-A2FDF7E4F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DA2D4-538B-CA7D-C4AD-44976D31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720D-336F-4B2D-9DF3-8C98B98F776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5C04E-7A35-3057-5D2C-8827E466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0E318-5F4E-0192-EB03-F250CD5D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F3EC-233A-4395-B676-5F8AC4D65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51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32F6-E1BA-C927-5969-DE7E5363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4CF6B-83CA-65E4-62BF-459CD88E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51F0F-53EA-1863-9625-212A8AE4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720D-336F-4B2D-9DF3-8C98B98F776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F577D-A629-5F2F-91E1-B164F362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D3964-F1E3-4990-4672-5EB56C54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F3EC-233A-4395-B676-5F8AC4D65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77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05AA-D83E-8514-89D2-8E89BB066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ADC91-09B4-72C7-6E6D-DEFDCD77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59C60-EBD2-686A-5652-AD50B4A2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720D-336F-4B2D-9DF3-8C98B98F776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AE30F-3DAA-745A-59FE-D6870A0D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EC5B9-DDA4-B7C4-EA72-4D1F584B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F3EC-233A-4395-B676-5F8AC4D65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71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1F38-A80F-7EBE-1D6D-784EAE6F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E1D7-D3FC-EB79-05BC-52AAA5392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AE292-5BB0-D8DC-87E5-1191E3813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14983-B2E1-62CB-A577-DD76273F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720D-336F-4B2D-9DF3-8C98B98F776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D8024-BB75-4593-AEF2-739634FC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D1A38-FA14-94E9-0935-7D129F3A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F3EC-233A-4395-B676-5F8AC4D65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72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619A-D2B9-FAE7-C96F-150A2100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6F060-1853-0E70-9396-54B89D36F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229B8-B613-7CCA-B896-8DEE4FCB0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FBF66-CDDA-F784-EC4C-B33FEF22E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A1B1C-AC99-3FCB-2881-E78EF52B6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10F6E-4C30-9203-D5A0-349417BD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720D-336F-4B2D-9DF3-8C98B98F776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9F12F-F111-5095-FC0D-ADB9E7D5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D7DC2-586D-35C2-9D39-5E33C12F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F3EC-233A-4395-B676-5F8AC4D65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45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4317-68D2-258F-E414-E35DBA81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5182C-B9D9-8F4D-A3E4-C89BA0B3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720D-336F-4B2D-9DF3-8C98B98F776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2CFBA-CC9C-8BE0-81FE-F7C8C80D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5FB2B-B85D-9543-D6AF-A764A677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F3EC-233A-4395-B676-5F8AC4D65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6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28FC1-E97C-B5DF-6663-ADB344E9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720D-336F-4B2D-9DF3-8C98B98F776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D93B2-F541-C3A7-9D1D-FC830276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55F00-B152-24BF-E439-3101B887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F3EC-233A-4395-B676-5F8AC4D65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31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36AB-4028-69FB-25E2-DB405C00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4DEA1-36A3-34B5-A7C1-9233CC20E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94ADC-5D52-DAFF-F920-6AB1CB328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55F1C-76B3-C0CB-E334-4B081385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720D-336F-4B2D-9DF3-8C98B98F776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E74C1-2B4A-CA96-4030-DFA5FAED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9EEEC-76AA-B47A-7348-E4691BDE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F3EC-233A-4395-B676-5F8AC4D65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72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E84B-D6D4-EFE1-A232-01E26D9C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95CAE-D4E5-71EB-8CA0-D35D0D051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CBCB2-4E64-1442-79C6-9627AE180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14D79-A741-CC53-553D-D512DC58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720D-336F-4B2D-9DF3-8C98B98F776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FF856-8134-2DF3-DB0A-F6DC4D2F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FA920-B727-F7C9-69A2-457A56AF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F3EC-233A-4395-B676-5F8AC4D65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4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FDC89-C20A-5859-08B9-8956F8F8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6B57B-B673-3FAC-5B0A-FF0BD96B4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EF8F8-B10B-8F0C-BC72-A8D547F2A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C720D-336F-4B2D-9DF3-8C98B98F776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93F9F-5D73-FA89-F88C-F13385E91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DCA41-B302-62B4-6DF6-9DE608729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F3EC-233A-4395-B676-5F8AC4D65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8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D916-F2BF-DAA0-62AB-805B6D38A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11500" dirty="0" err="1"/>
              <a:t>Datafest</a:t>
            </a:r>
            <a:r>
              <a:rPr lang="en-IN" sz="11500" dirty="0"/>
              <a:t>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61DD0-3C8A-341C-9CB9-27ED4A6EC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Team Pixel</a:t>
            </a:r>
            <a:br>
              <a:rPr lang="en-IN" sz="4800" dirty="0"/>
            </a:br>
            <a:r>
              <a:rPr lang="en-IN" sz="4800" dirty="0" err="1"/>
              <a:t>Members:Kinshuk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29569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48A8-AB8A-7D13-4A2D-1EC8F50E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Leasing Collapse, Premium Rebound: The Pandemic’s Market Reshuffle</a:t>
            </a:r>
            <a:br>
              <a:rPr lang="en-US" dirty="0"/>
            </a:b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DC423B-BBFD-2A4A-DF4D-70EE6E516B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9" y="1295870"/>
            <a:ext cx="4792923" cy="360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B4AB7B0-46CE-E558-C525-DD62CE894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321132"/>
            <a:ext cx="5525730" cy="259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D8682C-0CDD-2736-D956-A96A7E5E7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271" y="3985168"/>
            <a:ext cx="6211529" cy="287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0157B3-531B-D24B-94E8-C4CF1B92B4D9}"/>
              </a:ext>
            </a:extLst>
          </p:cNvPr>
          <p:cNvSpPr txBox="1"/>
          <p:nvPr/>
        </p:nvSpPr>
        <p:spPr>
          <a:xfrm>
            <a:off x="133039" y="5220929"/>
            <a:ext cx="5137051" cy="99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i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Macrotrend: Leasing volume collapse &amp; Class A recovery</a:t>
            </a:r>
            <a:endParaRPr lang="en-IN" sz="2800" i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08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379D-F372-317D-2DA5-E144D615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Industry Behavior &amp; The Rise of Subleasing</a:t>
            </a:r>
            <a:br>
              <a:rPr lang="en-US" dirty="0"/>
            </a:b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D8A019-5E3B-FA7A-1EED-77EE48F84B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67" y="681038"/>
            <a:ext cx="5464423" cy="285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BFBC223-1928-7D6B-F0AC-25AD59563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565" y="523082"/>
            <a:ext cx="5505249" cy="278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1402B66-049E-D3BD-C9EE-1DD99F6EC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" y="3711985"/>
            <a:ext cx="6094987" cy="298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FBFFBAC-C7A8-13F9-B6F1-4CAA057F7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300" y="3550392"/>
            <a:ext cx="6094986" cy="300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4BF008-9966-3FFE-A42D-91997467BE5D}"/>
              </a:ext>
            </a:extLst>
          </p:cNvPr>
          <p:cNvSpPr txBox="1"/>
          <p:nvPr/>
        </p:nvSpPr>
        <p:spPr>
          <a:xfrm>
            <a:off x="5555226" y="2949677"/>
            <a:ext cx="4522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Microtrend: Subleasing surge &amp; spatial rebalancing by industry</a:t>
            </a:r>
            <a:endParaRPr lang="en-IN" sz="2000" i="1" u="sng" dirty="0"/>
          </a:p>
        </p:txBody>
      </p:sp>
    </p:spTree>
    <p:extLst>
      <p:ext uri="{BB962C8B-B14F-4D97-AF65-F5344CB8AC3E}">
        <p14:creationId xmlns:p14="http://schemas.microsoft.com/office/powerpoint/2010/main" val="94753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E79F-7863-B542-1B52-1CDB83FA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128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Predictive </a:t>
            </a:r>
            <a:r>
              <a:rPr lang="en-IN" b="1" dirty="0" err="1"/>
              <a:t>Modeling</a:t>
            </a:r>
            <a:r>
              <a:rPr lang="en-IN" b="1" dirty="0"/>
              <a:t> – Lease Type &amp; Rent</a:t>
            </a:r>
            <a:br>
              <a:rPr lang="en-IN" dirty="0"/>
            </a:b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59A36B-0ED1-F227-6B24-2F2BD9E0F2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25" y="796414"/>
            <a:ext cx="5592833" cy="263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0375611-8502-0013-DBF8-3752B791B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658" y="698092"/>
            <a:ext cx="6558342" cy="340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834BAD-FCB5-FC1A-4433-3585AE802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10" y="3706762"/>
            <a:ext cx="2865531" cy="2045110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63C50E8-68AB-27D9-4048-3218201E8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427" y="3790336"/>
            <a:ext cx="5655238" cy="297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52CB3E-D0FD-0DFE-8819-E2829CC7E343}"/>
              </a:ext>
            </a:extLst>
          </p:cNvPr>
          <p:cNvSpPr txBox="1"/>
          <p:nvPr/>
        </p:nvSpPr>
        <p:spPr>
          <a:xfrm>
            <a:off x="127819" y="5751872"/>
            <a:ext cx="5073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Microtrend: Lease decisions and rent are highly predictable</a:t>
            </a:r>
            <a:endParaRPr lang="en-IN" sz="2800" i="1" u="sng" dirty="0"/>
          </a:p>
        </p:txBody>
      </p:sp>
    </p:spTree>
    <p:extLst>
      <p:ext uri="{BB962C8B-B14F-4D97-AF65-F5344CB8AC3E}">
        <p14:creationId xmlns:p14="http://schemas.microsoft.com/office/powerpoint/2010/main" val="180428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Datafest 2025</vt:lpstr>
      <vt:lpstr>Leasing Collapse, Premium Rebound: The Pandemic’s Market Reshuffle </vt:lpstr>
      <vt:lpstr>Industry Behavior &amp; The Rise of Subleasing </vt:lpstr>
      <vt:lpstr>Predictive Modeling – Lease Type &amp; Rent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kinshuk mangal</dc:creator>
  <cp:lastModifiedBy>kinshuk mangal</cp:lastModifiedBy>
  <cp:revision>1</cp:revision>
  <dcterms:created xsi:type="dcterms:W3CDTF">2025-04-13T05:32:04Z</dcterms:created>
  <dcterms:modified xsi:type="dcterms:W3CDTF">2025-04-13T20:00:16Z</dcterms:modified>
</cp:coreProperties>
</file>