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3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DB6E-5E5A-D64F-BC9B-82536EC5F491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D559-9B21-0E4C-AAEA-047CF964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7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DB6E-5E5A-D64F-BC9B-82536EC5F491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D559-9B21-0E4C-AAEA-047CF964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7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DB6E-5E5A-D64F-BC9B-82536EC5F491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D559-9B21-0E4C-AAEA-047CF964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1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DB6E-5E5A-D64F-BC9B-82536EC5F491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D559-9B21-0E4C-AAEA-047CF964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7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DB6E-5E5A-D64F-BC9B-82536EC5F491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D559-9B21-0E4C-AAEA-047CF964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2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DB6E-5E5A-D64F-BC9B-82536EC5F491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D559-9B21-0E4C-AAEA-047CF964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4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DB6E-5E5A-D64F-BC9B-82536EC5F491}" type="datetimeFigureOut">
              <a:rPr lang="en-US" smtClean="0"/>
              <a:t>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D559-9B21-0E4C-AAEA-047CF964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2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DB6E-5E5A-D64F-BC9B-82536EC5F491}" type="datetimeFigureOut">
              <a:rPr lang="en-US" smtClean="0"/>
              <a:t>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D559-9B21-0E4C-AAEA-047CF964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9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DB6E-5E5A-D64F-BC9B-82536EC5F491}" type="datetimeFigureOut">
              <a:rPr lang="en-US" smtClean="0"/>
              <a:t>1/28/16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D559-9B21-0E4C-AAEA-047CF964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7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DB6E-5E5A-D64F-BC9B-82536EC5F491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D559-9B21-0E4C-AAEA-047CF964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2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DB6E-5E5A-D64F-BC9B-82536EC5F491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D559-9B21-0E4C-AAEA-047CF964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1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4DB6E-5E5A-D64F-BC9B-82536EC5F491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CD559-9B21-0E4C-AAEA-047CF964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5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uides.github.com/activities/forking/index.html" TargetMode="External"/><Relationship Id="rId3" Type="http://schemas.openxmlformats.org/officeDocument/2006/relationships/hyperlink" Target="http://git-scm.com/video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youtube.com/watch?v=mgooqyWMTx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CS2164</a:t>
            </a:r>
            <a:br>
              <a:rPr lang="en-US" dirty="0" smtClean="0"/>
            </a:br>
            <a:r>
              <a:rPr lang="en-US" dirty="0" smtClean="0"/>
              <a:t>Lesson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 to programming using C</a:t>
            </a:r>
          </a:p>
          <a:p>
            <a:r>
              <a:rPr lang="en-US" dirty="0" smtClean="0"/>
              <a:t>Instructor: Gustavo Sandoval 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ustavo.sandoval@nyu.edu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61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&amp; STRINGS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86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used when we need many variables of the same type. 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a[10];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har s[10];</a:t>
            </a:r>
          </a:p>
          <a:p>
            <a:r>
              <a:rPr lang="en-US" dirty="0" smtClean="0"/>
              <a:t>They index always starts at 0</a:t>
            </a:r>
          </a:p>
          <a:p>
            <a:r>
              <a:rPr lang="en-US" dirty="0" smtClean="0"/>
              <a:t>DEMO: grades program.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375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array of characters</a:t>
            </a:r>
          </a:p>
          <a:p>
            <a:r>
              <a:rPr lang="en-US" dirty="0"/>
              <a:t>A</a:t>
            </a:r>
            <a:r>
              <a:rPr lang="en-US" dirty="0" smtClean="0"/>
              <a:t> lot of functionality in the &lt;</a:t>
            </a:r>
            <a:r>
              <a:rPr lang="en-US" dirty="0" err="1" smtClean="0"/>
              <a:t>string.h</a:t>
            </a:r>
            <a:r>
              <a:rPr lang="en-US" dirty="0" smtClean="0"/>
              <a:t>&gt; header file</a:t>
            </a:r>
          </a:p>
          <a:p>
            <a:r>
              <a:rPr lang="en-US" dirty="0" smtClean="0"/>
              <a:t>Length of a string = </a:t>
            </a:r>
            <a:r>
              <a:rPr lang="en-US" dirty="0" err="1" smtClean="0"/>
              <a:t>strlen</a:t>
            </a:r>
            <a:endParaRPr lang="en-US" dirty="0"/>
          </a:p>
          <a:p>
            <a:r>
              <a:rPr lang="en-US" dirty="0" smtClean="0"/>
              <a:t>Length doesn’t take into account the null terminating character (‘\0’)</a:t>
            </a:r>
          </a:p>
          <a:p>
            <a:r>
              <a:rPr lang="en-US" dirty="0" smtClean="0"/>
              <a:t>Representation:</a:t>
            </a:r>
          </a:p>
          <a:p>
            <a:pPr lvl="1"/>
            <a:r>
              <a:rPr lang="en-US" dirty="0" smtClean="0"/>
              <a:t>“hello world”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47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Concepts: </a:t>
            </a:r>
          </a:p>
          <a:p>
            <a:pPr lvl="1"/>
            <a:r>
              <a:rPr lang="en-US" dirty="0" smtClean="0"/>
              <a:t>Fork</a:t>
            </a:r>
          </a:p>
          <a:p>
            <a:pPr lvl="1"/>
            <a:r>
              <a:rPr lang="en-US" dirty="0" smtClean="0"/>
              <a:t>Clone</a:t>
            </a:r>
          </a:p>
          <a:p>
            <a:pPr lvl="1"/>
            <a:r>
              <a:rPr lang="en-US" dirty="0" smtClean="0"/>
              <a:t>Pull request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reading:</a:t>
            </a:r>
          </a:p>
          <a:p>
            <a:pPr lvl="1"/>
            <a:r>
              <a:rPr lang="en-US" dirty="0">
                <a:hlinkClick r:id="rId2"/>
              </a:rPr>
              <a:t>https://guides.github.com/activities/forking/</a:t>
            </a:r>
            <a:r>
              <a:rPr lang="en-US" dirty="0" smtClean="0">
                <a:hlinkClick r:id="rId2"/>
              </a:rPr>
              <a:t>index.html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videos: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://git-scm.com/</a:t>
            </a:r>
            <a:r>
              <a:rPr lang="en-US" dirty="0" smtClean="0">
                <a:hlinkClick r:id="rId3"/>
              </a:rPr>
              <a:t>videos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=0fKg7e37bQE</a:t>
            </a:r>
          </a:p>
        </p:txBody>
      </p:sp>
    </p:spTree>
    <p:extLst>
      <p:ext uri="{BB962C8B-B14F-4D97-AF65-F5344CB8AC3E}">
        <p14:creationId xmlns:p14="http://schemas.microsoft.com/office/powerpoint/2010/main" val="1728550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from last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323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Looping mechanisms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26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would you write a program to print “hello world” 2x ? 10x ? </a:t>
            </a:r>
          </a:p>
          <a:p>
            <a:r>
              <a:rPr lang="en-US" dirty="0" smtClean="0"/>
              <a:t>FOR</a:t>
            </a:r>
          </a:p>
          <a:p>
            <a:r>
              <a:rPr lang="en-US" dirty="0" smtClean="0"/>
              <a:t>WHILE</a:t>
            </a:r>
          </a:p>
          <a:p>
            <a:r>
              <a:rPr lang="en-US" dirty="0" smtClean="0"/>
              <a:t>Let’s try it</a:t>
            </a:r>
            <a:r>
              <a:rPr lang="is-IS" dirty="0" smtClean="0"/>
              <a:t>…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76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97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provides a convenient way to encapsulate some computation</a:t>
            </a:r>
          </a:p>
          <a:p>
            <a:r>
              <a:rPr lang="en-US" dirty="0" smtClean="0"/>
              <a:t>A c program consists of one or more functions in one or more files</a:t>
            </a:r>
          </a:p>
          <a:p>
            <a:r>
              <a:rPr lang="en-US" dirty="0" smtClean="0"/>
              <a:t>There will be at least one: our old friend main()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56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r</a:t>
            </a:r>
            <a:r>
              <a:rPr lang="en-US" dirty="0" smtClean="0">
                <a:latin typeface="Consolas"/>
                <a:cs typeface="Consolas"/>
              </a:rPr>
              <a:t>eturn-type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function-name(parameters 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Declarations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Statements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main()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a;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/>
                <a:cs typeface="Consolas"/>
              </a:rPr>
              <a:t>Printf</a:t>
            </a:r>
            <a:r>
              <a:rPr lang="en-US" dirty="0" smtClean="0">
                <a:latin typeface="Consolas"/>
                <a:cs typeface="Consolas"/>
              </a:rPr>
              <a:t> (a);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Return 0;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7255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POWER.c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16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C, parameters to functions are </a:t>
            </a:r>
            <a:r>
              <a:rPr lang="en-US" b="1" dirty="0" smtClean="0"/>
              <a:t>ALWAYS passed by value. </a:t>
            </a:r>
          </a:p>
          <a:p>
            <a:r>
              <a:rPr lang="en-US" dirty="0"/>
              <a:t>V</a:t>
            </a:r>
            <a:r>
              <a:rPr lang="en-US" dirty="0" smtClean="0"/>
              <a:t>ariables passed as arguments will not change on the calling environment. </a:t>
            </a:r>
          </a:p>
          <a:p>
            <a:r>
              <a:rPr lang="en-US" dirty="0" smtClean="0"/>
              <a:t>Demo: </a:t>
            </a:r>
            <a:r>
              <a:rPr lang="en-US" b="1" dirty="0" err="1" smtClean="0"/>
              <a:t>nochange.c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9596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276</Words>
  <Application>Microsoft Macintosh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CS2164 Lesson 3</vt:lpstr>
      <vt:lpstr>Recap from last class</vt:lpstr>
      <vt:lpstr>Looping mechanisms</vt:lpstr>
      <vt:lpstr>LOOPING MECHANISMS</vt:lpstr>
      <vt:lpstr>functions</vt:lpstr>
      <vt:lpstr>FUNCTIONS</vt:lpstr>
      <vt:lpstr>Function definition</vt:lpstr>
      <vt:lpstr>DEMO</vt:lpstr>
      <vt:lpstr>Call by value</vt:lpstr>
      <vt:lpstr>Arrays &amp; STRINGS</vt:lpstr>
      <vt:lpstr>ARRAYS</vt:lpstr>
      <vt:lpstr>STRINGS</vt:lpstr>
      <vt:lpstr>GIT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CS2164 Lesson 3</dc:title>
  <dc:creator>Gus Sandoval</dc:creator>
  <cp:lastModifiedBy>Gus Sandoval</cp:lastModifiedBy>
  <cp:revision>8</cp:revision>
  <dcterms:created xsi:type="dcterms:W3CDTF">2016-01-28T18:26:47Z</dcterms:created>
  <dcterms:modified xsi:type="dcterms:W3CDTF">2016-01-28T20:19:58Z</dcterms:modified>
</cp:coreProperties>
</file>