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9" r:id="rId4"/>
    <p:sldId id="270" r:id="rId5"/>
    <p:sldId id="266" r:id="rId6"/>
    <p:sldId id="271" r:id="rId7"/>
    <p:sldId id="273" r:id="rId8"/>
    <p:sldId id="272" r:id="rId9"/>
    <p:sldId id="275" r:id="rId10"/>
    <p:sldId id="274" r:id="rId11"/>
    <p:sldId id="267" r:id="rId12"/>
    <p:sldId id="259" r:id="rId13"/>
    <p:sldId id="260" r:id="rId14"/>
    <p:sldId id="261" r:id="rId15"/>
    <p:sldId id="263" r:id="rId16"/>
    <p:sldId id="26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5"/>
    <p:restoredTop sz="95064"/>
  </p:normalViewPr>
  <p:slideViewPr>
    <p:cSldViewPr snapToGrid="0" snapToObjects="1">
      <p:cViewPr varScale="1">
        <p:scale>
          <a:sx n="77" d="100"/>
          <a:sy n="77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938F6-68C4-0047-B1AE-0108D29A9035}" type="datetimeFigureOut">
              <a:rPr lang="en-US" smtClean="0"/>
              <a:t>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E07E-191E-9747-9BAB-4D4A2DA4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</a:t>
            </a:r>
            <a:r>
              <a:rPr lang="en-US" dirty="0" smtClean="0"/>
              <a:t>Representation in Memory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</a:t>
            </a:r>
            <a:r>
              <a:rPr lang="en-US" dirty="0" smtClean="0"/>
              <a:t>a string such as:</a:t>
            </a:r>
          </a:p>
          <a:p>
            <a:pPr lvl="1"/>
            <a:r>
              <a:rPr lang="en-US" dirty="0" smtClean="0"/>
              <a:t>Char string[] = “the brown fox”;</a:t>
            </a:r>
          </a:p>
          <a:p>
            <a:r>
              <a:rPr lang="en-US" dirty="0" smtClean="0"/>
              <a:t>How does it look in memory 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39067"/>
              </p:ext>
            </p:extLst>
          </p:nvPr>
        </p:nvGraphicFramePr>
        <p:xfrm>
          <a:off x="692430" y="4034544"/>
          <a:ext cx="9498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47"/>
                <a:gridCol w="511065"/>
                <a:gridCol w="350286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  <a:gridCol w="6332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Niceday.c</a:t>
            </a:r>
            <a:endParaRPr lang="en-US" dirty="0" smtClean="0"/>
          </a:p>
          <a:p>
            <a:r>
              <a:rPr lang="en-US" dirty="0" smtClean="0"/>
              <a:t>Demonstrates:</a:t>
            </a:r>
          </a:p>
          <a:p>
            <a:pPr lvl="1"/>
            <a:r>
              <a:rPr lang="en-US" dirty="0" smtClean="0"/>
              <a:t>How to get data using </a:t>
            </a:r>
            <a:r>
              <a:rPr lang="en-US" dirty="0" err="1" smtClean="0"/>
              <a:t>getchar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Isalpha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the null terminating character to a string (‘\0’)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running a program:</a:t>
            </a:r>
          </a:p>
          <a:p>
            <a:pPr lvl="1"/>
            <a:r>
              <a:rPr lang="en-US" dirty="0" smtClean="0"/>
              <a:t>Edit (</a:t>
            </a:r>
            <a:r>
              <a:rPr lang="en-US" b="1" dirty="0" smtClean="0"/>
              <a:t>Sublime, </a:t>
            </a:r>
            <a:r>
              <a:rPr lang="en-US" b="1" dirty="0" err="1" smtClean="0"/>
              <a:t>Emacs</a:t>
            </a:r>
            <a:r>
              <a:rPr lang="en-US" b="1" dirty="0" smtClean="0"/>
              <a:t>, vi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Compile  (</a:t>
            </a:r>
            <a:r>
              <a:rPr lang="en-US" b="1" dirty="0" smtClean="0"/>
              <a:t>cc </a:t>
            </a:r>
            <a:r>
              <a:rPr lang="en-US" b="1" dirty="0" err="1" smtClean="0"/>
              <a:t>program.c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Execute (</a:t>
            </a:r>
            <a:r>
              <a:rPr lang="en-US" b="1" dirty="0" smtClean="0"/>
              <a:t>./</a:t>
            </a:r>
            <a:r>
              <a:rPr lang="en-US" b="1" dirty="0" err="1" smtClean="0"/>
              <a:t>a.out</a:t>
            </a:r>
            <a:r>
              <a:rPr lang="en-US" dirty="0" smtClean="0"/>
              <a:t> or </a:t>
            </a:r>
            <a:r>
              <a:rPr lang="en-US" b="1" dirty="0" smtClean="0"/>
              <a:t>./</a:t>
            </a:r>
            <a:r>
              <a:rPr lang="en-US" b="1" dirty="0" err="1" smtClean="0"/>
              <a:t>a.exe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If we compiler another program in the same directory </a:t>
            </a:r>
            <a:r>
              <a:rPr lang="en-US" dirty="0" err="1" smtClean="0"/>
              <a:t>a.out</a:t>
            </a:r>
            <a:r>
              <a:rPr lang="en-US" dirty="0" smtClean="0"/>
              <a:t> will be overwritten. </a:t>
            </a:r>
          </a:p>
          <a:p>
            <a:r>
              <a:rPr lang="en-US" dirty="0" smtClean="0"/>
              <a:t>Solution (s):</a:t>
            </a:r>
          </a:p>
          <a:p>
            <a:pPr lvl="1"/>
            <a:r>
              <a:rPr lang="en-US" dirty="0" smtClean="0"/>
              <a:t>Use move </a:t>
            </a:r>
          </a:p>
          <a:p>
            <a:pPr lvl="2"/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Mv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a.out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Use a compiler switch (argument)</a:t>
            </a:r>
          </a:p>
          <a:p>
            <a:pPr lvl="2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–o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strlen.c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loop </a:t>
            </a:r>
            <a:r>
              <a:rPr lang="en-US" dirty="0" err="1" smtClean="0"/>
              <a:t>vars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=c99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program.c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For (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I =0; I &lt; 10;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pPr lvl="1"/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We could even do:</a:t>
            </a:r>
          </a:p>
          <a:p>
            <a:pPr lvl="1"/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cc –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std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=c99 –o program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program.c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Accomplished using the &gt; 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&gt; </a:t>
            </a:r>
            <a:r>
              <a:rPr lang="en-US" dirty="0" err="1" smtClean="0"/>
              <a:t>tmp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do it for a program too !</a:t>
            </a:r>
          </a:p>
          <a:p>
            <a:r>
              <a:rPr lang="en-US" dirty="0" smtClean="0"/>
              <a:t>Demo:</a:t>
            </a:r>
          </a:p>
          <a:p>
            <a:pPr lvl="1"/>
            <a:r>
              <a:rPr lang="en-US" dirty="0" err="1" smtClean="0"/>
              <a:t>Double.c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about the infinite loop 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while (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10)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(“hello”);	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Stop it with </a:t>
            </a:r>
            <a:r>
              <a:rPr lang="en-US" b="1" dirty="0" smtClean="0"/>
              <a:t>Control - C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0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computes the length of a string. </a:t>
            </a:r>
          </a:p>
          <a:p>
            <a:r>
              <a:rPr lang="en-US" dirty="0" smtClean="0"/>
              <a:t>See the skeleton in strlen2.c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your 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create a new directory:</a:t>
            </a:r>
          </a:p>
          <a:p>
            <a:pPr lvl="1"/>
            <a:r>
              <a:rPr lang="en-US" dirty="0" err="1" smtClean="0"/>
              <a:t>Mkdir</a:t>
            </a:r>
            <a:r>
              <a:rPr lang="en-US" dirty="0" smtClean="0"/>
              <a:t> &lt;directory name&gt;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change to that directory:</a:t>
            </a:r>
          </a:p>
          <a:p>
            <a:pPr lvl="1"/>
            <a:r>
              <a:rPr lang="en-US" dirty="0" smtClean="0"/>
              <a:t>Cd &lt;directory name&gt; </a:t>
            </a:r>
          </a:p>
          <a:p>
            <a:pPr lvl="1"/>
            <a:endParaRPr lang="en-US" dirty="0"/>
          </a:p>
          <a:p>
            <a:r>
              <a:rPr lang="en-US" dirty="0" smtClean="0"/>
              <a:t>Print working directory:</a:t>
            </a:r>
          </a:p>
          <a:p>
            <a:pPr lvl="1"/>
            <a:r>
              <a:rPr lang="en-US" dirty="0" err="1" smtClean="0"/>
              <a:t>pwd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All these commands and more are in the lab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Sublime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call Sublime from the command line. You need some alias on Windows and a symbolic link on Mac: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Windows</a:t>
            </a:r>
            <a:r>
              <a:rPr lang="en-US" dirty="0"/>
              <a:t> </a:t>
            </a:r>
            <a:r>
              <a:rPr lang="en-US" dirty="0" smtClean="0"/>
              <a:t>on the “</a:t>
            </a:r>
            <a:r>
              <a:rPr lang="en-US" dirty="0" err="1" smtClean="0"/>
              <a:t>cygwin</a:t>
            </a:r>
            <a:r>
              <a:rPr lang="en-US" dirty="0" smtClean="0"/>
              <a:t> Terminal”: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echo 'alias </a:t>
            </a:r>
            <a:r>
              <a:rPr lang="en-US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="/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cygdrive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/c/Program\ Files/Sublime\ Text\ 2/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sublime_text.exe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"' &gt;&gt; ~/.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bashrc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Mac: 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ln -s "/Applications/Sublime Text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2.app/Contents/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SharedSupport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/bin/</a:t>
            </a:r>
            <a:r>
              <a:rPr lang="en-US" b="1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” 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/local/bin/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subl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we need many variables of the same type.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grades[10];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string[10];</a:t>
            </a:r>
          </a:p>
          <a:p>
            <a:endParaRPr lang="en-US" dirty="0" smtClean="0"/>
          </a:p>
          <a:p>
            <a:r>
              <a:rPr lang="en-US" dirty="0" smtClean="0"/>
              <a:t>The index always starts at 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9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</a:t>
            </a:r>
            <a:r>
              <a:rPr lang="en-US" dirty="0" smtClean="0"/>
              <a:t> Representation in Memory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grades array such as: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grades[5</a:t>
            </a:r>
            <a:r>
              <a:rPr lang="en-US" dirty="0"/>
              <a:t>] = {55, 63, 78, 89, 95</a:t>
            </a:r>
            <a:r>
              <a:rPr lang="en-US" dirty="0" smtClean="0"/>
              <a:t>}</a:t>
            </a:r>
          </a:p>
          <a:p>
            <a:r>
              <a:rPr lang="en-US" dirty="0" smtClean="0"/>
              <a:t>How does it look in memory: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3544"/>
              </p:ext>
            </p:extLst>
          </p:nvPr>
        </p:nvGraphicFramePr>
        <p:xfrm>
          <a:off x="1793461" y="431100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characters</a:t>
            </a:r>
          </a:p>
          <a:p>
            <a:r>
              <a:rPr lang="en-US" dirty="0"/>
              <a:t>A</a:t>
            </a:r>
            <a:r>
              <a:rPr lang="en-US" dirty="0" smtClean="0"/>
              <a:t> lot of functionality in the &lt;</a:t>
            </a:r>
            <a:r>
              <a:rPr lang="en-US" dirty="0" err="1" smtClean="0"/>
              <a:t>string.h</a:t>
            </a:r>
            <a:r>
              <a:rPr lang="en-US" dirty="0" smtClean="0"/>
              <a:t>&gt; header file</a:t>
            </a:r>
          </a:p>
          <a:p>
            <a:r>
              <a:rPr lang="en-US" dirty="0" smtClean="0"/>
              <a:t>Length of a string = </a:t>
            </a:r>
            <a:r>
              <a:rPr lang="en-US" dirty="0" err="1" smtClean="0"/>
              <a:t>strlen</a:t>
            </a:r>
            <a:endParaRPr lang="en-US" dirty="0"/>
          </a:p>
          <a:p>
            <a:r>
              <a:rPr lang="en-US" dirty="0" smtClean="0"/>
              <a:t>Length doesn’t take into account the null terminating 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12510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					NOT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“a string of text”</a:t>
            </a:r>
          </a:p>
          <a:p>
            <a:r>
              <a:rPr lang="en-US" dirty="0" smtClean="0"/>
              <a:t>“”</a:t>
            </a:r>
          </a:p>
          <a:p>
            <a:r>
              <a:rPr lang="en-US" dirty="0" smtClean="0"/>
              <a:t>“a = b + c”</a:t>
            </a:r>
          </a:p>
          <a:p>
            <a:r>
              <a:rPr lang="en-US" dirty="0" smtClean="0"/>
              <a:t>“/* this is not a comment */”</a:t>
            </a:r>
          </a:p>
          <a:p>
            <a:r>
              <a:rPr lang="en-US" dirty="0" smtClean="0"/>
              <a:t>“a string with double quotes \” within”</a:t>
            </a:r>
          </a:p>
          <a:p>
            <a:r>
              <a:rPr lang="en-US" dirty="0" smtClean="0"/>
              <a:t>“a single backslash is in this string”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/* “This is not a string”*/</a:t>
            </a:r>
          </a:p>
          <a:p>
            <a:r>
              <a:rPr lang="en-US" dirty="0" smtClean="0"/>
              <a:t>‘x’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506</Words>
  <Application>Microsoft Macintosh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Consolas</vt:lpstr>
      <vt:lpstr>Courier</vt:lpstr>
      <vt:lpstr>Arial</vt:lpstr>
      <vt:lpstr>Office Theme</vt:lpstr>
      <vt:lpstr>CS2164 Lesson 4</vt:lpstr>
      <vt:lpstr>Tips for your homework</vt:lpstr>
      <vt:lpstr>PowerPoint Presentation</vt:lpstr>
      <vt:lpstr>Sublime from the command line</vt:lpstr>
      <vt:lpstr>Recap from last class</vt:lpstr>
      <vt:lpstr>ARRAYS</vt:lpstr>
      <vt:lpstr>Array Representation in Memory</vt:lpstr>
      <vt:lpstr>STRINGS</vt:lpstr>
      <vt:lpstr>Strings     NOT Strings</vt:lpstr>
      <vt:lpstr>String Representation in Memory</vt:lpstr>
      <vt:lpstr>Demo</vt:lpstr>
      <vt:lpstr>Operating System Considerations</vt:lpstr>
      <vt:lpstr>Compiler switches</vt:lpstr>
      <vt:lpstr>Declaring loop vars </vt:lpstr>
      <vt:lpstr>Redirection</vt:lpstr>
      <vt:lpstr>Interrupting a program</vt:lpstr>
      <vt:lpstr>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4</dc:title>
  <dc:creator>Gustavo Sandoval</dc:creator>
  <cp:lastModifiedBy>Gustavo Sandoval</cp:lastModifiedBy>
  <cp:revision>19</cp:revision>
  <dcterms:created xsi:type="dcterms:W3CDTF">2016-02-01T17:13:22Z</dcterms:created>
  <dcterms:modified xsi:type="dcterms:W3CDTF">2016-02-07T19:06:46Z</dcterms:modified>
</cp:coreProperties>
</file>