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2" r:id="rId7"/>
    <p:sldId id="263" r:id="rId8"/>
    <p:sldId id="274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8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18"/>
    <p:restoredTop sz="94745"/>
  </p:normalViewPr>
  <p:slideViewPr>
    <p:cSldViewPr snapToGrid="0" snapToObjects="1">
      <p:cViewPr>
        <p:scale>
          <a:sx n="115" d="100"/>
          <a:sy n="115" d="100"/>
        </p:scale>
        <p:origin x="14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DB6E-5E5A-D64F-BC9B-82536EC5F491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mgooqyWMTx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power(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parameters to functions are </a:t>
            </a:r>
            <a:r>
              <a:rPr lang="en-US" b="1" dirty="0" smtClean="0"/>
              <a:t>ALWAYS passed by value. </a:t>
            </a:r>
          </a:p>
          <a:p>
            <a:r>
              <a:rPr lang="en-US" dirty="0"/>
              <a:t>V</a:t>
            </a:r>
            <a:r>
              <a:rPr lang="en-US" dirty="0" smtClean="0"/>
              <a:t>ariables passed as arguments will not change on the calling environment. </a:t>
            </a:r>
          </a:p>
          <a:p>
            <a:r>
              <a:rPr lang="en-US" dirty="0" smtClean="0"/>
              <a:t>Demo: </a:t>
            </a:r>
            <a:r>
              <a:rPr lang="en-US" b="1" dirty="0" err="1" smtClean="0"/>
              <a:t>nochange.c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5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we need many variables of the same type.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a[10];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s[10];</a:t>
            </a:r>
          </a:p>
          <a:p>
            <a:r>
              <a:rPr lang="en-US" dirty="0" smtClean="0"/>
              <a:t>The index always starts at 0</a:t>
            </a:r>
          </a:p>
          <a:p>
            <a:r>
              <a:rPr lang="en-US" dirty="0" smtClean="0"/>
              <a:t>DEMO: </a:t>
            </a:r>
          </a:p>
          <a:p>
            <a:pPr lvl="1"/>
            <a:r>
              <a:rPr lang="en-US" dirty="0" smtClean="0"/>
              <a:t>max, min grades program.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7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characters</a:t>
            </a:r>
          </a:p>
          <a:p>
            <a:r>
              <a:rPr lang="en-US" dirty="0"/>
              <a:t>A</a:t>
            </a:r>
            <a:r>
              <a:rPr lang="en-US" dirty="0" smtClean="0"/>
              <a:t> lot of functionality in the &lt;</a:t>
            </a:r>
            <a:r>
              <a:rPr lang="en-US" dirty="0" err="1" smtClean="0"/>
              <a:t>string.h</a:t>
            </a:r>
            <a:r>
              <a:rPr lang="en-US" dirty="0" smtClean="0"/>
              <a:t>&gt; header file</a:t>
            </a:r>
          </a:p>
          <a:p>
            <a:r>
              <a:rPr lang="en-US" dirty="0" smtClean="0"/>
              <a:t>Length of a string = </a:t>
            </a:r>
            <a:r>
              <a:rPr lang="en-US" dirty="0" err="1" smtClean="0"/>
              <a:t>strlen</a:t>
            </a:r>
            <a:endParaRPr lang="en-US" dirty="0"/>
          </a:p>
          <a:p>
            <a:r>
              <a:rPr lang="en-US" dirty="0" smtClean="0"/>
              <a:t>Length doesn’t take into account the null terminating 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4635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use strings like </a:t>
            </a:r>
            <a:r>
              <a:rPr lang="en-US" dirty="0" err="1" smtClean="0"/>
              <a:t>printf</a:t>
            </a:r>
            <a:r>
              <a:rPr lang="en-US" dirty="0" smtClean="0"/>
              <a:t> use the null character (‘\0’) as a sentinel.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49" y="3543610"/>
            <a:ext cx="4978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Niceday.c</a:t>
            </a:r>
            <a:endParaRPr lang="en-US" dirty="0" smtClean="0"/>
          </a:p>
          <a:p>
            <a:r>
              <a:rPr lang="en-US" dirty="0" smtClean="0"/>
              <a:t>Demonstrates:</a:t>
            </a:r>
          </a:p>
          <a:p>
            <a:pPr lvl="1"/>
            <a:r>
              <a:rPr lang="en-US" dirty="0" smtClean="0"/>
              <a:t>How to get data using 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Isalpha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Adding the null terminating character to a string (‘\0’)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Looping mechanisms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exprl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; expr2; expr3)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Statement;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exprl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while  </a:t>
            </a:r>
            <a:r>
              <a:rPr lang="en-US" b="1" dirty="0"/>
              <a:t>(expr2)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statement;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expr3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= 0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&lt; 10;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++)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 world 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pt-BR" sz="2400" dirty="0" smtClean="0"/>
          </a:p>
          <a:p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err="1" smtClean="0"/>
              <a:t>this</a:t>
            </a:r>
            <a:r>
              <a:rPr lang="pt-BR" sz="2400" dirty="0" smtClean="0"/>
              <a:t> </a:t>
            </a:r>
            <a:r>
              <a:rPr lang="pt-BR" sz="2400" dirty="0" err="1" smtClean="0"/>
              <a:t>doesn’t</a:t>
            </a:r>
            <a:r>
              <a:rPr lang="pt-BR" sz="2400" dirty="0" smtClean="0"/>
              <a:t> </a:t>
            </a:r>
            <a:r>
              <a:rPr lang="pt-BR" sz="2400" dirty="0" err="1" smtClean="0"/>
              <a:t>work</a:t>
            </a:r>
            <a:r>
              <a:rPr lang="pt-BR" sz="2400" dirty="0" smtClean="0"/>
              <a:t> for </a:t>
            </a:r>
            <a:r>
              <a:rPr lang="pt-BR" sz="2400" dirty="0" err="1" smtClean="0"/>
              <a:t>you</a:t>
            </a:r>
            <a:r>
              <a:rPr lang="pt-BR" sz="2400" dirty="0" smtClean="0"/>
              <a:t> compile </a:t>
            </a:r>
            <a:r>
              <a:rPr lang="pt-BR" sz="2400" dirty="0" err="1" smtClean="0"/>
              <a:t>using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err="1" smtClean="0"/>
              <a:t>cc</a:t>
            </a:r>
            <a:r>
              <a:rPr lang="pt-BR" sz="2000" dirty="0" smtClean="0"/>
              <a:t> –</a:t>
            </a:r>
            <a:r>
              <a:rPr lang="pt-BR" sz="2000" dirty="0" err="1" smtClean="0"/>
              <a:t>std</a:t>
            </a:r>
            <a:r>
              <a:rPr lang="pt-BR" sz="2000" dirty="0" smtClean="0"/>
              <a:t>=c99 </a:t>
            </a:r>
            <a:r>
              <a:rPr lang="pt-BR" sz="2000" dirty="0" err="1" smtClean="0"/>
              <a:t>program.c</a:t>
            </a:r>
            <a:r>
              <a:rPr lang="pt-BR" sz="2000" dirty="0" smtClean="0"/>
              <a:t> </a:t>
            </a:r>
          </a:p>
          <a:p>
            <a:pPr marL="457200" lvl="1" indent="0">
              <a:buNone/>
            </a:pPr>
            <a:r>
              <a:rPr lang="pt-BR" sz="2000" dirty="0" smtClean="0"/>
              <a:t>	</a:t>
            </a:r>
            <a:endParaRPr lang="pt-BR" sz="2000" dirty="0"/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= 0; 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10) {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world %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 \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pt-BR" sz="24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BR" sz="24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sz="2400" b="1" dirty="0" smtClean="0">
                <a:latin typeface="Courier" charset="0"/>
                <a:ea typeface="Courier" charset="0"/>
                <a:cs typeface="Courier" charset="0"/>
              </a:rPr>
              <a:t>++;</a:t>
            </a:r>
          </a:p>
          <a:p>
            <a:pPr marL="0" indent="0">
              <a:buNone/>
            </a:pPr>
            <a:r>
              <a:rPr lang="pt-BR" sz="24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25552" y="2341756"/>
            <a:ext cx="903248" cy="173959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74488" y="2341756"/>
            <a:ext cx="1512850" cy="2141034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57454" y="2341755"/>
            <a:ext cx="3388113" cy="301083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provides a convenient way to encapsulate some computation</a:t>
            </a:r>
          </a:p>
          <a:p>
            <a:r>
              <a:rPr lang="en-US" dirty="0" smtClean="0"/>
              <a:t>A c program consists of one or more functions in one or more files</a:t>
            </a:r>
          </a:p>
          <a:p>
            <a:r>
              <a:rPr lang="en-US" dirty="0" smtClean="0"/>
              <a:t>There will be at least one: our old friend main()</a:t>
            </a:r>
          </a:p>
        </p:txBody>
      </p:sp>
    </p:spTree>
    <p:extLst>
      <p:ext uri="{BB962C8B-B14F-4D97-AF65-F5344CB8AC3E}">
        <p14:creationId xmlns:p14="http://schemas.microsoft.com/office/powerpoint/2010/main" val="29499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the </a:t>
            </a:r>
            <a:r>
              <a:rPr lang="en-US" b="1" dirty="0"/>
              <a:t>function </a:t>
            </a:r>
            <a:r>
              <a:rPr lang="en-US" b="1" dirty="0" smtClean="0"/>
              <a:t>declaration </a:t>
            </a:r>
            <a:r>
              <a:rPr lang="en-US" b="1" dirty="0"/>
              <a:t>(or function prototype) </a:t>
            </a:r>
            <a:r>
              <a:rPr lang="en-US" dirty="0"/>
              <a:t>and the </a:t>
            </a:r>
            <a:r>
              <a:rPr lang="en-US" b="1" dirty="0"/>
              <a:t>function definition</a:t>
            </a:r>
            <a:r>
              <a:rPr lang="en-US" dirty="0"/>
              <a:t>.</a:t>
            </a:r>
          </a:p>
          <a:p>
            <a:r>
              <a:rPr lang="en-US" dirty="0"/>
              <a:t>Functions should be declared before they are used.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r</a:t>
            </a:r>
            <a:r>
              <a:rPr lang="en-US" dirty="0" smtClean="0">
                <a:latin typeface="Consolas"/>
                <a:cs typeface="Consolas"/>
              </a:rPr>
              <a:t>eturn-type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function-name(parameters 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Declarations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 (a);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2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284</Words>
  <Application>Microsoft Macintosh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</vt:lpstr>
      <vt:lpstr>Office Theme</vt:lpstr>
      <vt:lpstr>CS2164 Lesson 3</vt:lpstr>
      <vt:lpstr>Recap from last class</vt:lpstr>
      <vt:lpstr>Looping mechanisms</vt:lpstr>
      <vt:lpstr>LOOPING MECHANISMS</vt:lpstr>
      <vt:lpstr>For loop</vt:lpstr>
      <vt:lpstr>functions</vt:lpstr>
      <vt:lpstr>FUNCTIONS</vt:lpstr>
      <vt:lpstr>PowerPoint Presentation</vt:lpstr>
      <vt:lpstr>Function definition</vt:lpstr>
      <vt:lpstr>Function Declaration</vt:lpstr>
      <vt:lpstr>DEMO</vt:lpstr>
      <vt:lpstr>Call by value</vt:lpstr>
      <vt:lpstr>Arrays &amp; STRINGS</vt:lpstr>
      <vt:lpstr>ARRAYS</vt:lpstr>
      <vt:lpstr>STRINGS</vt:lpstr>
      <vt:lpstr>PowerPoint Presentation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3</dc:title>
  <dc:creator>Gus Sandoval</dc:creator>
  <cp:lastModifiedBy>Gustavo Sandoval</cp:lastModifiedBy>
  <cp:revision>35</cp:revision>
  <dcterms:created xsi:type="dcterms:W3CDTF">2016-01-28T18:26:47Z</dcterms:created>
  <dcterms:modified xsi:type="dcterms:W3CDTF">2016-02-02T15:59:25Z</dcterms:modified>
</cp:coreProperties>
</file>