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5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CB93-F6C4-6B47-AE44-3B60ACC717CD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44B98-7CC3-944A-B247-7ECF369A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ygwin.com/instal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4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Compiler and tools</a:t>
            </a:r>
          </a:p>
          <a:p>
            <a:r>
              <a:rPr lang="en-US" dirty="0"/>
              <a:t>Learn basic Unix commands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Github</a:t>
            </a:r>
            <a:r>
              <a:rPr lang="en-US" dirty="0" smtClean="0"/>
              <a:t> GUI</a:t>
            </a:r>
          </a:p>
          <a:p>
            <a:r>
              <a:rPr lang="en-US" dirty="0" smtClean="0"/>
              <a:t>Learn </a:t>
            </a:r>
            <a:r>
              <a:rPr lang="en-US" dirty="0" smtClean="0"/>
              <a:t>Basic Edit, compile, execute cycle</a:t>
            </a:r>
          </a:p>
          <a:p>
            <a:r>
              <a:rPr lang="en-US" dirty="0" smtClean="0"/>
              <a:t>Commit code to your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Write a couple of simple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</a:t>
            </a:r>
            <a:r>
              <a:rPr lang="en-US" dirty="0" smtClean="0"/>
              <a:t>that </a:t>
            </a:r>
            <a:r>
              <a:rPr lang="en-US" dirty="0" err="1" smtClean="0"/>
              <a:t>writeshello</a:t>
            </a:r>
            <a:r>
              <a:rPr lang="en-US" dirty="0" smtClean="0"/>
              <a:t> world 10 times</a:t>
            </a:r>
          </a:p>
          <a:p>
            <a:r>
              <a:rPr lang="en-US" dirty="0" smtClean="0"/>
              <a:t>Fahrenheit to </a:t>
            </a:r>
            <a:r>
              <a:rPr lang="en-US" dirty="0" err="1" smtClean="0"/>
              <a:t>Celsisu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compiler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</a:t>
            </a:r>
            <a:r>
              <a:rPr lang="en-US" dirty="0" smtClean="0">
                <a:hlinkClick r:id="rId2"/>
              </a:rPr>
              <a:t>http://cygwin.com/install.html</a:t>
            </a:r>
            <a:endParaRPr lang="en-US" dirty="0" smtClean="0"/>
          </a:p>
          <a:p>
            <a:r>
              <a:rPr lang="en-US" dirty="0" smtClean="0"/>
              <a:t>Mac:</a:t>
            </a:r>
          </a:p>
          <a:p>
            <a:pPr lvl="1"/>
            <a:r>
              <a:rPr lang="en-US" dirty="0" err="1" smtClean="0"/>
              <a:t>Developer.apple.com</a:t>
            </a:r>
            <a:r>
              <a:rPr lang="en-US" smtClean="0"/>
              <a:t>/downloads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2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94064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2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should look like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6" name="Content Placeholder 5" descr="2__b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19" r="-36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213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Fahrenheit to Celsius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prints out the Fahrenheit temperatures from 0 – 300  and their corresponding Celsius equivalents. </a:t>
            </a:r>
          </a:p>
          <a:p>
            <a:r>
              <a:rPr lang="en-US" dirty="0" smtClean="0"/>
              <a:t>The formula is: </a:t>
            </a:r>
            <a:r>
              <a:rPr lang="en-US" dirty="0"/>
              <a:t>C = 5/9(F-32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Print them in 10 F degrees increments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4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128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CS2164 Lab 1</vt:lpstr>
      <vt:lpstr>Objectives </vt:lpstr>
      <vt:lpstr>Deliverables</vt:lpstr>
      <vt:lpstr>Download compiler and tools</vt:lpstr>
      <vt:lpstr>Installing….</vt:lpstr>
      <vt:lpstr>UNIX commands</vt:lpstr>
      <vt:lpstr>Output should look like…</vt:lpstr>
      <vt:lpstr>Fahrenheit to Celsius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Lab 1</dc:title>
  <dc:creator>Gus Sandoval</dc:creator>
  <cp:lastModifiedBy>Gus Sandoval</cp:lastModifiedBy>
  <cp:revision>8</cp:revision>
  <dcterms:created xsi:type="dcterms:W3CDTF">2016-01-28T18:38:11Z</dcterms:created>
  <dcterms:modified xsi:type="dcterms:W3CDTF">2016-01-28T20:20:02Z</dcterms:modified>
</cp:coreProperties>
</file>