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60" r:id="rId3"/>
    <p:sldId id="258" r:id="rId4"/>
    <p:sldId id="261" r:id="rId5"/>
    <p:sldId id="262" r:id="rId6"/>
    <p:sldId id="265" r:id="rId7"/>
    <p:sldId id="264" r:id="rId8"/>
    <p:sldId id="277" r:id="rId9"/>
    <p:sldId id="278" r:id="rId10"/>
    <p:sldId id="263" r:id="rId11"/>
    <p:sldId id="269" r:id="rId12"/>
    <p:sldId id="275" r:id="rId13"/>
    <p:sldId id="273" r:id="rId14"/>
    <p:sldId id="274" r:id="rId15"/>
    <p:sldId id="280" r:id="rId16"/>
    <p:sldId id="281" r:id="rId17"/>
    <p:sldId id="287" r:id="rId18"/>
    <p:sldId id="286" r:id="rId19"/>
    <p:sldId id="288" r:id="rId20"/>
    <p:sldId id="282" r:id="rId21"/>
    <p:sldId id="283" r:id="rId22"/>
    <p:sldId id="284" r:id="rId23"/>
    <p:sldId id="289" r:id="rId24"/>
    <p:sldId id="285" r:id="rId25"/>
    <p:sldId id="290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995" autoAdjust="0"/>
    <p:restoredTop sz="86418" autoAdjust="0"/>
  </p:normalViewPr>
  <p:slideViewPr>
    <p:cSldViewPr snapToGrid="0" snapToObjects="1">
      <p:cViewPr varScale="1">
        <p:scale>
          <a:sx n="69" d="100"/>
          <a:sy n="69" d="100"/>
        </p:scale>
        <p:origin x="-120" y="-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178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DBD26-5A66-1D47-876A-D25B5E703733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A74BE-58C3-A440-B054-1D99C6B7E3CC}">
      <dgm:prSet phldrT="[Text]"/>
      <dgm:spPr/>
      <dgm:t>
        <a:bodyPr/>
        <a:lstStyle/>
        <a:p>
          <a:r>
            <a:rPr lang="en-US" dirty="0" smtClean="0"/>
            <a:t>General Approach</a:t>
          </a:r>
          <a:endParaRPr lang="en-US" dirty="0"/>
        </a:p>
      </dgm:t>
    </dgm:pt>
    <dgm:pt modelId="{0FB73226-E801-5246-9193-03AE8826F8BA}" type="parTrans" cxnId="{3616EE92-AE32-DA46-83F3-8BF8B7A581B5}">
      <dgm:prSet/>
      <dgm:spPr/>
      <dgm:t>
        <a:bodyPr/>
        <a:lstStyle/>
        <a:p>
          <a:endParaRPr lang="en-US"/>
        </a:p>
      </dgm:t>
    </dgm:pt>
    <dgm:pt modelId="{C1291C76-C464-0E4B-9FD5-DBF3AC8728B2}" type="sibTrans" cxnId="{3616EE92-AE32-DA46-83F3-8BF8B7A581B5}">
      <dgm:prSet/>
      <dgm:spPr/>
      <dgm:t>
        <a:bodyPr/>
        <a:lstStyle/>
        <a:p>
          <a:endParaRPr lang="en-US"/>
        </a:p>
      </dgm:t>
    </dgm:pt>
    <dgm:pt modelId="{22E66F15-367C-9649-8E89-D0DCE29F43F8}">
      <dgm:prSet phldrT="[Text]"/>
      <dgm:spPr/>
      <dgm:t>
        <a:bodyPr/>
        <a:lstStyle/>
        <a:p>
          <a:r>
            <a:rPr lang="en-US" dirty="0" smtClean="0"/>
            <a:t>Approach to Part of a problem</a:t>
          </a:r>
          <a:endParaRPr lang="en-US" dirty="0"/>
        </a:p>
      </dgm:t>
    </dgm:pt>
    <dgm:pt modelId="{D4DFD453-F178-E54F-BD12-1129B5488CAE}" type="parTrans" cxnId="{D0715989-9A00-EC4B-BE22-470499D6C585}">
      <dgm:prSet/>
      <dgm:spPr/>
      <dgm:t>
        <a:bodyPr/>
        <a:lstStyle/>
        <a:p>
          <a:endParaRPr lang="en-US"/>
        </a:p>
      </dgm:t>
    </dgm:pt>
    <dgm:pt modelId="{2303116B-1F57-F542-A8AC-466A0581539B}" type="sibTrans" cxnId="{D0715989-9A00-EC4B-BE22-470499D6C585}">
      <dgm:prSet/>
      <dgm:spPr/>
      <dgm:t>
        <a:bodyPr/>
        <a:lstStyle/>
        <a:p>
          <a:endParaRPr lang="en-US"/>
        </a:p>
      </dgm:t>
    </dgm:pt>
    <dgm:pt modelId="{C5338DB7-0395-2546-80B9-D35510B19ACD}">
      <dgm:prSet phldrT="[Text]"/>
      <dgm:spPr/>
      <dgm:t>
        <a:bodyPr/>
        <a:lstStyle/>
        <a:p>
          <a:r>
            <a:rPr lang="en-US" dirty="0" smtClean="0"/>
            <a:t>Specific Steps to the solution</a:t>
          </a:r>
          <a:endParaRPr lang="en-US" dirty="0"/>
        </a:p>
      </dgm:t>
    </dgm:pt>
    <dgm:pt modelId="{049E48CA-6B0D-FF4C-B521-D4AFE20C117C}" type="parTrans" cxnId="{3EC65608-5A1F-4E4B-9017-62B306AC51E5}">
      <dgm:prSet/>
      <dgm:spPr/>
      <dgm:t>
        <a:bodyPr/>
        <a:lstStyle/>
        <a:p>
          <a:endParaRPr lang="en-US"/>
        </a:p>
      </dgm:t>
    </dgm:pt>
    <dgm:pt modelId="{C291ADE5-7275-8C42-99FB-2C746C2FE94D}" type="sibTrans" cxnId="{3EC65608-5A1F-4E4B-9017-62B306AC51E5}">
      <dgm:prSet/>
      <dgm:spPr/>
      <dgm:t>
        <a:bodyPr/>
        <a:lstStyle/>
        <a:p>
          <a:endParaRPr lang="en-US"/>
        </a:p>
      </dgm:t>
    </dgm:pt>
    <dgm:pt modelId="{065BD89A-242E-8F40-9342-647FCD435260}">
      <dgm:prSet phldrT="[Text]"/>
      <dgm:spPr/>
      <dgm:t>
        <a:bodyPr/>
        <a:lstStyle/>
        <a:p>
          <a:r>
            <a:rPr lang="en-US" smtClean="0"/>
            <a:t>Specific Steps to the solution</a:t>
          </a:r>
          <a:endParaRPr lang="en-US" dirty="0"/>
        </a:p>
      </dgm:t>
    </dgm:pt>
    <dgm:pt modelId="{527A042A-38E9-C540-B2A7-F5EEDA97261F}" type="parTrans" cxnId="{67240392-047E-8747-8D21-C15A878B0F08}">
      <dgm:prSet/>
      <dgm:spPr/>
      <dgm:t>
        <a:bodyPr/>
        <a:lstStyle/>
        <a:p>
          <a:endParaRPr lang="en-US"/>
        </a:p>
      </dgm:t>
    </dgm:pt>
    <dgm:pt modelId="{F1D6FDE9-1410-4E4E-A703-E06959791985}" type="sibTrans" cxnId="{67240392-047E-8747-8D21-C15A878B0F08}">
      <dgm:prSet/>
      <dgm:spPr/>
      <dgm:t>
        <a:bodyPr/>
        <a:lstStyle/>
        <a:p>
          <a:endParaRPr lang="en-US"/>
        </a:p>
      </dgm:t>
    </dgm:pt>
    <dgm:pt modelId="{898B0F7A-9E93-314E-92CE-0F8284569D11}">
      <dgm:prSet phldrT="[Text]"/>
      <dgm:spPr/>
      <dgm:t>
        <a:bodyPr/>
        <a:lstStyle/>
        <a:p>
          <a:r>
            <a:rPr lang="en-US" dirty="0" smtClean="0"/>
            <a:t>Approach to Part of a problem</a:t>
          </a:r>
          <a:endParaRPr lang="en-US" dirty="0"/>
        </a:p>
      </dgm:t>
    </dgm:pt>
    <dgm:pt modelId="{426015BF-DBD2-4D41-9FDB-06FD95C1AA15}" type="parTrans" cxnId="{5A6DD018-9EBE-4A4E-9BCF-FF10A57BE646}">
      <dgm:prSet/>
      <dgm:spPr/>
      <dgm:t>
        <a:bodyPr/>
        <a:lstStyle/>
        <a:p>
          <a:endParaRPr lang="en-US"/>
        </a:p>
      </dgm:t>
    </dgm:pt>
    <dgm:pt modelId="{95EBA816-1969-FA41-83AC-1C444D60EDC3}" type="sibTrans" cxnId="{5A6DD018-9EBE-4A4E-9BCF-FF10A57BE646}">
      <dgm:prSet/>
      <dgm:spPr/>
      <dgm:t>
        <a:bodyPr/>
        <a:lstStyle/>
        <a:p>
          <a:endParaRPr lang="en-US"/>
        </a:p>
      </dgm:t>
    </dgm:pt>
    <dgm:pt modelId="{31EC6525-5C01-C64D-BA97-8691DA45CDEA}">
      <dgm:prSet phldrT="[Text]"/>
      <dgm:spPr/>
      <dgm:t>
        <a:bodyPr/>
        <a:lstStyle/>
        <a:p>
          <a:r>
            <a:rPr lang="en-US" dirty="0" smtClean="0"/>
            <a:t>Specific Steps to the solution</a:t>
          </a:r>
          <a:endParaRPr lang="en-US" dirty="0"/>
        </a:p>
      </dgm:t>
    </dgm:pt>
    <dgm:pt modelId="{9FD5674E-BFA6-C64D-80AE-00D350B09FB7}" type="parTrans" cxnId="{948B78FD-6508-654F-8809-32738001CB7B}">
      <dgm:prSet/>
      <dgm:spPr/>
      <dgm:t>
        <a:bodyPr/>
        <a:lstStyle/>
        <a:p>
          <a:endParaRPr lang="en-US"/>
        </a:p>
      </dgm:t>
    </dgm:pt>
    <dgm:pt modelId="{008ED910-952D-EE4C-AE65-397EFBA7B271}" type="sibTrans" cxnId="{948B78FD-6508-654F-8809-32738001CB7B}">
      <dgm:prSet/>
      <dgm:spPr/>
      <dgm:t>
        <a:bodyPr/>
        <a:lstStyle/>
        <a:p>
          <a:endParaRPr lang="en-US"/>
        </a:p>
      </dgm:t>
    </dgm:pt>
    <dgm:pt modelId="{97CDB9A5-34CF-0C4D-85CD-3F39EA173950}" type="pres">
      <dgm:prSet presAssocID="{E00DBD26-5A66-1D47-876A-D25B5E7037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DE56A7-5CFF-C443-B129-7D4F94D4878F}" type="pres">
      <dgm:prSet presAssocID="{738A74BE-58C3-A440-B054-1D99C6B7E3CC}" presName="hierRoot1" presStyleCnt="0"/>
      <dgm:spPr/>
    </dgm:pt>
    <dgm:pt modelId="{29ED8F42-F47B-CB42-954D-86AA3C4CDB82}" type="pres">
      <dgm:prSet presAssocID="{738A74BE-58C3-A440-B054-1D99C6B7E3CC}" presName="composite" presStyleCnt="0"/>
      <dgm:spPr/>
    </dgm:pt>
    <dgm:pt modelId="{75E09CF4-B184-954E-B1D7-F9377D828B96}" type="pres">
      <dgm:prSet presAssocID="{738A74BE-58C3-A440-B054-1D99C6B7E3CC}" presName="background" presStyleLbl="node0" presStyleIdx="0" presStyleCnt="1"/>
      <dgm:spPr/>
    </dgm:pt>
    <dgm:pt modelId="{9E03D434-E121-FF4B-8401-2DC882A5984D}" type="pres">
      <dgm:prSet presAssocID="{738A74BE-58C3-A440-B054-1D99C6B7E3C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EF3FA-7E97-674E-AF8D-C3A29C8B1624}" type="pres">
      <dgm:prSet presAssocID="{738A74BE-58C3-A440-B054-1D99C6B7E3CC}" presName="hierChild2" presStyleCnt="0"/>
      <dgm:spPr/>
    </dgm:pt>
    <dgm:pt modelId="{A62AD9C4-F73E-4A4F-AC26-9AB7D9787E8A}" type="pres">
      <dgm:prSet presAssocID="{D4DFD453-F178-E54F-BD12-1129B5488CAE}" presName="Name10" presStyleLbl="parChTrans1D2" presStyleIdx="0" presStyleCnt="2"/>
      <dgm:spPr/>
    </dgm:pt>
    <dgm:pt modelId="{F600AC67-BD65-FB4D-B97E-252DFB11E165}" type="pres">
      <dgm:prSet presAssocID="{22E66F15-367C-9649-8E89-D0DCE29F43F8}" presName="hierRoot2" presStyleCnt="0"/>
      <dgm:spPr/>
    </dgm:pt>
    <dgm:pt modelId="{14FCC4B2-C745-D44E-84B0-8BFBD8A9C235}" type="pres">
      <dgm:prSet presAssocID="{22E66F15-367C-9649-8E89-D0DCE29F43F8}" presName="composite2" presStyleCnt="0"/>
      <dgm:spPr/>
    </dgm:pt>
    <dgm:pt modelId="{6B3400F4-B7F8-1D49-8093-7D60D80D802A}" type="pres">
      <dgm:prSet presAssocID="{22E66F15-367C-9649-8E89-D0DCE29F43F8}" presName="background2" presStyleLbl="node2" presStyleIdx="0" presStyleCnt="2"/>
      <dgm:spPr/>
    </dgm:pt>
    <dgm:pt modelId="{25968178-DE8E-8646-A444-70FC921377B3}" type="pres">
      <dgm:prSet presAssocID="{22E66F15-367C-9649-8E89-D0DCE29F43F8}" presName="text2" presStyleLbl="fgAcc2" presStyleIdx="0" presStyleCnt="2">
        <dgm:presLayoutVars>
          <dgm:chPref val="3"/>
        </dgm:presLayoutVars>
      </dgm:prSet>
      <dgm:spPr/>
    </dgm:pt>
    <dgm:pt modelId="{910BCCBC-9AA1-974C-BCD5-5A82F15E866F}" type="pres">
      <dgm:prSet presAssocID="{22E66F15-367C-9649-8E89-D0DCE29F43F8}" presName="hierChild3" presStyleCnt="0"/>
      <dgm:spPr/>
    </dgm:pt>
    <dgm:pt modelId="{053CEF1F-55F0-A04A-80D8-C4F5080045FF}" type="pres">
      <dgm:prSet presAssocID="{049E48CA-6B0D-FF4C-B521-D4AFE20C117C}" presName="Name17" presStyleLbl="parChTrans1D3" presStyleIdx="0" presStyleCnt="3"/>
      <dgm:spPr/>
    </dgm:pt>
    <dgm:pt modelId="{56EFC1A7-A225-CF40-A649-5A75EC5876DF}" type="pres">
      <dgm:prSet presAssocID="{C5338DB7-0395-2546-80B9-D35510B19ACD}" presName="hierRoot3" presStyleCnt="0"/>
      <dgm:spPr/>
    </dgm:pt>
    <dgm:pt modelId="{CA9651DC-90FF-4845-A213-1E3308C7FE8D}" type="pres">
      <dgm:prSet presAssocID="{C5338DB7-0395-2546-80B9-D35510B19ACD}" presName="composite3" presStyleCnt="0"/>
      <dgm:spPr/>
    </dgm:pt>
    <dgm:pt modelId="{69FDA6E9-8602-0E42-B597-E1984008026A}" type="pres">
      <dgm:prSet presAssocID="{C5338DB7-0395-2546-80B9-D35510B19ACD}" presName="background3" presStyleLbl="node3" presStyleIdx="0" presStyleCnt="3"/>
      <dgm:spPr/>
    </dgm:pt>
    <dgm:pt modelId="{FDC64161-D33E-2449-9CB8-5278BB15FECF}" type="pres">
      <dgm:prSet presAssocID="{C5338DB7-0395-2546-80B9-D35510B19AC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E3623-09AA-7B45-942E-8FB462E234B1}" type="pres">
      <dgm:prSet presAssocID="{C5338DB7-0395-2546-80B9-D35510B19ACD}" presName="hierChild4" presStyleCnt="0"/>
      <dgm:spPr/>
    </dgm:pt>
    <dgm:pt modelId="{116EF0A2-2409-A647-94ED-B966671A7611}" type="pres">
      <dgm:prSet presAssocID="{527A042A-38E9-C540-B2A7-F5EEDA97261F}" presName="Name17" presStyleLbl="parChTrans1D3" presStyleIdx="1" presStyleCnt="3"/>
      <dgm:spPr/>
    </dgm:pt>
    <dgm:pt modelId="{E0B63A98-E3A3-5544-97E2-6D1353031F41}" type="pres">
      <dgm:prSet presAssocID="{065BD89A-242E-8F40-9342-647FCD435260}" presName="hierRoot3" presStyleCnt="0"/>
      <dgm:spPr/>
    </dgm:pt>
    <dgm:pt modelId="{F250403A-8687-C944-B6D4-1F9E4D4A1A72}" type="pres">
      <dgm:prSet presAssocID="{065BD89A-242E-8F40-9342-647FCD435260}" presName="composite3" presStyleCnt="0"/>
      <dgm:spPr/>
    </dgm:pt>
    <dgm:pt modelId="{6386F34C-9A51-F544-BDDD-BB92F0C303B1}" type="pres">
      <dgm:prSet presAssocID="{065BD89A-242E-8F40-9342-647FCD435260}" presName="background3" presStyleLbl="node3" presStyleIdx="1" presStyleCnt="3"/>
      <dgm:spPr/>
    </dgm:pt>
    <dgm:pt modelId="{9C1C9AE9-4164-8A45-AFAE-A94CAFC5B02A}" type="pres">
      <dgm:prSet presAssocID="{065BD89A-242E-8F40-9342-647FCD43526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33315F-9F64-B247-AAAC-90582F052190}" type="pres">
      <dgm:prSet presAssocID="{065BD89A-242E-8F40-9342-647FCD435260}" presName="hierChild4" presStyleCnt="0"/>
      <dgm:spPr/>
    </dgm:pt>
    <dgm:pt modelId="{2BE666A5-A01A-3C4D-A517-788CCEFEEE9D}" type="pres">
      <dgm:prSet presAssocID="{426015BF-DBD2-4D41-9FDB-06FD95C1AA15}" presName="Name10" presStyleLbl="parChTrans1D2" presStyleIdx="1" presStyleCnt="2"/>
      <dgm:spPr/>
    </dgm:pt>
    <dgm:pt modelId="{67B2F8FD-9FB4-B847-8E90-E88B9A463D33}" type="pres">
      <dgm:prSet presAssocID="{898B0F7A-9E93-314E-92CE-0F8284569D11}" presName="hierRoot2" presStyleCnt="0"/>
      <dgm:spPr/>
    </dgm:pt>
    <dgm:pt modelId="{3DBC9FE2-4FC5-3345-873D-30B3DF765ADE}" type="pres">
      <dgm:prSet presAssocID="{898B0F7A-9E93-314E-92CE-0F8284569D11}" presName="composite2" presStyleCnt="0"/>
      <dgm:spPr/>
    </dgm:pt>
    <dgm:pt modelId="{CBC18E7F-DC08-FA43-82AA-04D0DD86D9AD}" type="pres">
      <dgm:prSet presAssocID="{898B0F7A-9E93-314E-92CE-0F8284569D11}" presName="background2" presStyleLbl="node2" presStyleIdx="1" presStyleCnt="2"/>
      <dgm:spPr/>
    </dgm:pt>
    <dgm:pt modelId="{2F6834F7-CB9F-5C45-822A-DD83A153DC39}" type="pres">
      <dgm:prSet presAssocID="{898B0F7A-9E93-314E-92CE-0F8284569D1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B9629-2633-4C44-A439-836C5CAD6E6A}" type="pres">
      <dgm:prSet presAssocID="{898B0F7A-9E93-314E-92CE-0F8284569D11}" presName="hierChild3" presStyleCnt="0"/>
      <dgm:spPr/>
    </dgm:pt>
    <dgm:pt modelId="{D4B91BB9-AE6B-B94C-8FCD-8641C89C055D}" type="pres">
      <dgm:prSet presAssocID="{9FD5674E-BFA6-C64D-80AE-00D350B09FB7}" presName="Name17" presStyleLbl="parChTrans1D3" presStyleIdx="2" presStyleCnt="3"/>
      <dgm:spPr/>
    </dgm:pt>
    <dgm:pt modelId="{68F62687-A6BD-0842-98EE-56BE6DF4F60B}" type="pres">
      <dgm:prSet presAssocID="{31EC6525-5C01-C64D-BA97-8691DA45CDEA}" presName="hierRoot3" presStyleCnt="0"/>
      <dgm:spPr/>
    </dgm:pt>
    <dgm:pt modelId="{1D778B88-5B02-E742-A2CB-8E2B07D9CB44}" type="pres">
      <dgm:prSet presAssocID="{31EC6525-5C01-C64D-BA97-8691DA45CDEA}" presName="composite3" presStyleCnt="0"/>
      <dgm:spPr/>
    </dgm:pt>
    <dgm:pt modelId="{05C778A3-737A-5349-96AA-E8A5D201D207}" type="pres">
      <dgm:prSet presAssocID="{31EC6525-5C01-C64D-BA97-8691DA45CDEA}" presName="background3" presStyleLbl="node3" presStyleIdx="2" presStyleCnt="3"/>
      <dgm:spPr/>
    </dgm:pt>
    <dgm:pt modelId="{DAE3A34A-030B-1340-AFD4-14F605924D5B}" type="pres">
      <dgm:prSet presAssocID="{31EC6525-5C01-C64D-BA97-8691DA45CDE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86D843-2B02-634B-9CDD-22262B41598B}" type="pres">
      <dgm:prSet presAssocID="{31EC6525-5C01-C64D-BA97-8691DA45CDEA}" presName="hierChild4" presStyleCnt="0"/>
      <dgm:spPr/>
    </dgm:pt>
  </dgm:ptLst>
  <dgm:cxnLst>
    <dgm:cxn modelId="{948B78FD-6508-654F-8809-32738001CB7B}" srcId="{898B0F7A-9E93-314E-92CE-0F8284569D11}" destId="{31EC6525-5C01-C64D-BA97-8691DA45CDEA}" srcOrd="0" destOrd="0" parTransId="{9FD5674E-BFA6-C64D-80AE-00D350B09FB7}" sibTransId="{008ED910-952D-EE4C-AE65-397EFBA7B271}"/>
    <dgm:cxn modelId="{3EC65608-5A1F-4E4B-9017-62B306AC51E5}" srcId="{22E66F15-367C-9649-8E89-D0DCE29F43F8}" destId="{C5338DB7-0395-2546-80B9-D35510B19ACD}" srcOrd="0" destOrd="0" parTransId="{049E48CA-6B0D-FF4C-B521-D4AFE20C117C}" sibTransId="{C291ADE5-7275-8C42-99FB-2C746C2FE94D}"/>
    <dgm:cxn modelId="{56FCC11E-29D1-8E46-9227-97E109D3FF1C}" type="presOf" srcId="{9FD5674E-BFA6-C64D-80AE-00D350B09FB7}" destId="{D4B91BB9-AE6B-B94C-8FCD-8641C89C055D}" srcOrd="0" destOrd="0" presId="urn:microsoft.com/office/officeart/2005/8/layout/hierarchy1"/>
    <dgm:cxn modelId="{3616EE92-AE32-DA46-83F3-8BF8B7A581B5}" srcId="{E00DBD26-5A66-1D47-876A-D25B5E703733}" destId="{738A74BE-58C3-A440-B054-1D99C6B7E3CC}" srcOrd="0" destOrd="0" parTransId="{0FB73226-E801-5246-9193-03AE8826F8BA}" sibTransId="{C1291C76-C464-0E4B-9FD5-DBF3AC8728B2}"/>
    <dgm:cxn modelId="{A6E1DBFD-0F63-D54A-AF51-266CA0FE76AF}" type="presOf" srcId="{22E66F15-367C-9649-8E89-D0DCE29F43F8}" destId="{25968178-DE8E-8646-A444-70FC921377B3}" srcOrd="0" destOrd="0" presId="urn:microsoft.com/office/officeart/2005/8/layout/hierarchy1"/>
    <dgm:cxn modelId="{3C0A0F81-AE7B-964B-A851-E6573E166D43}" type="presOf" srcId="{049E48CA-6B0D-FF4C-B521-D4AFE20C117C}" destId="{053CEF1F-55F0-A04A-80D8-C4F5080045FF}" srcOrd="0" destOrd="0" presId="urn:microsoft.com/office/officeart/2005/8/layout/hierarchy1"/>
    <dgm:cxn modelId="{5A6DD018-9EBE-4A4E-9BCF-FF10A57BE646}" srcId="{738A74BE-58C3-A440-B054-1D99C6B7E3CC}" destId="{898B0F7A-9E93-314E-92CE-0F8284569D11}" srcOrd="1" destOrd="0" parTransId="{426015BF-DBD2-4D41-9FDB-06FD95C1AA15}" sibTransId="{95EBA816-1969-FA41-83AC-1C444D60EDC3}"/>
    <dgm:cxn modelId="{99EA21FE-1B53-8746-8A63-FB4F05D48D35}" type="presOf" srcId="{898B0F7A-9E93-314E-92CE-0F8284569D11}" destId="{2F6834F7-CB9F-5C45-822A-DD83A153DC39}" srcOrd="0" destOrd="0" presId="urn:microsoft.com/office/officeart/2005/8/layout/hierarchy1"/>
    <dgm:cxn modelId="{1F132398-D9F9-3544-A95D-27E384B969F8}" type="presOf" srcId="{31EC6525-5C01-C64D-BA97-8691DA45CDEA}" destId="{DAE3A34A-030B-1340-AFD4-14F605924D5B}" srcOrd="0" destOrd="0" presId="urn:microsoft.com/office/officeart/2005/8/layout/hierarchy1"/>
    <dgm:cxn modelId="{D0715989-9A00-EC4B-BE22-470499D6C585}" srcId="{738A74BE-58C3-A440-B054-1D99C6B7E3CC}" destId="{22E66F15-367C-9649-8E89-D0DCE29F43F8}" srcOrd="0" destOrd="0" parTransId="{D4DFD453-F178-E54F-BD12-1129B5488CAE}" sibTransId="{2303116B-1F57-F542-A8AC-466A0581539B}"/>
    <dgm:cxn modelId="{67240392-047E-8747-8D21-C15A878B0F08}" srcId="{22E66F15-367C-9649-8E89-D0DCE29F43F8}" destId="{065BD89A-242E-8F40-9342-647FCD435260}" srcOrd="1" destOrd="0" parTransId="{527A042A-38E9-C540-B2A7-F5EEDA97261F}" sibTransId="{F1D6FDE9-1410-4E4E-A703-E06959791985}"/>
    <dgm:cxn modelId="{10AEE2EA-3FDF-EE42-BCC8-167F71585BEB}" type="presOf" srcId="{C5338DB7-0395-2546-80B9-D35510B19ACD}" destId="{FDC64161-D33E-2449-9CB8-5278BB15FECF}" srcOrd="0" destOrd="0" presId="urn:microsoft.com/office/officeart/2005/8/layout/hierarchy1"/>
    <dgm:cxn modelId="{4DF562DD-36C6-374A-A865-3834068FDB67}" type="presOf" srcId="{D4DFD453-F178-E54F-BD12-1129B5488CAE}" destId="{A62AD9C4-F73E-4A4F-AC26-9AB7D9787E8A}" srcOrd="0" destOrd="0" presId="urn:microsoft.com/office/officeart/2005/8/layout/hierarchy1"/>
    <dgm:cxn modelId="{06216F58-FCF8-0248-8CEE-4816002F6365}" type="presOf" srcId="{426015BF-DBD2-4D41-9FDB-06FD95C1AA15}" destId="{2BE666A5-A01A-3C4D-A517-788CCEFEEE9D}" srcOrd="0" destOrd="0" presId="urn:microsoft.com/office/officeart/2005/8/layout/hierarchy1"/>
    <dgm:cxn modelId="{30E1167C-47C4-0A44-A8F5-0045F6DB38E2}" type="presOf" srcId="{527A042A-38E9-C540-B2A7-F5EEDA97261F}" destId="{116EF0A2-2409-A647-94ED-B966671A7611}" srcOrd="0" destOrd="0" presId="urn:microsoft.com/office/officeart/2005/8/layout/hierarchy1"/>
    <dgm:cxn modelId="{744EBD62-923F-EA48-A017-4E0EE53220C6}" type="presOf" srcId="{E00DBD26-5A66-1D47-876A-D25B5E703733}" destId="{97CDB9A5-34CF-0C4D-85CD-3F39EA173950}" srcOrd="0" destOrd="0" presId="urn:microsoft.com/office/officeart/2005/8/layout/hierarchy1"/>
    <dgm:cxn modelId="{1AA7E7C3-491C-CD49-A343-3C862A4E39B6}" type="presOf" srcId="{738A74BE-58C3-A440-B054-1D99C6B7E3CC}" destId="{9E03D434-E121-FF4B-8401-2DC882A5984D}" srcOrd="0" destOrd="0" presId="urn:microsoft.com/office/officeart/2005/8/layout/hierarchy1"/>
    <dgm:cxn modelId="{695A8965-4DB3-DD47-8271-EC995FD87242}" type="presOf" srcId="{065BD89A-242E-8F40-9342-647FCD435260}" destId="{9C1C9AE9-4164-8A45-AFAE-A94CAFC5B02A}" srcOrd="0" destOrd="0" presId="urn:microsoft.com/office/officeart/2005/8/layout/hierarchy1"/>
    <dgm:cxn modelId="{5A83024C-D917-F541-8D91-F3C0424C7C63}" type="presParOf" srcId="{97CDB9A5-34CF-0C4D-85CD-3F39EA173950}" destId="{CCDE56A7-5CFF-C443-B129-7D4F94D4878F}" srcOrd="0" destOrd="0" presId="urn:microsoft.com/office/officeart/2005/8/layout/hierarchy1"/>
    <dgm:cxn modelId="{ABE303F3-D04F-4A40-B9AF-605F1A00AAD2}" type="presParOf" srcId="{CCDE56A7-5CFF-C443-B129-7D4F94D4878F}" destId="{29ED8F42-F47B-CB42-954D-86AA3C4CDB82}" srcOrd="0" destOrd="0" presId="urn:microsoft.com/office/officeart/2005/8/layout/hierarchy1"/>
    <dgm:cxn modelId="{59181012-15C6-5746-9F4D-446C09FAB329}" type="presParOf" srcId="{29ED8F42-F47B-CB42-954D-86AA3C4CDB82}" destId="{75E09CF4-B184-954E-B1D7-F9377D828B96}" srcOrd="0" destOrd="0" presId="urn:microsoft.com/office/officeart/2005/8/layout/hierarchy1"/>
    <dgm:cxn modelId="{E563E7E9-ACBC-A54E-AEDC-0CC2F6D9E751}" type="presParOf" srcId="{29ED8F42-F47B-CB42-954D-86AA3C4CDB82}" destId="{9E03D434-E121-FF4B-8401-2DC882A5984D}" srcOrd="1" destOrd="0" presId="urn:microsoft.com/office/officeart/2005/8/layout/hierarchy1"/>
    <dgm:cxn modelId="{A335FCA2-E3A9-504E-9529-7AC4DBB8035F}" type="presParOf" srcId="{CCDE56A7-5CFF-C443-B129-7D4F94D4878F}" destId="{FB8EF3FA-7E97-674E-AF8D-C3A29C8B1624}" srcOrd="1" destOrd="0" presId="urn:microsoft.com/office/officeart/2005/8/layout/hierarchy1"/>
    <dgm:cxn modelId="{ACB96043-7DDD-D546-BB0B-9C2B50F33EDB}" type="presParOf" srcId="{FB8EF3FA-7E97-674E-AF8D-C3A29C8B1624}" destId="{A62AD9C4-F73E-4A4F-AC26-9AB7D9787E8A}" srcOrd="0" destOrd="0" presId="urn:microsoft.com/office/officeart/2005/8/layout/hierarchy1"/>
    <dgm:cxn modelId="{EC041141-6AAE-4746-B8B5-AB600C2555BD}" type="presParOf" srcId="{FB8EF3FA-7E97-674E-AF8D-C3A29C8B1624}" destId="{F600AC67-BD65-FB4D-B97E-252DFB11E165}" srcOrd="1" destOrd="0" presId="urn:microsoft.com/office/officeart/2005/8/layout/hierarchy1"/>
    <dgm:cxn modelId="{C7BA2650-9986-6642-A813-2B0FA45EE14F}" type="presParOf" srcId="{F600AC67-BD65-FB4D-B97E-252DFB11E165}" destId="{14FCC4B2-C745-D44E-84B0-8BFBD8A9C235}" srcOrd="0" destOrd="0" presId="urn:microsoft.com/office/officeart/2005/8/layout/hierarchy1"/>
    <dgm:cxn modelId="{A8F2A48D-5404-8449-A450-1BF4BAB4AACC}" type="presParOf" srcId="{14FCC4B2-C745-D44E-84B0-8BFBD8A9C235}" destId="{6B3400F4-B7F8-1D49-8093-7D60D80D802A}" srcOrd="0" destOrd="0" presId="urn:microsoft.com/office/officeart/2005/8/layout/hierarchy1"/>
    <dgm:cxn modelId="{E2B771F0-DD9A-864C-9148-23E488E0670B}" type="presParOf" srcId="{14FCC4B2-C745-D44E-84B0-8BFBD8A9C235}" destId="{25968178-DE8E-8646-A444-70FC921377B3}" srcOrd="1" destOrd="0" presId="urn:microsoft.com/office/officeart/2005/8/layout/hierarchy1"/>
    <dgm:cxn modelId="{2679F570-EA5A-DD4B-916D-AFE631CECFBB}" type="presParOf" srcId="{F600AC67-BD65-FB4D-B97E-252DFB11E165}" destId="{910BCCBC-9AA1-974C-BCD5-5A82F15E866F}" srcOrd="1" destOrd="0" presId="urn:microsoft.com/office/officeart/2005/8/layout/hierarchy1"/>
    <dgm:cxn modelId="{85E4B2B0-5AD3-6A4F-85C5-DA734F880C8C}" type="presParOf" srcId="{910BCCBC-9AA1-974C-BCD5-5A82F15E866F}" destId="{053CEF1F-55F0-A04A-80D8-C4F5080045FF}" srcOrd="0" destOrd="0" presId="urn:microsoft.com/office/officeart/2005/8/layout/hierarchy1"/>
    <dgm:cxn modelId="{F58A29D4-8D7C-5C4A-A136-0F83A71B3559}" type="presParOf" srcId="{910BCCBC-9AA1-974C-BCD5-5A82F15E866F}" destId="{56EFC1A7-A225-CF40-A649-5A75EC5876DF}" srcOrd="1" destOrd="0" presId="urn:microsoft.com/office/officeart/2005/8/layout/hierarchy1"/>
    <dgm:cxn modelId="{D5CBF524-C188-A640-927C-D873E70FE8B8}" type="presParOf" srcId="{56EFC1A7-A225-CF40-A649-5A75EC5876DF}" destId="{CA9651DC-90FF-4845-A213-1E3308C7FE8D}" srcOrd="0" destOrd="0" presId="urn:microsoft.com/office/officeart/2005/8/layout/hierarchy1"/>
    <dgm:cxn modelId="{7120512B-65E5-884E-B673-FFA8017773B0}" type="presParOf" srcId="{CA9651DC-90FF-4845-A213-1E3308C7FE8D}" destId="{69FDA6E9-8602-0E42-B597-E1984008026A}" srcOrd="0" destOrd="0" presId="urn:microsoft.com/office/officeart/2005/8/layout/hierarchy1"/>
    <dgm:cxn modelId="{8374FB10-E48A-0F49-9C77-ED40459774B8}" type="presParOf" srcId="{CA9651DC-90FF-4845-A213-1E3308C7FE8D}" destId="{FDC64161-D33E-2449-9CB8-5278BB15FECF}" srcOrd="1" destOrd="0" presId="urn:microsoft.com/office/officeart/2005/8/layout/hierarchy1"/>
    <dgm:cxn modelId="{9B1C9BE6-C7E8-9F4E-93CE-4B8E95AB925D}" type="presParOf" srcId="{56EFC1A7-A225-CF40-A649-5A75EC5876DF}" destId="{D1EE3623-09AA-7B45-942E-8FB462E234B1}" srcOrd="1" destOrd="0" presId="urn:microsoft.com/office/officeart/2005/8/layout/hierarchy1"/>
    <dgm:cxn modelId="{4DCCE156-0069-354C-A54F-F23BFD515732}" type="presParOf" srcId="{910BCCBC-9AA1-974C-BCD5-5A82F15E866F}" destId="{116EF0A2-2409-A647-94ED-B966671A7611}" srcOrd="2" destOrd="0" presId="urn:microsoft.com/office/officeart/2005/8/layout/hierarchy1"/>
    <dgm:cxn modelId="{9C282BEB-46E5-3E49-B429-A949A1C12025}" type="presParOf" srcId="{910BCCBC-9AA1-974C-BCD5-5A82F15E866F}" destId="{E0B63A98-E3A3-5544-97E2-6D1353031F41}" srcOrd="3" destOrd="0" presId="urn:microsoft.com/office/officeart/2005/8/layout/hierarchy1"/>
    <dgm:cxn modelId="{B43671E5-8CB7-4C41-8170-1F5BC3D75C76}" type="presParOf" srcId="{E0B63A98-E3A3-5544-97E2-6D1353031F41}" destId="{F250403A-8687-C944-B6D4-1F9E4D4A1A72}" srcOrd="0" destOrd="0" presId="urn:microsoft.com/office/officeart/2005/8/layout/hierarchy1"/>
    <dgm:cxn modelId="{C307DA2C-5358-F343-BE14-5E783D444319}" type="presParOf" srcId="{F250403A-8687-C944-B6D4-1F9E4D4A1A72}" destId="{6386F34C-9A51-F544-BDDD-BB92F0C303B1}" srcOrd="0" destOrd="0" presId="urn:microsoft.com/office/officeart/2005/8/layout/hierarchy1"/>
    <dgm:cxn modelId="{595661C7-86DA-7641-956C-EB0B4DF95073}" type="presParOf" srcId="{F250403A-8687-C944-B6D4-1F9E4D4A1A72}" destId="{9C1C9AE9-4164-8A45-AFAE-A94CAFC5B02A}" srcOrd="1" destOrd="0" presId="urn:microsoft.com/office/officeart/2005/8/layout/hierarchy1"/>
    <dgm:cxn modelId="{D98F1A91-107A-7747-9F2A-550E658CD11A}" type="presParOf" srcId="{E0B63A98-E3A3-5544-97E2-6D1353031F41}" destId="{C833315F-9F64-B247-AAAC-90582F052190}" srcOrd="1" destOrd="0" presId="urn:microsoft.com/office/officeart/2005/8/layout/hierarchy1"/>
    <dgm:cxn modelId="{FDF61D6A-24EB-F84B-865B-88D7EEF03A46}" type="presParOf" srcId="{FB8EF3FA-7E97-674E-AF8D-C3A29C8B1624}" destId="{2BE666A5-A01A-3C4D-A517-788CCEFEEE9D}" srcOrd="2" destOrd="0" presId="urn:microsoft.com/office/officeart/2005/8/layout/hierarchy1"/>
    <dgm:cxn modelId="{6B029E26-28B8-AC4F-99B9-D864198E1940}" type="presParOf" srcId="{FB8EF3FA-7E97-674E-AF8D-C3A29C8B1624}" destId="{67B2F8FD-9FB4-B847-8E90-E88B9A463D33}" srcOrd="3" destOrd="0" presId="urn:microsoft.com/office/officeart/2005/8/layout/hierarchy1"/>
    <dgm:cxn modelId="{6BA2C24C-B257-1146-BB9D-E15920F5CE09}" type="presParOf" srcId="{67B2F8FD-9FB4-B847-8E90-E88B9A463D33}" destId="{3DBC9FE2-4FC5-3345-873D-30B3DF765ADE}" srcOrd="0" destOrd="0" presId="urn:microsoft.com/office/officeart/2005/8/layout/hierarchy1"/>
    <dgm:cxn modelId="{46F2B4BE-7F88-2A48-8001-41DFAE64E888}" type="presParOf" srcId="{3DBC9FE2-4FC5-3345-873D-30B3DF765ADE}" destId="{CBC18E7F-DC08-FA43-82AA-04D0DD86D9AD}" srcOrd="0" destOrd="0" presId="urn:microsoft.com/office/officeart/2005/8/layout/hierarchy1"/>
    <dgm:cxn modelId="{582E22CB-BE59-C248-8427-89954D711F79}" type="presParOf" srcId="{3DBC9FE2-4FC5-3345-873D-30B3DF765ADE}" destId="{2F6834F7-CB9F-5C45-822A-DD83A153DC39}" srcOrd="1" destOrd="0" presId="urn:microsoft.com/office/officeart/2005/8/layout/hierarchy1"/>
    <dgm:cxn modelId="{02328428-B27C-D04F-A77F-A4CC6A7CD3EA}" type="presParOf" srcId="{67B2F8FD-9FB4-B847-8E90-E88B9A463D33}" destId="{02AB9629-2633-4C44-A439-836C5CAD6E6A}" srcOrd="1" destOrd="0" presId="urn:microsoft.com/office/officeart/2005/8/layout/hierarchy1"/>
    <dgm:cxn modelId="{24769ADB-C511-814A-85C9-94AA3A0D7688}" type="presParOf" srcId="{02AB9629-2633-4C44-A439-836C5CAD6E6A}" destId="{D4B91BB9-AE6B-B94C-8FCD-8641C89C055D}" srcOrd="0" destOrd="0" presId="urn:microsoft.com/office/officeart/2005/8/layout/hierarchy1"/>
    <dgm:cxn modelId="{362DDE06-0E66-CC4B-B1E8-9302D89C8049}" type="presParOf" srcId="{02AB9629-2633-4C44-A439-836C5CAD6E6A}" destId="{68F62687-A6BD-0842-98EE-56BE6DF4F60B}" srcOrd="1" destOrd="0" presId="urn:microsoft.com/office/officeart/2005/8/layout/hierarchy1"/>
    <dgm:cxn modelId="{3B848336-50FF-0A4D-991B-51E6A7DB088B}" type="presParOf" srcId="{68F62687-A6BD-0842-98EE-56BE6DF4F60B}" destId="{1D778B88-5B02-E742-A2CB-8E2B07D9CB44}" srcOrd="0" destOrd="0" presId="urn:microsoft.com/office/officeart/2005/8/layout/hierarchy1"/>
    <dgm:cxn modelId="{82F3260F-4076-4546-88AD-BA14D9DFDB73}" type="presParOf" srcId="{1D778B88-5B02-E742-A2CB-8E2B07D9CB44}" destId="{05C778A3-737A-5349-96AA-E8A5D201D207}" srcOrd="0" destOrd="0" presId="urn:microsoft.com/office/officeart/2005/8/layout/hierarchy1"/>
    <dgm:cxn modelId="{32B38CBF-DFF9-9D46-8E96-491F2B3F17C0}" type="presParOf" srcId="{1D778B88-5B02-E742-A2CB-8E2B07D9CB44}" destId="{DAE3A34A-030B-1340-AFD4-14F605924D5B}" srcOrd="1" destOrd="0" presId="urn:microsoft.com/office/officeart/2005/8/layout/hierarchy1"/>
    <dgm:cxn modelId="{BCDD9BBD-FEB3-6346-8923-9996B61CB1D3}" type="presParOf" srcId="{68F62687-A6BD-0842-98EE-56BE6DF4F60B}" destId="{D586D843-2B02-634B-9CDD-22262B4159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F12C31-C123-A24E-8476-5A561A8B31CE}" type="doc">
      <dgm:prSet loTypeId="urn:microsoft.com/office/officeart/2005/8/layout/orgChar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7A9D97-D503-C341-B041-3395408A4D64}">
      <dgm:prSet phldrT="[Text]"/>
      <dgm:spPr/>
      <dgm:t>
        <a:bodyPr/>
        <a:lstStyle/>
        <a:p>
          <a:r>
            <a:rPr lang="en-US" dirty="0" smtClean="0"/>
            <a:t>Main Tasks</a:t>
          </a:r>
          <a:endParaRPr lang="en-US" dirty="0"/>
        </a:p>
      </dgm:t>
    </dgm:pt>
    <dgm:pt modelId="{3CF7A725-303A-5F4C-ACAC-4AF110A6395A}" type="parTrans" cxnId="{7E465D4C-5C1E-8D40-9D50-1A5394728185}">
      <dgm:prSet/>
      <dgm:spPr/>
      <dgm:t>
        <a:bodyPr/>
        <a:lstStyle/>
        <a:p>
          <a:endParaRPr lang="en-US"/>
        </a:p>
      </dgm:t>
    </dgm:pt>
    <dgm:pt modelId="{D069BED0-B3F9-D744-B61A-80E0369EB6D1}" type="sibTrans" cxnId="{7E465D4C-5C1E-8D40-9D50-1A5394728185}">
      <dgm:prSet/>
      <dgm:spPr/>
      <dgm:t>
        <a:bodyPr/>
        <a:lstStyle/>
        <a:p>
          <a:endParaRPr lang="en-US"/>
        </a:p>
      </dgm:t>
    </dgm:pt>
    <dgm:pt modelId="{B0C744C6-1C5D-4842-92D8-B0556B4CBCF2}">
      <dgm:prSet phldrT="[Text]"/>
      <dgm:spPr/>
      <dgm:t>
        <a:bodyPr/>
        <a:lstStyle/>
        <a:p>
          <a:r>
            <a:rPr lang="en-US" dirty="0" smtClean="0"/>
            <a:t>Subtask 1</a:t>
          </a:r>
          <a:endParaRPr lang="en-US" dirty="0"/>
        </a:p>
      </dgm:t>
    </dgm:pt>
    <dgm:pt modelId="{14AC4C21-F718-2B47-9295-08A219DAEF78}" type="parTrans" cxnId="{E0AE6C4F-63B0-C342-8E4D-512B2A06CA2D}">
      <dgm:prSet/>
      <dgm:spPr/>
      <dgm:t>
        <a:bodyPr/>
        <a:lstStyle/>
        <a:p>
          <a:endParaRPr lang="en-US"/>
        </a:p>
      </dgm:t>
    </dgm:pt>
    <dgm:pt modelId="{D4274EC7-7AC2-EC4D-98C8-D887242C8528}" type="sibTrans" cxnId="{E0AE6C4F-63B0-C342-8E4D-512B2A06CA2D}">
      <dgm:prSet/>
      <dgm:spPr/>
      <dgm:t>
        <a:bodyPr/>
        <a:lstStyle/>
        <a:p>
          <a:endParaRPr lang="en-US"/>
        </a:p>
      </dgm:t>
    </dgm:pt>
    <dgm:pt modelId="{A6811723-25FA-1D40-A8CD-731FB4D81B35}">
      <dgm:prSet phldrT="[Text]"/>
      <dgm:spPr/>
      <dgm:t>
        <a:bodyPr/>
        <a:lstStyle/>
        <a:p>
          <a:r>
            <a:rPr lang="en-US" dirty="0" smtClean="0"/>
            <a:t>Subtask 2</a:t>
          </a:r>
          <a:endParaRPr lang="en-US" dirty="0"/>
        </a:p>
      </dgm:t>
    </dgm:pt>
    <dgm:pt modelId="{0D179A10-9B3F-394D-AB16-9FF38A7A0E1A}" type="parTrans" cxnId="{3BDFEFAA-B828-1B46-B461-9EBCFCBB0FAF}">
      <dgm:prSet/>
      <dgm:spPr/>
      <dgm:t>
        <a:bodyPr/>
        <a:lstStyle/>
        <a:p>
          <a:endParaRPr lang="en-US"/>
        </a:p>
      </dgm:t>
    </dgm:pt>
    <dgm:pt modelId="{8BA59E4A-E2FC-DB46-BEFF-FC4DA8F99ECC}" type="sibTrans" cxnId="{3BDFEFAA-B828-1B46-B461-9EBCFCBB0FAF}">
      <dgm:prSet/>
      <dgm:spPr/>
      <dgm:t>
        <a:bodyPr/>
        <a:lstStyle/>
        <a:p>
          <a:endParaRPr lang="en-US"/>
        </a:p>
      </dgm:t>
    </dgm:pt>
    <dgm:pt modelId="{053507C0-010C-EB4E-8713-182639AA66DA}">
      <dgm:prSet phldrT="[Text]"/>
      <dgm:spPr/>
      <dgm:t>
        <a:bodyPr/>
        <a:lstStyle/>
        <a:p>
          <a:r>
            <a:rPr lang="en-US" dirty="0" smtClean="0"/>
            <a:t>Subtask 3</a:t>
          </a:r>
          <a:endParaRPr lang="en-US" dirty="0"/>
        </a:p>
      </dgm:t>
    </dgm:pt>
    <dgm:pt modelId="{4140C105-332A-A741-B2FE-B9CF431D02D0}" type="parTrans" cxnId="{F96A914E-11EA-4547-B344-B357C42B3ED9}">
      <dgm:prSet/>
      <dgm:spPr/>
      <dgm:t>
        <a:bodyPr/>
        <a:lstStyle/>
        <a:p>
          <a:endParaRPr lang="en-US"/>
        </a:p>
      </dgm:t>
    </dgm:pt>
    <dgm:pt modelId="{AC21F896-0017-1544-8FDF-459DC0686D3D}" type="sibTrans" cxnId="{F96A914E-11EA-4547-B344-B357C42B3ED9}">
      <dgm:prSet/>
      <dgm:spPr/>
      <dgm:t>
        <a:bodyPr/>
        <a:lstStyle/>
        <a:p>
          <a:endParaRPr lang="en-US"/>
        </a:p>
      </dgm:t>
    </dgm:pt>
    <dgm:pt modelId="{22BE350D-C214-9748-BC02-24488D68415D}">
      <dgm:prSet phldrT="[Text]"/>
      <dgm:spPr/>
      <dgm:t>
        <a:bodyPr/>
        <a:lstStyle/>
        <a:p>
          <a:r>
            <a:rPr lang="en-US" dirty="0" smtClean="0"/>
            <a:t>Function 1</a:t>
          </a:r>
          <a:endParaRPr lang="en-US" dirty="0"/>
        </a:p>
      </dgm:t>
    </dgm:pt>
    <dgm:pt modelId="{D8E095E8-AFE1-E749-A710-46F11A4F2177}" type="parTrans" cxnId="{ADDBC350-2AB7-D542-97AF-B87B1E2119C8}">
      <dgm:prSet/>
      <dgm:spPr/>
    </dgm:pt>
    <dgm:pt modelId="{2E820718-B4AD-8E4D-9A96-B3ECC9036402}" type="sibTrans" cxnId="{ADDBC350-2AB7-D542-97AF-B87B1E2119C8}">
      <dgm:prSet/>
      <dgm:spPr/>
    </dgm:pt>
    <dgm:pt modelId="{0EA80CAD-2C03-5240-AA8D-60747B4621DD}">
      <dgm:prSet phldrT="[Text]"/>
      <dgm:spPr/>
      <dgm:t>
        <a:bodyPr/>
        <a:lstStyle/>
        <a:p>
          <a:r>
            <a:rPr lang="en-US" dirty="0" smtClean="0"/>
            <a:t>Function 2</a:t>
          </a:r>
          <a:endParaRPr lang="en-US" dirty="0"/>
        </a:p>
      </dgm:t>
    </dgm:pt>
    <dgm:pt modelId="{08B05838-8BBE-F944-8B28-C547DC5ECC5A}" type="parTrans" cxnId="{88EB1302-A8CF-B343-AAF7-95E63CBA52B3}">
      <dgm:prSet/>
      <dgm:spPr/>
    </dgm:pt>
    <dgm:pt modelId="{40E59B66-852B-DA42-BF1B-5EC28F095BD8}" type="sibTrans" cxnId="{88EB1302-A8CF-B343-AAF7-95E63CBA52B3}">
      <dgm:prSet/>
      <dgm:spPr/>
    </dgm:pt>
    <dgm:pt modelId="{7F252591-44CB-0F4F-988A-9E9C3A2F0760}">
      <dgm:prSet phldrT="[Text]"/>
      <dgm:spPr/>
      <dgm:t>
        <a:bodyPr/>
        <a:lstStyle/>
        <a:p>
          <a:r>
            <a:rPr lang="en-US" dirty="0" smtClean="0"/>
            <a:t>Function 3</a:t>
          </a:r>
          <a:endParaRPr lang="en-US" dirty="0"/>
        </a:p>
      </dgm:t>
    </dgm:pt>
    <dgm:pt modelId="{F317E78F-D212-4E41-9468-93907B2D72B9}" type="parTrans" cxnId="{8FBCE965-18E0-5148-8A0C-0BED549447EB}">
      <dgm:prSet/>
      <dgm:spPr/>
    </dgm:pt>
    <dgm:pt modelId="{9AF53401-E050-214F-9E85-36970A21F705}" type="sibTrans" cxnId="{8FBCE965-18E0-5148-8A0C-0BED549447EB}">
      <dgm:prSet/>
      <dgm:spPr/>
    </dgm:pt>
    <dgm:pt modelId="{8EBA5CDF-41E3-5645-B1E3-DF819AA1D569}" type="pres">
      <dgm:prSet presAssocID="{53F12C31-C123-A24E-8476-5A561A8B31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02FCFA-5201-6647-83F4-59BA963A00DB}" type="pres">
      <dgm:prSet presAssocID="{5A7A9D97-D503-C341-B041-3395408A4D64}" presName="hierRoot1" presStyleCnt="0">
        <dgm:presLayoutVars>
          <dgm:hierBranch val="init"/>
        </dgm:presLayoutVars>
      </dgm:prSet>
      <dgm:spPr/>
    </dgm:pt>
    <dgm:pt modelId="{0BA2B4F2-89A9-5A44-A986-4C863209F5E9}" type="pres">
      <dgm:prSet presAssocID="{5A7A9D97-D503-C341-B041-3395408A4D64}" presName="rootComposite1" presStyleCnt="0"/>
      <dgm:spPr/>
    </dgm:pt>
    <dgm:pt modelId="{8592FFD7-9C01-4B4D-9A58-3B0D79C6A399}" type="pres">
      <dgm:prSet presAssocID="{5A7A9D97-D503-C341-B041-3395408A4D64}" presName="rootText1" presStyleLbl="node0" presStyleIdx="0" presStyleCnt="1">
        <dgm:presLayoutVars>
          <dgm:chPref val="3"/>
        </dgm:presLayoutVars>
      </dgm:prSet>
      <dgm:spPr/>
    </dgm:pt>
    <dgm:pt modelId="{C90B03BA-4B0C-E840-A795-0196E33E134C}" type="pres">
      <dgm:prSet presAssocID="{5A7A9D97-D503-C341-B041-3395408A4D64}" presName="rootConnector1" presStyleLbl="node1" presStyleIdx="0" presStyleCnt="0"/>
      <dgm:spPr/>
    </dgm:pt>
    <dgm:pt modelId="{FF661C55-D272-D34F-9B2D-E744147D2F9B}" type="pres">
      <dgm:prSet presAssocID="{5A7A9D97-D503-C341-B041-3395408A4D64}" presName="hierChild2" presStyleCnt="0"/>
      <dgm:spPr/>
    </dgm:pt>
    <dgm:pt modelId="{20762086-D38E-4D4A-8113-98CCD5A197C5}" type="pres">
      <dgm:prSet presAssocID="{14AC4C21-F718-2B47-9295-08A219DAEF78}" presName="Name37" presStyleLbl="parChTrans1D2" presStyleIdx="0" presStyleCnt="3"/>
      <dgm:spPr/>
    </dgm:pt>
    <dgm:pt modelId="{2F05921C-1921-1F48-8512-6A59377F873D}" type="pres">
      <dgm:prSet presAssocID="{B0C744C6-1C5D-4842-92D8-B0556B4CBCF2}" presName="hierRoot2" presStyleCnt="0">
        <dgm:presLayoutVars>
          <dgm:hierBranch val="init"/>
        </dgm:presLayoutVars>
      </dgm:prSet>
      <dgm:spPr/>
    </dgm:pt>
    <dgm:pt modelId="{ED8251DB-693D-9D48-B71B-0120653B9EE8}" type="pres">
      <dgm:prSet presAssocID="{B0C744C6-1C5D-4842-92D8-B0556B4CBCF2}" presName="rootComposite" presStyleCnt="0"/>
      <dgm:spPr/>
    </dgm:pt>
    <dgm:pt modelId="{5B1E368E-DC1B-0F4D-9DD5-52514E02611C}" type="pres">
      <dgm:prSet presAssocID="{B0C744C6-1C5D-4842-92D8-B0556B4CBCF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7F6B71-B278-B946-9BFA-22E8C5B3E8E9}" type="pres">
      <dgm:prSet presAssocID="{B0C744C6-1C5D-4842-92D8-B0556B4CBCF2}" presName="rootConnector" presStyleLbl="node2" presStyleIdx="0" presStyleCnt="3"/>
      <dgm:spPr/>
    </dgm:pt>
    <dgm:pt modelId="{A12AEA9C-92D9-764C-8B51-4AE5C2703067}" type="pres">
      <dgm:prSet presAssocID="{B0C744C6-1C5D-4842-92D8-B0556B4CBCF2}" presName="hierChild4" presStyleCnt="0"/>
      <dgm:spPr/>
    </dgm:pt>
    <dgm:pt modelId="{9117B8C5-CF9A-6941-B197-9023A3D279CA}" type="pres">
      <dgm:prSet presAssocID="{B0C744C6-1C5D-4842-92D8-B0556B4CBCF2}" presName="hierChild5" presStyleCnt="0"/>
      <dgm:spPr/>
    </dgm:pt>
    <dgm:pt modelId="{C5368EE5-49C7-3341-9B16-531FED5FCA4B}" type="pres">
      <dgm:prSet presAssocID="{0D179A10-9B3F-394D-AB16-9FF38A7A0E1A}" presName="Name37" presStyleLbl="parChTrans1D2" presStyleIdx="1" presStyleCnt="3"/>
      <dgm:spPr/>
    </dgm:pt>
    <dgm:pt modelId="{CA5041D3-9DBF-A84A-BD01-1396993777C5}" type="pres">
      <dgm:prSet presAssocID="{A6811723-25FA-1D40-A8CD-731FB4D81B35}" presName="hierRoot2" presStyleCnt="0">
        <dgm:presLayoutVars>
          <dgm:hierBranch val="init"/>
        </dgm:presLayoutVars>
      </dgm:prSet>
      <dgm:spPr/>
    </dgm:pt>
    <dgm:pt modelId="{3E416592-180A-E24E-98FC-05436798447F}" type="pres">
      <dgm:prSet presAssocID="{A6811723-25FA-1D40-A8CD-731FB4D81B35}" presName="rootComposite" presStyleCnt="0"/>
      <dgm:spPr/>
    </dgm:pt>
    <dgm:pt modelId="{9E861099-5BD7-2E43-997F-8C9CB6921042}" type="pres">
      <dgm:prSet presAssocID="{A6811723-25FA-1D40-A8CD-731FB4D81B3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223E71-F21E-164B-8F47-AF5E4713E431}" type="pres">
      <dgm:prSet presAssocID="{A6811723-25FA-1D40-A8CD-731FB4D81B35}" presName="rootConnector" presStyleLbl="node2" presStyleIdx="1" presStyleCnt="3"/>
      <dgm:spPr/>
    </dgm:pt>
    <dgm:pt modelId="{2DB9C60D-D3A4-6848-912D-B6339D0C1C09}" type="pres">
      <dgm:prSet presAssocID="{A6811723-25FA-1D40-A8CD-731FB4D81B35}" presName="hierChild4" presStyleCnt="0"/>
      <dgm:spPr/>
    </dgm:pt>
    <dgm:pt modelId="{2A39C367-AD08-C141-BCA4-F56DA942F18D}" type="pres">
      <dgm:prSet presAssocID="{A6811723-25FA-1D40-A8CD-731FB4D81B35}" presName="hierChild5" presStyleCnt="0"/>
      <dgm:spPr/>
    </dgm:pt>
    <dgm:pt modelId="{43CEF494-7126-614E-8F4C-9FD2CFC53718}" type="pres">
      <dgm:prSet presAssocID="{4140C105-332A-A741-B2FE-B9CF431D02D0}" presName="Name37" presStyleLbl="parChTrans1D2" presStyleIdx="2" presStyleCnt="3"/>
      <dgm:spPr/>
    </dgm:pt>
    <dgm:pt modelId="{E444F96F-52A6-E044-B140-A29FA8F9DA9A}" type="pres">
      <dgm:prSet presAssocID="{053507C0-010C-EB4E-8713-182639AA66DA}" presName="hierRoot2" presStyleCnt="0">
        <dgm:presLayoutVars>
          <dgm:hierBranch/>
        </dgm:presLayoutVars>
      </dgm:prSet>
      <dgm:spPr/>
    </dgm:pt>
    <dgm:pt modelId="{88C625D5-7124-534E-B8EC-D76151A52CB9}" type="pres">
      <dgm:prSet presAssocID="{053507C0-010C-EB4E-8713-182639AA66DA}" presName="rootComposite" presStyleCnt="0"/>
      <dgm:spPr/>
    </dgm:pt>
    <dgm:pt modelId="{70739FAF-6F5A-E043-A4FF-3776E5723CD0}" type="pres">
      <dgm:prSet presAssocID="{053507C0-010C-EB4E-8713-182639AA66DA}" presName="rootText" presStyleLbl="node2" presStyleIdx="2" presStyleCnt="3">
        <dgm:presLayoutVars>
          <dgm:chPref val="3"/>
        </dgm:presLayoutVars>
      </dgm:prSet>
      <dgm:spPr/>
    </dgm:pt>
    <dgm:pt modelId="{4354337F-FB16-7049-B7DF-F424446E1165}" type="pres">
      <dgm:prSet presAssocID="{053507C0-010C-EB4E-8713-182639AA66DA}" presName="rootConnector" presStyleLbl="node2" presStyleIdx="2" presStyleCnt="3"/>
      <dgm:spPr/>
    </dgm:pt>
    <dgm:pt modelId="{B6C73CA1-BC7F-3E43-8223-5783D8994BF3}" type="pres">
      <dgm:prSet presAssocID="{053507C0-010C-EB4E-8713-182639AA66DA}" presName="hierChild4" presStyleCnt="0"/>
      <dgm:spPr/>
    </dgm:pt>
    <dgm:pt modelId="{A8451EDF-E1EC-0148-B449-C4EFFE6876E9}" type="pres">
      <dgm:prSet presAssocID="{D8E095E8-AFE1-E749-A710-46F11A4F2177}" presName="Name35" presStyleLbl="parChTrans1D3" presStyleIdx="0" presStyleCnt="3"/>
      <dgm:spPr/>
    </dgm:pt>
    <dgm:pt modelId="{2E50C211-FA8A-4041-AFEC-5807E81D7135}" type="pres">
      <dgm:prSet presAssocID="{22BE350D-C214-9748-BC02-24488D68415D}" presName="hierRoot2" presStyleCnt="0">
        <dgm:presLayoutVars>
          <dgm:hierBranch val="init"/>
        </dgm:presLayoutVars>
      </dgm:prSet>
      <dgm:spPr/>
    </dgm:pt>
    <dgm:pt modelId="{DD216548-324F-754E-A720-E19D449F7350}" type="pres">
      <dgm:prSet presAssocID="{22BE350D-C214-9748-BC02-24488D68415D}" presName="rootComposite" presStyleCnt="0"/>
      <dgm:spPr/>
    </dgm:pt>
    <dgm:pt modelId="{63D5BD75-1057-DA40-A45A-F77AACA09C50}" type="pres">
      <dgm:prSet presAssocID="{22BE350D-C214-9748-BC02-24488D68415D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12290A-293C-D54B-9A21-2F3F1C155773}" type="pres">
      <dgm:prSet presAssocID="{22BE350D-C214-9748-BC02-24488D68415D}" presName="rootConnector" presStyleLbl="node3" presStyleIdx="0" presStyleCnt="3"/>
      <dgm:spPr/>
    </dgm:pt>
    <dgm:pt modelId="{7BDF5505-532D-6C4D-B114-590282DDFCD1}" type="pres">
      <dgm:prSet presAssocID="{22BE350D-C214-9748-BC02-24488D68415D}" presName="hierChild4" presStyleCnt="0"/>
      <dgm:spPr/>
    </dgm:pt>
    <dgm:pt modelId="{67CA1DC9-429B-874D-8472-1AFDE27EF62E}" type="pres">
      <dgm:prSet presAssocID="{22BE350D-C214-9748-BC02-24488D68415D}" presName="hierChild5" presStyleCnt="0"/>
      <dgm:spPr/>
    </dgm:pt>
    <dgm:pt modelId="{1190B237-3F6A-114C-B31E-84B316996148}" type="pres">
      <dgm:prSet presAssocID="{08B05838-8BBE-F944-8B28-C547DC5ECC5A}" presName="Name35" presStyleLbl="parChTrans1D3" presStyleIdx="1" presStyleCnt="3"/>
      <dgm:spPr/>
    </dgm:pt>
    <dgm:pt modelId="{75E89EE2-6303-5849-B256-815AA1A5A8D6}" type="pres">
      <dgm:prSet presAssocID="{0EA80CAD-2C03-5240-AA8D-60747B4621DD}" presName="hierRoot2" presStyleCnt="0">
        <dgm:presLayoutVars>
          <dgm:hierBranch val="init"/>
        </dgm:presLayoutVars>
      </dgm:prSet>
      <dgm:spPr/>
    </dgm:pt>
    <dgm:pt modelId="{E2E48FA7-FABA-244A-B812-121F71D4BCFB}" type="pres">
      <dgm:prSet presAssocID="{0EA80CAD-2C03-5240-AA8D-60747B4621DD}" presName="rootComposite" presStyleCnt="0"/>
      <dgm:spPr/>
    </dgm:pt>
    <dgm:pt modelId="{5EC9D6DB-09C0-1E48-84DE-01848A9EE997}" type="pres">
      <dgm:prSet presAssocID="{0EA80CAD-2C03-5240-AA8D-60747B4621D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133325-591A-CE4E-AC16-60C32F1F26D0}" type="pres">
      <dgm:prSet presAssocID="{0EA80CAD-2C03-5240-AA8D-60747B4621DD}" presName="rootConnector" presStyleLbl="node3" presStyleIdx="1" presStyleCnt="3"/>
      <dgm:spPr/>
    </dgm:pt>
    <dgm:pt modelId="{220B5D75-573C-9840-BD2E-97110F51934A}" type="pres">
      <dgm:prSet presAssocID="{0EA80CAD-2C03-5240-AA8D-60747B4621DD}" presName="hierChild4" presStyleCnt="0"/>
      <dgm:spPr/>
    </dgm:pt>
    <dgm:pt modelId="{FEE65F9F-69DA-844C-B08A-532094EDE4CF}" type="pres">
      <dgm:prSet presAssocID="{0EA80CAD-2C03-5240-AA8D-60747B4621DD}" presName="hierChild5" presStyleCnt="0"/>
      <dgm:spPr/>
    </dgm:pt>
    <dgm:pt modelId="{54B6DBB6-FDE9-E641-9DE8-E2BA5DE07A32}" type="pres">
      <dgm:prSet presAssocID="{F317E78F-D212-4E41-9468-93907B2D72B9}" presName="Name35" presStyleLbl="parChTrans1D3" presStyleIdx="2" presStyleCnt="3"/>
      <dgm:spPr/>
    </dgm:pt>
    <dgm:pt modelId="{55CFC472-BB98-3740-B84D-D4123ED7A5CC}" type="pres">
      <dgm:prSet presAssocID="{7F252591-44CB-0F4F-988A-9E9C3A2F0760}" presName="hierRoot2" presStyleCnt="0">
        <dgm:presLayoutVars>
          <dgm:hierBranch val="init"/>
        </dgm:presLayoutVars>
      </dgm:prSet>
      <dgm:spPr/>
    </dgm:pt>
    <dgm:pt modelId="{2B519481-2405-8542-89B7-0AC8ED0FC89F}" type="pres">
      <dgm:prSet presAssocID="{7F252591-44CB-0F4F-988A-9E9C3A2F0760}" presName="rootComposite" presStyleCnt="0"/>
      <dgm:spPr/>
    </dgm:pt>
    <dgm:pt modelId="{4B80987F-B390-E84E-89F7-5AE8D1907E3B}" type="pres">
      <dgm:prSet presAssocID="{7F252591-44CB-0F4F-988A-9E9C3A2F076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87598E-6FFC-A74D-A3B7-469D11A67E76}" type="pres">
      <dgm:prSet presAssocID="{7F252591-44CB-0F4F-988A-9E9C3A2F0760}" presName="rootConnector" presStyleLbl="node3" presStyleIdx="2" presStyleCnt="3"/>
      <dgm:spPr/>
    </dgm:pt>
    <dgm:pt modelId="{874DFA0B-C5B9-3146-A2A3-E490E54ABA6E}" type="pres">
      <dgm:prSet presAssocID="{7F252591-44CB-0F4F-988A-9E9C3A2F0760}" presName="hierChild4" presStyleCnt="0"/>
      <dgm:spPr/>
    </dgm:pt>
    <dgm:pt modelId="{23EC2474-86DD-7C43-AD5A-6CFA3A5999B4}" type="pres">
      <dgm:prSet presAssocID="{7F252591-44CB-0F4F-988A-9E9C3A2F0760}" presName="hierChild5" presStyleCnt="0"/>
      <dgm:spPr/>
    </dgm:pt>
    <dgm:pt modelId="{5B4E24EA-0D8E-2B4D-B0B9-CA8092692B00}" type="pres">
      <dgm:prSet presAssocID="{053507C0-010C-EB4E-8713-182639AA66DA}" presName="hierChild5" presStyleCnt="0"/>
      <dgm:spPr/>
    </dgm:pt>
    <dgm:pt modelId="{C70827FB-7E10-E949-9C9B-63288F0E601C}" type="pres">
      <dgm:prSet presAssocID="{5A7A9D97-D503-C341-B041-3395408A4D64}" presName="hierChild3" presStyleCnt="0"/>
      <dgm:spPr/>
    </dgm:pt>
  </dgm:ptLst>
  <dgm:cxnLst>
    <dgm:cxn modelId="{ADDBC350-2AB7-D542-97AF-B87B1E2119C8}" srcId="{053507C0-010C-EB4E-8713-182639AA66DA}" destId="{22BE350D-C214-9748-BC02-24488D68415D}" srcOrd="0" destOrd="0" parTransId="{D8E095E8-AFE1-E749-A710-46F11A4F2177}" sibTransId="{2E820718-B4AD-8E4D-9A96-B3ECC9036402}"/>
    <dgm:cxn modelId="{F96A914E-11EA-4547-B344-B357C42B3ED9}" srcId="{5A7A9D97-D503-C341-B041-3395408A4D64}" destId="{053507C0-010C-EB4E-8713-182639AA66DA}" srcOrd="2" destOrd="0" parTransId="{4140C105-332A-A741-B2FE-B9CF431D02D0}" sibTransId="{AC21F896-0017-1544-8FDF-459DC0686D3D}"/>
    <dgm:cxn modelId="{93F4B3FF-227B-6949-879F-7C21C51BF5B4}" type="presOf" srcId="{F317E78F-D212-4E41-9468-93907B2D72B9}" destId="{54B6DBB6-FDE9-E641-9DE8-E2BA5DE07A32}" srcOrd="0" destOrd="0" presId="urn:microsoft.com/office/officeart/2005/8/layout/orgChart1"/>
    <dgm:cxn modelId="{5E7B0FFE-73F3-624B-8A7A-B66A0772A701}" type="presOf" srcId="{7F252591-44CB-0F4F-988A-9E9C3A2F0760}" destId="{6087598E-6FFC-A74D-A3B7-469D11A67E76}" srcOrd="1" destOrd="0" presId="urn:microsoft.com/office/officeart/2005/8/layout/orgChart1"/>
    <dgm:cxn modelId="{92B19010-2A2A-814C-90AC-6F148A886E7B}" type="presOf" srcId="{0D179A10-9B3F-394D-AB16-9FF38A7A0E1A}" destId="{C5368EE5-49C7-3341-9B16-531FED5FCA4B}" srcOrd="0" destOrd="0" presId="urn:microsoft.com/office/officeart/2005/8/layout/orgChart1"/>
    <dgm:cxn modelId="{7E465D4C-5C1E-8D40-9D50-1A5394728185}" srcId="{53F12C31-C123-A24E-8476-5A561A8B31CE}" destId="{5A7A9D97-D503-C341-B041-3395408A4D64}" srcOrd="0" destOrd="0" parTransId="{3CF7A725-303A-5F4C-ACAC-4AF110A6395A}" sibTransId="{D069BED0-B3F9-D744-B61A-80E0369EB6D1}"/>
    <dgm:cxn modelId="{F611690B-78CC-4240-97A5-49204A7A6947}" type="presOf" srcId="{053507C0-010C-EB4E-8713-182639AA66DA}" destId="{4354337F-FB16-7049-B7DF-F424446E1165}" srcOrd="1" destOrd="0" presId="urn:microsoft.com/office/officeart/2005/8/layout/orgChart1"/>
    <dgm:cxn modelId="{2D76F7B1-0F96-2644-8354-7A96DBA4FA0F}" type="presOf" srcId="{4140C105-332A-A741-B2FE-B9CF431D02D0}" destId="{43CEF494-7126-614E-8F4C-9FD2CFC53718}" srcOrd="0" destOrd="0" presId="urn:microsoft.com/office/officeart/2005/8/layout/orgChart1"/>
    <dgm:cxn modelId="{58C5AC6F-C3D2-6541-A0D9-3A424E3338B7}" type="presOf" srcId="{B0C744C6-1C5D-4842-92D8-B0556B4CBCF2}" destId="{417F6B71-B278-B946-9BFA-22E8C5B3E8E9}" srcOrd="1" destOrd="0" presId="urn:microsoft.com/office/officeart/2005/8/layout/orgChart1"/>
    <dgm:cxn modelId="{8FBCE965-18E0-5148-8A0C-0BED549447EB}" srcId="{053507C0-010C-EB4E-8713-182639AA66DA}" destId="{7F252591-44CB-0F4F-988A-9E9C3A2F0760}" srcOrd="2" destOrd="0" parTransId="{F317E78F-D212-4E41-9468-93907B2D72B9}" sibTransId="{9AF53401-E050-214F-9E85-36970A21F705}"/>
    <dgm:cxn modelId="{B0DFF096-DFBF-DB4A-94E8-112F771F9A34}" type="presOf" srcId="{D8E095E8-AFE1-E749-A710-46F11A4F2177}" destId="{A8451EDF-E1EC-0148-B449-C4EFFE6876E9}" srcOrd="0" destOrd="0" presId="urn:microsoft.com/office/officeart/2005/8/layout/orgChart1"/>
    <dgm:cxn modelId="{9346F5CB-BBD0-0942-840E-015218DC436B}" type="presOf" srcId="{7F252591-44CB-0F4F-988A-9E9C3A2F0760}" destId="{4B80987F-B390-E84E-89F7-5AE8D1907E3B}" srcOrd="0" destOrd="0" presId="urn:microsoft.com/office/officeart/2005/8/layout/orgChart1"/>
    <dgm:cxn modelId="{88EB1302-A8CF-B343-AAF7-95E63CBA52B3}" srcId="{053507C0-010C-EB4E-8713-182639AA66DA}" destId="{0EA80CAD-2C03-5240-AA8D-60747B4621DD}" srcOrd="1" destOrd="0" parTransId="{08B05838-8BBE-F944-8B28-C547DC5ECC5A}" sibTransId="{40E59B66-852B-DA42-BF1B-5EC28F095BD8}"/>
    <dgm:cxn modelId="{AC40BFAD-6563-694C-A729-139392D781BC}" type="presOf" srcId="{53F12C31-C123-A24E-8476-5A561A8B31CE}" destId="{8EBA5CDF-41E3-5645-B1E3-DF819AA1D569}" srcOrd="0" destOrd="0" presId="urn:microsoft.com/office/officeart/2005/8/layout/orgChart1"/>
    <dgm:cxn modelId="{E0AE6C4F-63B0-C342-8E4D-512B2A06CA2D}" srcId="{5A7A9D97-D503-C341-B041-3395408A4D64}" destId="{B0C744C6-1C5D-4842-92D8-B0556B4CBCF2}" srcOrd="0" destOrd="0" parTransId="{14AC4C21-F718-2B47-9295-08A219DAEF78}" sibTransId="{D4274EC7-7AC2-EC4D-98C8-D887242C8528}"/>
    <dgm:cxn modelId="{866972EE-7409-6343-85C9-DDEDCF1B2A98}" type="presOf" srcId="{22BE350D-C214-9748-BC02-24488D68415D}" destId="{63D5BD75-1057-DA40-A45A-F77AACA09C50}" srcOrd="0" destOrd="0" presId="urn:microsoft.com/office/officeart/2005/8/layout/orgChart1"/>
    <dgm:cxn modelId="{3BDFEFAA-B828-1B46-B461-9EBCFCBB0FAF}" srcId="{5A7A9D97-D503-C341-B041-3395408A4D64}" destId="{A6811723-25FA-1D40-A8CD-731FB4D81B35}" srcOrd="1" destOrd="0" parTransId="{0D179A10-9B3F-394D-AB16-9FF38A7A0E1A}" sibTransId="{8BA59E4A-E2FC-DB46-BEFF-FC4DA8F99ECC}"/>
    <dgm:cxn modelId="{C7BC38AC-0B7E-2C46-A774-98A56E75C22A}" type="presOf" srcId="{B0C744C6-1C5D-4842-92D8-B0556B4CBCF2}" destId="{5B1E368E-DC1B-0F4D-9DD5-52514E02611C}" srcOrd="0" destOrd="0" presId="urn:microsoft.com/office/officeart/2005/8/layout/orgChart1"/>
    <dgm:cxn modelId="{19E1A827-61DA-334B-BBFD-B5A5DD5BA281}" type="presOf" srcId="{22BE350D-C214-9748-BC02-24488D68415D}" destId="{6C12290A-293C-D54B-9A21-2F3F1C155773}" srcOrd="1" destOrd="0" presId="urn:microsoft.com/office/officeart/2005/8/layout/orgChart1"/>
    <dgm:cxn modelId="{A5EC8478-2FB3-9547-9814-E262093FF3EB}" type="presOf" srcId="{A6811723-25FA-1D40-A8CD-731FB4D81B35}" destId="{9F223E71-F21E-164B-8F47-AF5E4713E431}" srcOrd="1" destOrd="0" presId="urn:microsoft.com/office/officeart/2005/8/layout/orgChart1"/>
    <dgm:cxn modelId="{4C188CE2-9890-1148-B839-F49D19D4EEB8}" type="presOf" srcId="{5A7A9D97-D503-C341-B041-3395408A4D64}" destId="{C90B03BA-4B0C-E840-A795-0196E33E134C}" srcOrd="1" destOrd="0" presId="urn:microsoft.com/office/officeart/2005/8/layout/orgChart1"/>
    <dgm:cxn modelId="{F8E4F96E-AE50-D442-8987-F91BEFFF85F7}" type="presOf" srcId="{0EA80CAD-2C03-5240-AA8D-60747B4621DD}" destId="{5EC9D6DB-09C0-1E48-84DE-01848A9EE997}" srcOrd="0" destOrd="0" presId="urn:microsoft.com/office/officeart/2005/8/layout/orgChart1"/>
    <dgm:cxn modelId="{10044FD0-4071-7847-B189-C0AEEC83EF67}" type="presOf" srcId="{0EA80CAD-2C03-5240-AA8D-60747B4621DD}" destId="{FA133325-591A-CE4E-AC16-60C32F1F26D0}" srcOrd="1" destOrd="0" presId="urn:microsoft.com/office/officeart/2005/8/layout/orgChart1"/>
    <dgm:cxn modelId="{1667E1E1-F2FB-BB4E-A5ED-F503E5050B6E}" type="presOf" srcId="{053507C0-010C-EB4E-8713-182639AA66DA}" destId="{70739FAF-6F5A-E043-A4FF-3776E5723CD0}" srcOrd="0" destOrd="0" presId="urn:microsoft.com/office/officeart/2005/8/layout/orgChart1"/>
    <dgm:cxn modelId="{49AA9E2B-51D2-0848-B5C4-255B19F3EE07}" type="presOf" srcId="{08B05838-8BBE-F944-8B28-C547DC5ECC5A}" destId="{1190B237-3F6A-114C-B31E-84B316996148}" srcOrd="0" destOrd="0" presId="urn:microsoft.com/office/officeart/2005/8/layout/orgChart1"/>
    <dgm:cxn modelId="{B1E18CB9-5813-A043-8CE0-80C4A07C34DD}" type="presOf" srcId="{5A7A9D97-D503-C341-B041-3395408A4D64}" destId="{8592FFD7-9C01-4B4D-9A58-3B0D79C6A399}" srcOrd="0" destOrd="0" presId="urn:microsoft.com/office/officeart/2005/8/layout/orgChart1"/>
    <dgm:cxn modelId="{4EF73D28-157B-434A-B06D-0EA3AFD4C17C}" type="presOf" srcId="{14AC4C21-F718-2B47-9295-08A219DAEF78}" destId="{20762086-D38E-4D4A-8113-98CCD5A197C5}" srcOrd="0" destOrd="0" presId="urn:microsoft.com/office/officeart/2005/8/layout/orgChart1"/>
    <dgm:cxn modelId="{6FD56625-1181-1B47-9F74-45DA6E553D4A}" type="presOf" srcId="{A6811723-25FA-1D40-A8CD-731FB4D81B35}" destId="{9E861099-5BD7-2E43-997F-8C9CB6921042}" srcOrd="0" destOrd="0" presId="urn:microsoft.com/office/officeart/2005/8/layout/orgChart1"/>
    <dgm:cxn modelId="{E7CC4D1A-F391-4C40-AAC3-B5EF791C4F2E}" type="presParOf" srcId="{8EBA5CDF-41E3-5645-B1E3-DF819AA1D569}" destId="{E502FCFA-5201-6647-83F4-59BA963A00DB}" srcOrd="0" destOrd="0" presId="urn:microsoft.com/office/officeart/2005/8/layout/orgChart1"/>
    <dgm:cxn modelId="{AB898862-034C-9141-95A7-FA5240ABA998}" type="presParOf" srcId="{E502FCFA-5201-6647-83F4-59BA963A00DB}" destId="{0BA2B4F2-89A9-5A44-A986-4C863209F5E9}" srcOrd="0" destOrd="0" presId="urn:microsoft.com/office/officeart/2005/8/layout/orgChart1"/>
    <dgm:cxn modelId="{C5FFDB1E-18F7-674B-88BE-3A6DBFEB643D}" type="presParOf" srcId="{0BA2B4F2-89A9-5A44-A986-4C863209F5E9}" destId="{8592FFD7-9C01-4B4D-9A58-3B0D79C6A399}" srcOrd="0" destOrd="0" presId="urn:microsoft.com/office/officeart/2005/8/layout/orgChart1"/>
    <dgm:cxn modelId="{12F288F4-415E-D94B-9255-98D23CC96AF0}" type="presParOf" srcId="{0BA2B4F2-89A9-5A44-A986-4C863209F5E9}" destId="{C90B03BA-4B0C-E840-A795-0196E33E134C}" srcOrd="1" destOrd="0" presId="urn:microsoft.com/office/officeart/2005/8/layout/orgChart1"/>
    <dgm:cxn modelId="{F0E2F1AE-BA2C-564A-A49E-6473BB3E293C}" type="presParOf" srcId="{E502FCFA-5201-6647-83F4-59BA963A00DB}" destId="{FF661C55-D272-D34F-9B2D-E744147D2F9B}" srcOrd="1" destOrd="0" presId="urn:microsoft.com/office/officeart/2005/8/layout/orgChart1"/>
    <dgm:cxn modelId="{244BE528-69F6-CC49-9A3E-378B72810A6C}" type="presParOf" srcId="{FF661C55-D272-D34F-9B2D-E744147D2F9B}" destId="{20762086-D38E-4D4A-8113-98CCD5A197C5}" srcOrd="0" destOrd="0" presId="urn:microsoft.com/office/officeart/2005/8/layout/orgChart1"/>
    <dgm:cxn modelId="{B02679AF-3A5D-4742-B90A-ADF123B4B66E}" type="presParOf" srcId="{FF661C55-D272-D34F-9B2D-E744147D2F9B}" destId="{2F05921C-1921-1F48-8512-6A59377F873D}" srcOrd="1" destOrd="0" presId="urn:microsoft.com/office/officeart/2005/8/layout/orgChart1"/>
    <dgm:cxn modelId="{AE5D02B5-2D6E-6940-8B46-02D4526FAD3B}" type="presParOf" srcId="{2F05921C-1921-1F48-8512-6A59377F873D}" destId="{ED8251DB-693D-9D48-B71B-0120653B9EE8}" srcOrd="0" destOrd="0" presId="urn:microsoft.com/office/officeart/2005/8/layout/orgChart1"/>
    <dgm:cxn modelId="{753318A5-9377-DF4B-A670-FDDFE34010A4}" type="presParOf" srcId="{ED8251DB-693D-9D48-B71B-0120653B9EE8}" destId="{5B1E368E-DC1B-0F4D-9DD5-52514E02611C}" srcOrd="0" destOrd="0" presId="urn:microsoft.com/office/officeart/2005/8/layout/orgChart1"/>
    <dgm:cxn modelId="{ED6F105F-5F0F-0E49-A586-FAE599D88DFA}" type="presParOf" srcId="{ED8251DB-693D-9D48-B71B-0120653B9EE8}" destId="{417F6B71-B278-B946-9BFA-22E8C5B3E8E9}" srcOrd="1" destOrd="0" presId="urn:microsoft.com/office/officeart/2005/8/layout/orgChart1"/>
    <dgm:cxn modelId="{7016DEED-4B6B-E748-AB01-EA0975FE67B0}" type="presParOf" srcId="{2F05921C-1921-1F48-8512-6A59377F873D}" destId="{A12AEA9C-92D9-764C-8B51-4AE5C2703067}" srcOrd="1" destOrd="0" presId="urn:microsoft.com/office/officeart/2005/8/layout/orgChart1"/>
    <dgm:cxn modelId="{3BB6C6EC-298D-654D-9A86-912B78A9B050}" type="presParOf" srcId="{2F05921C-1921-1F48-8512-6A59377F873D}" destId="{9117B8C5-CF9A-6941-B197-9023A3D279CA}" srcOrd="2" destOrd="0" presId="urn:microsoft.com/office/officeart/2005/8/layout/orgChart1"/>
    <dgm:cxn modelId="{96B700CB-75F4-6E43-A09D-8840F8BEBCF8}" type="presParOf" srcId="{FF661C55-D272-D34F-9B2D-E744147D2F9B}" destId="{C5368EE5-49C7-3341-9B16-531FED5FCA4B}" srcOrd="2" destOrd="0" presId="urn:microsoft.com/office/officeart/2005/8/layout/orgChart1"/>
    <dgm:cxn modelId="{61081B63-5A6C-BD48-B3B4-FE3E864925D8}" type="presParOf" srcId="{FF661C55-D272-D34F-9B2D-E744147D2F9B}" destId="{CA5041D3-9DBF-A84A-BD01-1396993777C5}" srcOrd="3" destOrd="0" presId="urn:microsoft.com/office/officeart/2005/8/layout/orgChart1"/>
    <dgm:cxn modelId="{FDF025DF-BFF9-0B40-A560-6F3D13D4B478}" type="presParOf" srcId="{CA5041D3-9DBF-A84A-BD01-1396993777C5}" destId="{3E416592-180A-E24E-98FC-05436798447F}" srcOrd="0" destOrd="0" presId="urn:microsoft.com/office/officeart/2005/8/layout/orgChart1"/>
    <dgm:cxn modelId="{35F710EB-6B5D-5F47-B1DF-B187039B5424}" type="presParOf" srcId="{3E416592-180A-E24E-98FC-05436798447F}" destId="{9E861099-5BD7-2E43-997F-8C9CB6921042}" srcOrd="0" destOrd="0" presId="urn:microsoft.com/office/officeart/2005/8/layout/orgChart1"/>
    <dgm:cxn modelId="{BEC3CC7F-A3ED-E745-91DC-E8FA48839CDE}" type="presParOf" srcId="{3E416592-180A-E24E-98FC-05436798447F}" destId="{9F223E71-F21E-164B-8F47-AF5E4713E431}" srcOrd="1" destOrd="0" presId="urn:microsoft.com/office/officeart/2005/8/layout/orgChart1"/>
    <dgm:cxn modelId="{81C79547-0FD2-4141-BA89-F78EA64F1EA0}" type="presParOf" srcId="{CA5041D3-9DBF-A84A-BD01-1396993777C5}" destId="{2DB9C60D-D3A4-6848-912D-B6339D0C1C09}" srcOrd="1" destOrd="0" presId="urn:microsoft.com/office/officeart/2005/8/layout/orgChart1"/>
    <dgm:cxn modelId="{AF9C6EFF-BB65-D549-A370-9861A7439D8C}" type="presParOf" srcId="{CA5041D3-9DBF-A84A-BD01-1396993777C5}" destId="{2A39C367-AD08-C141-BCA4-F56DA942F18D}" srcOrd="2" destOrd="0" presId="urn:microsoft.com/office/officeart/2005/8/layout/orgChart1"/>
    <dgm:cxn modelId="{52425B58-8443-4A4E-85EF-CF90236D5E7C}" type="presParOf" srcId="{FF661C55-D272-D34F-9B2D-E744147D2F9B}" destId="{43CEF494-7126-614E-8F4C-9FD2CFC53718}" srcOrd="4" destOrd="0" presId="urn:microsoft.com/office/officeart/2005/8/layout/orgChart1"/>
    <dgm:cxn modelId="{F4266973-DDED-8945-A2DA-27928A9AD6DA}" type="presParOf" srcId="{FF661C55-D272-D34F-9B2D-E744147D2F9B}" destId="{E444F96F-52A6-E044-B140-A29FA8F9DA9A}" srcOrd="5" destOrd="0" presId="urn:microsoft.com/office/officeart/2005/8/layout/orgChart1"/>
    <dgm:cxn modelId="{8E715C4F-C21C-5549-836F-461ACFE749A1}" type="presParOf" srcId="{E444F96F-52A6-E044-B140-A29FA8F9DA9A}" destId="{88C625D5-7124-534E-B8EC-D76151A52CB9}" srcOrd="0" destOrd="0" presId="urn:microsoft.com/office/officeart/2005/8/layout/orgChart1"/>
    <dgm:cxn modelId="{88959B4E-1E67-F247-93AA-AD6CC55C6A4C}" type="presParOf" srcId="{88C625D5-7124-534E-B8EC-D76151A52CB9}" destId="{70739FAF-6F5A-E043-A4FF-3776E5723CD0}" srcOrd="0" destOrd="0" presId="urn:microsoft.com/office/officeart/2005/8/layout/orgChart1"/>
    <dgm:cxn modelId="{5FFA4C1C-70A8-6348-998C-7D08800A83D7}" type="presParOf" srcId="{88C625D5-7124-534E-B8EC-D76151A52CB9}" destId="{4354337F-FB16-7049-B7DF-F424446E1165}" srcOrd="1" destOrd="0" presId="urn:microsoft.com/office/officeart/2005/8/layout/orgChart1"/>
    <dgm:cxn modelId="{D10ACC3C-4742-8E46-B907-42E4310A08F1}" type="presParOf" srcId="{E444F96F-52A6-E044-B140-A29FA8F9DA9A}" destId="{B6C73CA1-BC7F-3E43-8223-5783D8994BF3}" srcOrd="1" destOrd="0" presId="urn:microsoft.com/office/officeart/2005/8/layout/orgChart1"/>
    <dgm:cxn modelId="{921CFBAD-3B6C-7B48-93DE-5507C219099B}" type="presParOf" srcId="{B6C73CA1-BC7F-3E43-8223-5783D8994BF3}" destId="{A8451EDF-E1EC-0148-B449-C4EFFE6876E9}" srcOrd="0" destOrd="0" presId="urn:microsoft.com/office/officeart/2005/8/layout/orgChart1"/>
    <dgm:cxn modelId="{06720873-3C2D-B747-A73D-87910496BEF1}" type="presParOf" srcId="{B6C73CA1-BC7F-3E43-8223-5783D8994BF3}" destId="{2E50C211-FA8A-4041-AFEC-5807E81D7135}" srcOrd="1" destOrd="0" presId="urn:microsoft.com/office/officeart/2005/8/layout/orgChart1"/>
    <dgm:cxn modelId="{564CDCB6-AC6C-F344-AA92-A1C0AE8E0176}" type="presParOf" srcId="{2E50C211-FA8A-4041-AFEC-5807E81D7135}" destId="{DD216548-324F-754E-A720-E19D449F7350}" srcOrd="0" destOrd="0" presId="urn:microsoft.com/office/officeart/2005/8/layout/orgChart1"/>
    <dgm:cxn modelId="{27A30735-0DF1-C44F-A329-CE94FEAC10CC}" type="presParOf" srcId="{DD216548-324F-754E-A720-E19D449F7350}" destId="{63D5BD75-1057-DA40-A45A-F77AACA09C50}" srcOrd="0" destOrd="0" presId="urn:microsoft.com/office/officeart/2005/8/layout/orgChart1"/>
    <dgm:cxn modelId="{49CE4A0C-F02D-A74B-8B66-5D1C49DE1653}" type="presParOf" srcId="{DD216548-324F-754E-A720-E19D449F7350}" destId="{6C12290A-293C-D54B-9A21-2F3F1C155773}" srcOrd="1" destOrd="0" presId="urn:microsoft.com/office/officeart/2005/8/layout/orgChart1"/>
    <dgm:cxn modelId="{C9F1B381-E0FD-6A4F-BE1D-180E7CC13282}" type="presParOf" srcId="{2E50C211-FA8A-4041-AFEC-5807E81D7135}" destId="{7BDF5505-532D-6C4D-B114-590282DDFCD1}" srcOrd="1" destOrd="0" presId="urn:microsoft.com/office/officeart/2005/8/layout/orgChart1"/>
    <dgm:cxn modelId="{DA272A60-0D3F-C545-B215-79DB7A2F77B6}" type="presParOf" srcId="{2E50C211-FA8A-4041-AFEC-5807E81D7135}" destId="{67CA1DC9-429B-874D-8472-1AFDE27EF62E}" srcOrd="2" destOrd="0" presId="urn:microsoft.com/office/officeart/2005/8/layout/orgChart1"/>
    <dgm:cxn modelId="{E9222A43-C2EA-0A42-8DA5-2B31497CCD34}" type="presParOf" srcId="{B6C73CA1-BC7F-3E43-8223-5783D8994BF3}" destId="{1190B237-3F6A-114C-B31E-84B316996148}" srcOrd="2" destOrd="0" presId="urn:microsoft.com/office/officeart/2005/8/layout/orgChart1"/>
    <dgm:cxn modelId="{48F7CBA3-2CBC-544B-ACE7-24503969118C}" type="presParOf" srcId="{B6C73CA1-BC7F-3E43-8223-5783D8994BF3}" destId="{75E89EE2-6303-5849-B256-815AA1A5A8D6}" srcOrd="3" destOrd="0" presId="urn:microsoft.com/office/officeart/2005/8/layout/orgChart1"/>
    <dgm:cxn modelId="{350A1B15-C1CB-6542-8077-7A4E07630A87}" type="presParOf" srcId="{75E89EE2-6303-5849-B256-815AA1A5A8D6}" destId="{E2E48FA7-FABA-244A-B812-121F71D4BCFB}" srcOrd="0" destOrd="0" presId="urn:microsoft.com/office/officeart/2005/8/layout/orgChart1"/>
    <dgm:cxn modelId="{61D9F08B-0647-B84F-B2D3-595F46DDE224}" type="presParOf" srcId="{E2E48FA7-FABA-244A-B812-121F71D4BCFB}" destId="{5EC9D6DB-09C0-1E48-84DE-01848A9EE997}" srcOrd="0" destOrd="0" presId="urn:microsoft.com/office/officeart/2005/8/layout/orgChart1"/>
    <dgm:cxn modelId="{0BBD4388-DCA2-7B47-B2FE-96DB8F91EA56}" type="presParOf" srcId="{E2E48FA7-FABA-244A-B812-121F71D4BCFB}" destId="{FA133325-591A-CE4E-AC16-60C32F1F26D0}" srcOrd="1" destOrd="0" presId="urn:microsoft.com/office/officeart/2005/8/layout/orgChart1"/>
    <dgm:cxn modelId="{DF99A3CC-6FC7-094D-961E-340B195BCFA9}" type="presParOf" srcId="{75E89EE2-6303-5849-B256-815AA1A5A8D6}" destId="{220B5D75-573C-9840-BD2E-97110F51934A}" srcOrd="1" destOrd="0" presId="urn:microsoft.com/office/officeart/2005/8/layout/orgChart1"/>
    <dgm:cxn modelId="{F8A1B1DE-F4CB-9647-81B5-F4284E018A91}" type="presParOf" srcId="{75E89EE2-6303-5849-B256-815AA1A5A8D6}" destId="{FEE65F9F-69DA-844C-B08A-532094EDE4CF}" srcOrd="2" destOrd="0" presId="urn:microsoft.com/office/officeart/2005/8/layout/orgChart1"/>
    <dgm:cxn modelId="{3B9D9AD0-DED0-0746-B46A-5703103D38E3}" type="presParOf" srcId="{B6C73CA1-BC7F-3E43-8223-5783D8994BF3}" destId="{54B6DBB6-FDE9-E641-9DE8-E2BA5DE07A32}" srcOrd="4" destOrd="0" presId="urn:microsoft.com/office/officeart/2005/8/layout/orgChart1"/>
    <dgm:cxn modelId="{9333AB26-EDF9-3F42-92C3-51C2B72264E8}" type="presParOf" srcId="{B6C73CA1-BC7F-3E43-8223-5783D8994BF3}" destId="{55CFC472-BB98-3740-B84D-D4123ED7A5CC}" srcOrd="5" destOrd="0" presId="urn:microsoft.com/office/officeart/2005/8/layout/orgChart1"/>
    <dgm:cxn modelId="{F10DBE2E-00A2-294B-B1DC-AB3EE2C9EB3A}" type="presParOf" srcId="{55CFC472-BB98-3740-B84D-D4123ED7A5CC}" destId="{2B519481-2405-8542-89B7-0AC8ED0FC89F}" srcOrd="0" destOrd="0" presId="urn:microsoft.com/office/officeart/2005/8/layout/orgChart1"/>
    <dgm:cxn modelId="{DC16EC8D-91FE-7045-B1B5-B27A9B086BB8}" type="presParOf" srcId="{2B519481-2405-8542-89B7-0AC8ED0FC89F}" destId="{4B80987F-B390-E84E-89F7-5AE8D1907E3B}" srcOrd="0" destOrd="0" presId="urn:microsoft.com/office/officeart/2005/8/layout/orgChart1"/>
    <dgm:cxn modelId="{6491AB16-A76D-704D-9A95-5E92384E7B6E}" type="presParOf" srcId="{2B519481-2405-8542-89B7-0AC8ED0FC89F}" destId="{6087598E-6FFC-A74D-A3B7-469D11A67E76}" srcOrd="1" destOrd="0" presId="urn:microsoft.com/office/officeart/2005/8/layout/orgChart1"/>
    <dgm:cxn modelId="{DEB6D94F-0038-6F42-A638-E285CDFC4105}" type="presParOf" srcId="{55CFC472-BB98-3740-B84D-D4123ED7A5CC}" destId="{874DFA0B-C5B9-3146-A2A3-E490E54ABA6E}" srcOrd="1" destOrd="0" presId="urn:microsoft.com/office/officeart/2005/8/layout/orgChart1"/>
    <dgm:cxn modelId="{97AD88D3-B586-CC4D-B699-3FF7E824C0B9}" type="presParOf" srcId="{55CFC472-BB98-3740-B84D-D4123ED7A5CC}" destId="{23EC2474-86DD-7C43-AD5A-6CFA3A5999B4}" srcOrd="2" destOrd="0" presId="urn:microsoft.com/office/officeart/2005/8/layout/orgChart1"/>
    <dgm:cxn modelId="{1AE9CD69-9E76-E149-B4F2-30CC41300AC8}" type="presParOf" srcId="{E444F96F-52A6-E044-B140-A29FA8F9DA9A}" destId="{5B4E24EA-0D8E-2B4D-B0B9-CA8092692B00}" srcOrd="2" destOrd="0" presId="urn:microsoft.com/office/officeart/2005/8/layout/orgChart1"/>
    <dgm:cxn modelId="{61A46F95-9E9C-464A-8F5E-4DD5AC829FD6}" type="presParOf" srcId="{E502FCFA-5201-6647-83F4-59BA963A00DB}" destId="{C70827FB-7E10-E949-9C9B-63288F0E60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91BB9-AE6B-B94C-8FCD-8641C89C055D}">
      <dsp:nvSpPr>
        <dsp:cNvPr id="0" name=""/>
        <dsp:cNvSpPr/>
      </dsp:nvSpPr>
      <dsp:spPr>
        <a:xfrm>
          <a:off x="6104881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666A5-A01A-3C4D-A517-788CCEFEEE9D}">
      <dsp:nvSpPr>
        <dsp:cNvPr id="0" name=""/>
        <dsp:cNvSpPr/>
      </dsp:nvSpPr>
      <dsp:spPr>
        <a:xfrm>
          <a:off x="4551043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599558" y="345843"/>
              </a:lnTo>
              <a:lnTo>
                <a:pt x="1599558" y="5074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EF0A2-2409-A647-94ED-B966671A7611}">
      <dsp:nvSpPr>
        <dsp:cNvPr id="0" name=""/>
        <dsp:cNvSpPr/>
      </dsp:nvSpPr>
      <dsp:spPr>
        <a:xfrm>
          <a:off x="2951484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CEF1F-55F0-A04A-80D8-C4F5080045FF}">
      <dsp:nvSpPr>
        <dsp:cNvPr id="0" name=""/>
        <dsp:cNvSpPr/>
      </dsp:nvSpPr>
      <dsp:spPr>
        <a:xfrm>
          <a:off x="1885112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AD9C4-F73E-4A4F-AC26-9AB7D9787E8A}">
      <dsp:nvSpPr>
        <dsp:cNvPr id="0" name=""/>
        <dsp:cNvSpPr/>
      </dsp:nvSpPr>
      <dsp:spPr>
        <a:xfrm>
          <a:off x="2951484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1599558" y="0"/>
              </a:moveTo>
              <a:lnTo>
                <a:pt x="1599558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09CF4-B184-954E-B1D7-F9377D828B96}">
      <dsp:nvSpPr>
        <dsp:cNvPr id="0" name=""/>
        <dsp:cNvSpPr/>
      </dsp:nvSpPr>
      <dsp:spPr>
        <a:xfrm>
          <a:off x="3678556" y="1303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03D434-E121-FF4B-8401-2DC882A5984D}">
      <dsp:nvSpPr>
        <dsp:cNvPr id="0" name=""/>
        <dsp:cNvSpPr/>
      </dsp:nvSpPr>
      <dsp:spPr>
        <a:xfrm>
          <a:off x="3872442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General Approach</a:t>
          </a:r>
          <a:endParaRPr lang="en-US" sz="2100" kern="1200" dirty="0"/>
        </a:p>
      </dsp:txBody>
      <dsp:txXfrm>
        <a:off x="3904896" y="217948"/>
        <a:ext cx="1680064" cy="1043149"/>
      </dsp:txXfrm>
    </dsp:sp>
    <dsp:sp modelId="{6B3400F4-B7F8-1D49-8093-7D60D80D802A}">
      <dsp:nvSpPr>
        <dsp:cNvPr id="0" name=""/>
        <dsp:cNvSpPr/>
      </dsp:nvSpPr>
      <dsp:spPr>
        <a:xfrm>
          <a:off x="2078998" y="1616856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68178-DE8E-8646-A444-70FC921377B3}">
      <dsp:nvSpPr>
        <dsp:cNvPr id="0" name=""/>
        <dsp:cNvSpPr/>
      </dsp:nvSpPr>
      <dsp:spPr>
        <a:xfrm>
          <a:off x="2272884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Approach to Part of a problem</a:t>
          </a:r>
          <a:endParaRPr lang="en-US" sz="2100" kern="1200" dirty="0"/>
        </a:p>
      </dsp:txBody>
      <dsp:txXfrm>
        <a:off x="2305338" y="1833502"/>
        <a:ext cx="1680064" cy="1043149"/>
      </dsp:txXfrm>
    </dsp:sp>
    <dsp:sp modelId="{69FDA6E9-8602-0E42-B597-E1984008026A}">
      <dsp:nvSpPr>
        <dsp:cNvPr id="0" name=""/>
        <dsp:cNvSpPr/>
      </dsp:nvSpPr>
      <dsp:spPr>
        <a:xfrm>
          <a:off x="1012626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C64161-D33E-2449-9CB8-5278BB15FECF}">
      <dsp:nvSpPr>
        <dsp:cNvPr id="0" name=""/>
        <dsp:cNvSpPr/>
      </dsp:nvSpPr>
      <dsp:spPr>
        <a:xfrm>
          <a:off x="1206512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Specific Steps to the solution</a:t>
          </a:r>
          <a:endParaRPr lang="en-US" sz="2100" kern="1200" dirty="0"/>
        </a:p>
      </dsp:txBody>
      <dsp:txXfrm>
        <a:off x="1238966" y="3449056"/>
        <a:ext cx="1680064" cy="1043149"/>
      </dsp:txXfrm>
    </dsp:sp>
    <dsp:sp modelId="{6386F34C-9A51-F544-BDDD-BB92F0C303B1}">
      <dsp:nvSpPr>
        <dsp:cNvPr id="0" name=""/>
        <dsp:cNvSpPr/>
      </dsp:nvSpPr>
      <dsp:spPr>
        <a:xfrm>
          <a:off x="3145370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1C9AE9-4164-8A45-AFAE-A94CAFC5B02A}">
      <dsp:nvSpPr>
        <dsp:cNvPr id="0" name=""/>
        <dsp:cNvSpPr/>
      </dsp:nvSpPr>
      <dsp:spPr>
        <a:xfrm>
          <a:off x="3339256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Specific Steps to the solution</a:t>
          </a:r>
          <a:endParaRPr lang="en-US" sz="2100" kern="1200" dirty="0"/>
        </a:p>
      </dsp:txBody>
      <dsp:txXfrm>
        <a:off x="3371710" y="3449056"/>
        <a:ext cx="1680064" cy="1043149"/>
      </dsp:txXfrm>
    </dsp:sp>
    <dsp:sp modelId="{CBC18E7F-DC08-FA43-82AA-04D0DD86D9AD}">
      <dsp:nvSpPr>
        <dsp:cNvPr id="0" name=""/>
        <dsp:cNvSpPr/>
      </dsp:nvSpPr>
      <dsp:spPr>
        <a:xfrm>
          <a:off x="5278115" y="1616856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834F7-CB9F-5C45-822A-DD83A153DC39}">
      <dsp:nvSpPr>
        <dsp:cNvPr id="0" name=""/>
        <dsp:cNvSpPr/>
      </dsp:nvSpPr>
      <dsp:spPr>
        <a:xfrm>
          <a:off x="5472000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Approach to Part of a problem</a:t>
          </a:r>
          <a:endParaRPr lang="en-US" sz="2100" kern="1200" dirty="0"/>
        </a:p>
      </dsp:txBody>
      <dsp:txXfrm>
        <a:off x="5504454" y="1833502"/>
        <a:ext cx="1680064" cy="1043149"/>
      </dsp:txXfrm>
    </dsp:sp>
    <dsp:sp modelId="{05C778A3-737A-5349-96AA-E8A5D201D207}">
      <dsp:nvSpPr>
        <dsp:cNvPr id="0" name=""/>
        <dsp:cNvSpPr/>
      </dsp:nvSpPr>
      <dsp:spPr>
        <a:xfrm>
          <a:off x="5278115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E3A34A-030B-1340-AFD4-14F605924D5B}">
      <dsp:nvSpPr>
        <dsp:cNvPr id="0" name=""/>
        <dsp:cNvSpPr/>
      </dsp:nvSpPr>
      <dsp:spPr>
        <a:xfrm>
          <a:off x="5472000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Specific Steps to the solution</a:t>
          </a:r>
          <a:endParaRPr lang="en-US" sz="2100" kern="1200" dirty="0"/>
        </a:p>
      </dsp:txBody>
      <dsp:txXfrm>
        <a:off x="5504454" y="3449056"/>
        <a:ext cx="1680064" cy="1043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6DBB6-FDE9-E641-9DE8-E2BA5DE07A32}">
      <dsp:nvSpPr>
        <dsp:cNvPr id="0" name=""/>
        <dsp:cNvSpPr/>
      </dsp:nvSpPr>
      <dsp:spPr>
        <a:xfrm>
          <a:off x="5189045" y="2706884"/>
          <a:ext cx="2148491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2148491" y="186439"/>
              </a:lnTo>
              <a:lnTo>
                <a:pt x="2148491" y="37287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0B237-3F6A-114C-B31E-84B316996148}">
      <dsp:nvSpPr>
        <dsp:cNvPr id="0" name=""/>
        <dsp:cNvSpPr/>
      </dsp:nvSpPr>
      <dsp:spPr>
        <a:xfrm>
          <a:off x="5143325" y="2706884"/>
          <a:ext cx="91440" cy="372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7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51EDF-E1EC-0148-B449-C4EFFE6876E9}">
      <dsp:nvSpPr>
        <dsp:cNvPr id="0" name=""/>
        <dsp:cNvSpPr/>
      </dsp:nvSpPr>
      <dsp:spPr>
        <a:xfrm>
          <a:off x="3040554" y="2706884"/>
          <a:ext cx="2148491" cy="372878"/>
        </a:xfrm>
        <a:custGeom>
          <a:avLst/>
          <a:gdLst/>
          <a:ahLst/>
          <a:cxnLst/>
          <a:rect l="0" t="0" r="0" b="0"/>
          <a:pathLst>
            <a:path>
              <a:moveTo>
                <a:pt x="2148491" y="0"/>
              </a:moveTo>
              <a:lnTo>
                <a:pt x="2148491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EF494-7126-614E-8F4C-9FD2CFC53718}">
      <dsp:nvSpPr>
        <dsp:cNvPr id="0" name=""/>
        <dsp:cNvSpPr/>
      </dsp:nvSpPr>
      <dsp:spPr>
        <a:xfrm>
          <a:off x="3040554" y="1446199"/>
          <a:ext cx="2148491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2148491" y="186439"/>
              </a:lnTo>
              <a:lnTo>
                <a:pt x="2148491" y="37287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68EE5-49C7-3341-9B16-531FED5FCA4B}">
      <dsp:nvSpPr>
        <dsp:cNvPr id="0" name=""/>
        <dsp:cNvSpPr/>
      </dsp:nvSpPr>
      <dsp:spPr>
        <a:xfrm>
          <a:off x="2994834" y="1446199"/>
          <a:ext cx="91440" cy="372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7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62086-D38E-4D4A-8113-98CCD5A197C5}">
      <dsp:nvSpPr>
        <dsp:cNvPr id="0" name=""/>
        <dsp:cNvSpPr/>
      </dsp:nvSpPr>
      <dsp:spPr>
        <a:xfrm>
          <a:off x="892063" y="1446199"/>
          <a:ext cx="2148491" cy="372878"/>
        </a:xfrm>
        <a:custGeom>
          <a:avLst/>
          <a:gdLst/>
          <a:ahLst/>
          <a:cxnLst/>
          <a:rect l="0" t="0" r="0" b="0"/>
          <a:pathLst>
            <a:path>
              <a:moveTo>
                <a:pt x="2148491" y="0"/>
              </a:moveTo>
              <a:lnTo>
                <a:pt x="2148491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2FFD7-9C01-4B4D-9A58-3B0D79C6A399}">
      <dsp:nvSpPr>
        <dsp:cNvPr id="0" name=""/>
        <dsp:cNvSpPr/>
      </dsp:nvSpPr>
      <dsp:spPr>
        <a:xfrm>
          <a:off x="2152748" y="558393"/>
          <a:ext cx="1775612" cy="8878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Main Tasks</a:t>
          </a:r>
          <a:endParaRPr lang="en-US" sz="3000" kern="1200" dirty="0"/>
        </a:p>
      </dsp:txBody>
      <dsp:txXfrm>
        <a:off x="2152748" y="558393"/>
        <a:ext cx="1775612" cy="887806"/>
      </dsp:txXfrm>
    </dsp:sp>
    <dsp:sp modelId="{5B1E368E-DC1B-0F4D-9DD5-52514E02611C}">
      <dsp:nvSpPr>
        <dsp:cNvPr id="0" name=""/>
        <dsp:cNvSpPr/>
      </dsp:nvSpPr>
      <dsp:spPr>
        <a:xfrm>
          <a:off x="4256" y="1819078"/>
          <a:ext cx="1775612" cy="8878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Subtask 1</a:t>
          </a:r>
          <a:endParaRPr lang="en-US" sz="3000" kern="1200" dirty="0"/>
        </a:p>
      </dsp:txBody>
      <dsp:txXfrm>
        <a:off x="4256" y="1819078"/>
        <a:ext cx="1775612" cy="887806"/>
      </dsp:txXfrm>
    </dsp:sp>
    <dsp:sp modelId="{9E861099-5BD7-2E43-997F-8C9CB6921042}">
      <dsp:nvSpPr>
        <dsp:cNvPr id="0" name=""/>
        <dsp:cNvSpPr/>
      </dsp:nvSpPr>
      <dsp:spPr>
        <a:xfrm>
          <a:off x="2152748" y="1819078"/>
          <a:ext cx="1775612" cy="8878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Subtask 2</a:t>
          </a:r>
          <a:endParaRPr lang="en-US" sz="3000" kern="1200" dirty="0"/>
        </a:p>
      </dsp:txBody>
      <dsp:txXfrm>
        <a:off x="2152748" y="1819078"/>
        <a:ext cx="1775612" cy="887806"/>
      </dsp:txXfrm>
    </dsp:sp>
    <dsp:sp modelId="{70739FAF-6F5A-E043-A4FF-3776E5723CD0}">
      <dsp:nvSpPr>
        <dsp:cNvPr id="0" name=""/>
        <dsp:cNvSpPr/>
      </dsp:nvSpPr>
      <dsp:spPr>
        <a:xfrm>
          <a:off x="4301239" y="1819078"/>
          <a:ext cx="1775612" cy="8878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Subtask 3</a:t>
          </a:r>
          <a:endParaRPr lang="en-US" sz="3000" kern="1200" dirty="0"/>
        </a:p>
      </dsp:txBody>
      <dsp:txXfrm>
        <a:off x="4301239" y="1819078"/>
        <a:ext cx="1775612" cy="887806"/>
      </dsp:txXfrm>
    </dsp:sp>
    <dsp:sp modelId="{63D5BD75-1057-DA40-A45A-F77AACA09C50}">
      <dsp:nvSpPr>
        <dsp:cNvPr id="0" name=""/>
        <dsp:cNvSpPr/>
      </dsp:nvSpPr>
      <dsp:spPr>
        <a:xfrm>
          <a:off x="2152748" y="3079763"/>
          <a:ext cx="1775612" cy="8878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Function 1</a:t>
          </a:r>
          <a:endParaRPr lang="en-US" sz="3000" kern="1200" dirty="0"/>
        </a:p>
      </dsp:txBody>
      <dsp:txXfrm>
        <a:off x="2152748" y="3079763"/>
        <a:ext cx="1775612" cy="887806"/>
      </dsp:txXfrm>
    </dsp:sp>
    <dsp:sp modelId="{5EC9D6DB-09C0-1E48-84DE-01848A9EE997}">
      <dsp:nvSpPr>
        <dsp:cNvPr id="0" name=""/>
        <dsp:cNvSpPr/>
      </dsp:nvSpPr>
      <dsp:spPr>
        <a:xfrm>
          <a:off x="4301239" y="3079763"/>
          <a:ext cx="1775612" cy="8878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Function 2</a:t>
          </a:r>
          <a:endParaRPr lang="en-US" sz="3000" kern="1200" dirty="0"/>
        </a:p>
      </dsp:txBody>
      <dsp:txXfrm>
        <a:off x="4301239" y="3079763"/>
        <a:ext cx="1775612" cy="887806"/>
      </dsp:txXfrm>
    </dsp:sp>
    <dsp:sp modelId="{4B80987F-B390-E84E-89F7-5AE8D1907E3B}">
      <dsp:nvSpPr>
        <dsp:cNvPr id="0" name=""/>
        <dsp:cNvSpPr/>
      </dsp:nvSpPr>
      <dsp:spPr>
        <a:xfrm>
          <a:off x="6449730" y="3079763"/>
          <a:ext cx="1775612" cy="8878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Function 3</a:t>
          </a:r>
          <a:endParaRPr lang="en-US" sz="3000" kern="1200" dirty="0"/>
        </a:p>
      </dsp:txBody>
      <dsp:txXfrm>
        <a:off x="6449730" y="3079763"/>
        <a:ext cx="1775612" cy="88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147-3FBC-E74B-A2DD-BF041DB4C0C1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45D7A-89BE-CC49-97FA-38E369FAF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45D7A-89BE-CC49-97FA-38E369FAF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1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en-US" baseline="0" dirty="0" smtClean="0"/>
              <a:t> is the special entry point to every program</a:t>
            </a:r>
          </a:p>
          <a:p>
            <a:r>
              <a:rPr lang="en-US" baseline="0" dirty="0" smtClean="0"/>
              <a:t>() tell the compiler this is a function</a:t>
            </a:r>
          </a:p>
          <a:p>
            <a:r>
              <a:rPr lang="en-US" baseline="0" dirty="0" smtClean="0"/>
              <a:t>{} surround the body of a 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45D7A-89BE-CC49-97FA-38E369FAF7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8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more complete program.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45D7A-89BE-CC49-97FA-38E369FAF7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remove the \n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separate each of the words ? And the \n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What if we add many \n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45D7A-89BE-CC49-97FA-38E369FAF7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45D7A-89BE-CC49-97FA-38E369FAF7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0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1/23/16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5D48070-6A81-47D0-9810-1540B9FEFF61}" type="datetime1">
              <a:rPr lang="en-US" smtClean="0"/>
              <a:pPr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ides.github.com/activities/forking/index.html" TargetMode="External"/><Relationship Id="rId3" Type="http://schemas.openxmlformats.org/officeDocument/2006/relationships/hyperlink" Target="http://git-scm.com/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YU-CS2164/syllabus/blob/master/README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vAsqPbz9Ro" TargetMode="Externa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1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3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Level for </a:t>
            </a:r>
            <a:r>
              <a:rPr lang="en-US" dirty="0" smtClean="0"/>
              <a:t>Programming Languages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047172"/>
              </p:ext>
            </p:extLst>
          </p:nvPr>
        </p:nvGraphicFramePr>
        <p:xfrm>
          <a:off x="607410" y="3047582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171"/>
                <a:gridCol w="509542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8 bit value in a register/variable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ndale Mono"/>
                        </a:rPr>
                        <a:t>10110000 00110111</a:t>
                      </a:r>
                      <a:endParaRPr lang="en-US" dirty="0">
                        <a:latin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 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</a:t>
                      </a:r>
                      <a:r>
                        <a:rPr lang="en-US" baseline="0" dirty="0" smtClean="0"/>
                        <a:t> BL, 055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 = 55;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Python, </a:t>
                      </a:r>
                      <a:r>
                        <a:rPr lang="en-US" dirty="0" smtClean="0"/>
                        <a:t>Ruby,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MathLab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89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41948"/>
            <a:ext cx="8572229" cy="27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0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terse and efficient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Native Language of UNIX/Linux</a:t>
            </a:r>
          </a:p>
          <a:p>
            <a:r>
              <a:rPr lang="en-US" dirty="0"/>
              <a:t>Basis for C++, Java, Objective C</a:t>
            </a:r>
          </a:p>
          <a:p>
            <a:r>
              <a:rPr lang="en-US" dirty="0"/>
              <a:t>Still a huge demand (2</a:t>
            </a:r>
            <a:r>
              <a:rPr lang="en-US" baseline="30000" dirty="0"/>
              <a:t>nd</a:t>
            </a:r>
            <a:r>
              <a:rPr lang="en-US" dirty="0"/>
              <a:t> most in demand)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8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in the early 70s by Dennis Ritchie in Bell Labs as a general purpose programming language. </a:t>
            </a:r>
          </a:p>
          <a:p>
            <a:r>
              <a:rPr lang="en-US" dirty="0" smtClean="0"/>
              <a:t>It was designed to overcome the limitations of B</a:t>
            </a:r>
          </a:p>
          <a:p>
            <a:r>
              <a:rPr lang="en-US" dirty="0" smtClean="0"/>
              <a:t>First big project with it was the Unix Operating System</a:t>
            </a:r>
          </a:p>
          <a:p>
            <a:r>
              <a:rPr lang="en-US" dirty="0" smtClean="0"/>
              <a:t>Original definition of the language was “The C programming Language” book written by Kernighan and Ritchie. K &amp; R. </a:t>
            </a:r>
          </a:p>
          <a:p>
            <a:r>
              <a:rPr lang="en-US" dirty="0" smtClean="0"/>
              <a:t>Standardized by American National Standards Institute (ANSI) in 1988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a Compiled Language</a:t>
            </a:r>
          </a:p>
          <a:p>
            <a:r>
              <a:rPr lang="en-US" dirty="0" smtClean="0"/>
              <a:t>C is low level: deals with characters, numbers and addresses. </a:t>
            </a:r>
          </a:p>
          <a:p>
            <a:r>
              <a:rPr lang="en-US" dirty="0" smtClean="0"/>
              <a:t>C is small and simple: few data types, control structures so it can be learned quickly !</a:t>
            </a:r>
          </a:p>
          <a:p>
            <a:r>
              <a:rPr lang="en-US" dirty="0" smtClean="0"/>
              <a:t>C </a:t>
            </a:r>
            <a:r>
              <a:rPr lang="en-US" b="1" dirty="0" smtClean="0"/>
              <a:t>is not</a:t>
            </a:r>
            <a:r>
              <a:rPr lang="en-US" dirty="0" smtClean="0"/>
              <a:t> a garbage collected language. </a:t>
            </a:r>
          </a:p>
          <a:p>
            <a:r>
              <a:rPr lang="en-US" dirty="0" smtClean="0"/>
              <a:t>C does not provide I/O or File manipulating facilities you need a library function for that.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6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19" r="1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183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Vi</a:t>
            </a:r>
          </a:p>
          <a:p>
            <a:r>
              <a:rPr lang="en-US" dirty="0" smtClean="0"/>
              <a:t>Sublime</a:t>
            </a:r>
          </a:p>
          <a:p>
            <a:endParaRPr lang="en-US" dirty="0"/>
          </a:p>
          <a:p>
            <a:r>
              <a:rPr lang="en-US" dirty="0" smtClean="0"/>
              <a:t>Which one do you use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0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</a:t>
            </a:r>
            <a:r>
              <a:rPr lang="en-US" dirty="0" err="1" smtClean="0"/>
              <a:t>vs</a:t>
            </a:r>
            <a:r>
              <a:rPr lang="en-US" dirty="0" smtClean="0"/>
              <a:t> Interpreted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Compiled: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Slow to develop:</a:t>
            </a:r>
            <a:r>
              <a:rPr lang="en-US" dirty="0" smtClean="0"/>
              <a:t> need to edit, compile and run </a:t>
            </a:r>
          </a:p>
          <a:p>
            <a:pPr lvl="1"/>
            <a:r>
              <a:rPr lang="en-US" b="1" dirty="0" smtClean="0"/>
              <a:t>Fast to execute,</a:t>
            </a:r>
            <a:r>
              <a:rPr lang="en-US" dirty="0" smtClean="0"/>
              <a:t>  because </a:t>
            </a:r>
            <a:r>
              <a:rPr lang="en-US" dirty="0"/>
              <a:t>it’s optimized to the target </a:t>
            </a:r>
            <a:r>
              <a:rPr lang="en-US" dirty="0" smtClean="0"/>
              <a:t>machine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Interpreted:</a:t>
            </a:r>
          </a:p>
          <a:p>
            <a:pPr lvl="1"/>
            <a:r>
              <a:rPr lang="en-US" b="1" dirty="0" smtClean="0"/>
              <a:t>Fast to develop</a:t>
            </a:r>
            <a:r>
              <a:rPr lang="en-US" dirty="0" smtClean="0"/>
              <a:t>: just edit and run </a:t>
            </a:r>
          </a:p>
          <a:p>
            <a:pPr lvl="1"/>
            <a:r>
              <a:rPr lang="en-US" b="1" dirty="0" smtClean="0"/>
              <a:t>Slow to execute:</a:t>
            </a:r>
            <a:r>
              <a:rPr lang="en-US" dirty="0" smtClean="0"/>
              <a:t> needs to be translated to machine code every time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2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Grew up in Guatemala</a:t>
            </a:r>
          </a:p>
          <a:p>
            <a:r>
              <a:rPr lang="en-US" dirty="0"/>
              <a:t>High School Teacher of Math, Physics and CS. </a:t>
            </a:r>
          </a:p>
          <a:p>
            <a:r>
              <a:rPr lang="en-US" dirty="0" smtClean="0"/>
              <a:t>MS in Computer Science</a:t>
            </a:r>
          </a:p>
          <a:p>
            <a:r>
              <a:rPr lang="en-US" dirty="0" smtClean="0"/>
              <a:t>Professional Software Developer &amp; Development Manager with Microsoft for almost 20 years</a:t>
            </a:r>
          </a:p>
          <a:p>
            <a:r>
              <a:rPr lang="en-US" dirty="0" smtClean="0"/>
              <a:t>Consultant with Startups</a:t>
            </a:r>
          </a:p>
          <a:p>
            <a:endParaRPr lang="en-US" dirty="0"/>
          </a:p>
        </p:txBody>
      </p:sp>
      <p:pic>
        <p:nvPicPr>
          <p:cNvPr id="4" name="Picture 3" descr="group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" y="4492347"/>
            <a:ext cx="1633815" cy="1633815"/>
          </a:xfrm>
          <a:prstGeom prst="rect">
            <a:avLst/>
          </a:prstGeom>
        </p:spPr>
      </p:pic>
      <p:pic>
        <p:nvPicPr>
          <p:cNvPr id="5" name="Picture 4" descr="powerpo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32" y="4492347"/>
            <a:ext cx="12319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967" y="5045"/>
            <a:ext cx="3781676" cy="939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083" y="4906962"/>
            <a:ext cx="2889825" cy="1638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" y="5045"/>
            <a:ext cx="1428683" cy="14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1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Simple.c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260275"/>
              </p:ext>
            </p:extLst>
          </p:nvPr>
        </p:nvGraphicFramePr>
        <p:xfrm>
          <a:off x="328763" y="2727445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entry point to every 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Tell the compiler this is the</a:t>
                      </a:r>
                      <a:r>
                        <a:rPr lang="en-US" baseline="0" dirty="0" smtClean="0"/>
                        <a:t> start of a</a:t>
                      </a:r>
                      <a:r>
                        <a:rPr lang="en-US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Tell the compiler it’s the end of the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Simple2.c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/*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* Author: Gustavo Sandoval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* Date: Jan 2016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*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*/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 err="1" smtClean="0">
                <a:latin typeface="Consolas"/>
                <a:cs typeface="Consolas"/>
              </a:rPr>
              <a:t>nt</a:t>
            </a:r>
            <a:r>
              <a:rPr lang="en-US" b="1" dirty="0" smtClean="0">
                <a:latin typeface="Consolas"/>
                <a:cs typeface="Consolas"/>
              </a:rPr>
              <a:t> main</a:t>
            </a:r>
            <a:r>
              <a:rPr lang="en-US" b="1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return (0);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HelloWorld.c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941751"/>
              </p:ext>
            </p:extLst>
          </p:nvPr>
        </p:nvGraphicFramePr>
        <p:xfrm>
          <a:off x="457200" y="1600200"/>
          <a:ext cx="8229600" cy="47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267"/>
                <a:gridCol w="524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 &lt;</a:t>
                      </a:r>
                      <a:r>
                        <a:rPr lang="en-US" dirty="0" err="1" smtClean="0"/>
                        <a:t>stdio.h</a:t>
                      </a:r>
                      <a:r>
                        <a:rPr lang="en-US" dirty="0" smtClean="0"/>
                        <a:t>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 information about the standard</a:t>
                      </a:r>
                      <a:r>
                        <a:rPr lang="en-US" baseline="0" dirty="0" smtClean="0"/>
                        <a:t> 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main()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a function</a:t>
                      </a:r>
                      <a:r>
                        <a:rPr lang="en-US" baseline="0" dirty="0" smtClean="0"/>
                        <a:t> called main that returns an integer and takes no arguments (parameters)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 of a function</a:t>
                      </a:r>
                      <a:r>
                        <a:rPr lang="en-US" baseline="0" dirty="0" smtClean="0"/>
                        <a:t> are enclosed in “brackets” {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(“hello world\n”);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r>
                        <a:rPr lang="en-US" baseline="0" dirty="0" smtClean="0"/>
                        <a:t> the library function </a:t>
                      </a:r>
                      <a:r>
                        <a:rPr lang="en-US" baseline="0" dirty="0" err="1" smtClean="0"/>
                        <a:t>printf</a:t>
                      </a:r>
                      <a:r>
                        <a:rPr lang="en-US" baseline="0" dirty="0" smtClean="0"/>
                        <a:t> to print a sequences of characters. \n is the newline 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Closing</a:t>
                      </a:r>
                      <a:r>
                        <a:rPr lang="en-US" baseline="0" dirty="0" smtClean="0"/>
                        <a:t> bracket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5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if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all variables must be declared or named at the beginning of the program</a:t>
            </a:r>
          </a:p>
          <a:p>
            <a:r>
              <a:rPr lang="en-US" dirty="0" smtClean="0"/>
              <a:t>A variable name, also called identifier, consists of a sequence of letters, digits and potentially underscores. </a:t>
            </a:r>
          </a:p>
          <a:p>
            <a:r>
              <a:rPr lang="en-US" dirty="0" smtClean="0"/>
              <a:t>Can not start with a digit</a:t>
            </a:r>
          </a:p>
          <a:p>
            <a:r>
              <a:rPr lang="en-US" dirty="0" smtClean="0"/>
              <a:t>Should be chosen to identify their contents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kilometers; </a:t>
            </a:r>
          </a:p>
          <a:p>
            <a:pPr lvl="1"/>
            <a:r>
              <a:rPr lang="en-US" dirty="0" smtClean="0"/>
              <a:t>Float miles;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8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Marathon.c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6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Concepts: </a:t>
            </a:r>
          </a:p>
          <a:p>
            <a:pPr lvl="1"/>
            <a:r>
              <a:rPr lang="en-US" dirty="0" smtClean="0"/>
              <a:t>Fork</a:t>
            </a:r>
          </a:p>
          <a:p>
            <a:pPr lvl="1"/>
            <a:r>
              <a:rPr lang="en-US" dirty="0" smtClean="0"/>
              <a:t>Clone</a:t>
            </a:r>
          </a:p>
          <a:p>
            <a:pPr lvl="1"/>
            <a:r>
              <a:rPr lang="en-US" dirty="0" smtClean="0"/>
              <a:t>Pull request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reading:</a:t>
            </a:r>
          </a:p>
          <a:p>
            <a:pPr lvl="1"/>
            <a:r>
              <a:rPr lang="en-US" dirty="0">
                <a:hlinkClick r:id="rId2"/>
              </a:rPr>
              <a:t>https://guides.github.com/activities/forking/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videos: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://git-scm.com/</a:t>
            </a:r>
            <a:r>
              <a:rPr lang="en-US" dirty="0" smtClean="0">
                <a:hlinkClick r:id="rId3"/>
              </a:rPr>
              <a:t>videos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=0fKg7e37bQE</a:t>
            </a:r>
          </a:p>
        </p:txBody>
      </p:sp>
    </p:spTree>
    <p:extLst>
      <p:ext uri="{BB962C8B-B14F-4D97-AF65-F5344CB8AC3E}">
        <p14:creationId xmlns:p14="http://schemas.microsoft.com/office/powerpoint/2010/main" val="375113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&amp;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/NYU-CS2164/</a:t>
            </a:r>
            <a:r>
              <a:rPr lang="en-US" dirty="0" smtClean="0">
                <a:hlinkClick r:id="rId3"/>
              </a:rPr>
              <a:t>syllabus/blob/master/</a:t>
            </a:r>
            <a:r>
              <a:rPr lang="en-US" dirty="0" err="1">
                <a:hlinkClick r:id="rId3"/>
              </a:rPr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1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of Thursday the enrollment we have is: </a:t>
            </a:r>
          </a:p>
          <a:p>
            <a:pPr lvl="1"/>
            <a:r>
              <a:rPr lang="en-US" dirty="0" smtClean="0"/>
              <a:t>11:00 – 12</a:t>
            </a:r>
            <a:r>
              <a:rPr lang="en-US" dirty="0" smtClean="0"/>
              <a:t>:30pm </a:t>
            </a:r>
            <a:r>
              <a:rPr lang="en-US" dirty="0" smtClean="0"/>
              <a:t>	</a:t>
            </a:r>
            <a:r>
              <a:rPr lang="en-US" dirty="0" smtClean="0"/>
              <a:t>12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 smtClean="0"/>
              <a:t>:00 – 4:30 pm 	26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should try to make it even, it’s better for everyone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7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Programming ? </a:t>
            </a:r>
            <a:endParaRPr lang="en-US" dirty="0"/>
          </a:p>
        </p:txBody>
      </p:sp>
      <p:pic>
        <p:nvPicPr>
          <p:cNvPr id="6" name="Content Placeholder 5" descr="isprogramminghardtolearn.jp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035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“All Problems in Computer Science can be solved by another level of indirection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 Wheeler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3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2858"/>
          </a:xfrm>
        </p:spPr>
        <p:txBody>
          <a:bodyPr/>
          <a:lstStyle/>
          <a:p>
            <a:r>
              <a:rPr lang="en-US" dirty="0" smtClean="0"/>
              <a:t>How to program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46963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15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Programming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4476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77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7549</TotalTime>
  <Words>744</Words>
  <Application>Microsoft Macintosh PowerPoint</Application>
  <PresentationFormat>On-screen Show (4:3)</PresentationFormat>
  <Paragraphs>163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Executive</vt:lpstr>
      <vt:lpstr>CS2164 Lesson 1  </vt:lpstr>
      <vt:lpstr>About me</vt:lpstr>
      <vt:lpstr>Syllabus &amp; Grading</vt:lpstr>
      <vt:lpstr>Labs</vt:lpstr>
      <vt:lpstr>Questions? </vt:lpstr>
      <vt:lpstr>Why Programming ? </vt:lpstr>
      <vt:lpstr>“All Problems in Computer Science can be solved by another level of indirection”</vt:lpstr>
      <vt:lpstr>How to program</vt:lpstr>
      <vt:lpstr>Procedural Programming</vt:lpstr>
      <vt:lpstr>Abstraction Level for Programming Languages</vt:lpstr>
      <vt:lpstr>Why C</vt:lpstr>
      <vt:lpstr>Why C</vt:lpstr>
      <vt:lpstr>History</vt:lpstr>
      <vt:lpstr>Some C Properties</vt:lpstr>
      <vt:lpstr>Editors</vt:lpstr>
      <vt:lpstr>Editors</vt:lpstr>
      <vt:lpstr>DEMO</vt:lpstr>
      <vt:lpstr>Compiled vs Interpreted</vt:lpstr>
      <vt:lpstr>Demo</vt:lpstr>
      <vt:lpstr>Simple.c</vt:lpstr>
      <vt:lpstr>Simple2.c</vt:lpstr>
      <vt:lpstr>HelloWorld.c</vt:lpstr>
      <vt:lpstr>Demo</vt:lpstr>
      <vt:lpstr>Variables</vt:lpstr>
      <vt:lpstr>Demo </vt:lpstr>
      <vt:lpstr>Homework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</dc:title>
  <dc:creator>Gus Sandoval</dc:creator>
  <cp:lastModifiedBy>Gus Sandoval</cp:lastModifiedBy>
  <cp:revision>51</cp:revision>
  <dcterms:created xsi:type="dcterms:W3CDTF">2016-01-20T22:39:17Z</dcterms:created>
  <dcterms:modified xsi:type="dcterms:W3CDTF">2016-01-26T21:58:59Z</dcterms:modified>
</cp:coreProperties>
</file>