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25"/>
  </p:notesMasterIdLst>
  <p:sldIdLst>
    <p:sldId id="257" r:id="rId2"/>
    <p:sldId id="279" r:id="rId3"/>
    <p:sldId id="272" r:id="rId4"/>
    <p:sldId id="281" r:id="rId5"/>
    <p:sldId id="280" r:id="rId6"/>
    <p:sldId id="263" r:id="rId7"/>
    <p:sldId id="282" r:id="rId8"/>
    <p:sldId id="274" r:id="rId9"/>
    <p:sldId id="288" r:id="rId10"/>
    <p:sldId id="275" r:id="rId11"/>
    <p:sldId id="276" r:id="rId12"/>
    <p:sldId id="289" r:id="rId13"/>
    <p:sldId id="277" r:id="rId14"/>
    <p:sldId id="283" r:id="rId15"/>
    <p:sldId id="286" r:id="rId16"/>
    <p:sldId id="285" r:id="rId17"/>
    <p:sldId id="287" r:id="rId18"/>
    <p:sldId id="290" r:id="rId19"/>
    <p:sldId id="291" r:id="rId20"/>
    <p:sldId id="292" r:id="rId21"/>
    <p:sldId id="294" r:id="rId22"/>
    <p:sldId id="293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7835"/>
    <p:restoredTop sz="64964"/>
  </p:normalViewPr>
  <p:slideViewPr>
    <p:cSldViewPr snapToGrid="0" snapToObjects="1">
      <p:cViewPr varScale="1">
        <p:scale>
          <a:sx n="58" d="100"/>
          <a:sy n="58" d="100"/>
        </p:scale>
        <p:origin x="7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84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3FD76-8FA1-0141-802C-696B66E09BE8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B5C10-90FB-1748-BA45-2DDD365F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been using them all along already</a:t>
            </a:r>
          </a:p>
          <a:p>
            <a:r>
              <a:rPr lang="en-US" dirty="0" smtClean="0"/>
              <a:t>Main</a:t>
            </a:r>
            <a:r>
              <a:rPr lang="en-US" baseline="0" dirty="0" smtClean="0"/>
              <a:t> is a function (special one)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0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 this we have seen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/>
              <a:t>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Feb 22,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 variable to be tested for equality against a list of values. </a:t>
            </a:r>
          </a:p>
          <a:p>
            <a:r>
              <a:rPr lang="en-US" dirty="0" smtClean="0"/>
              <a:t>Each value is called a case </a:t>
            </a:r>
          </a:p>
          <a:p>
            <a:r>
              <a:rPr lang="en-US" dirty="0" smtClean="0"/>
              <a:t>The variable being checked on for each switch case. </a:t>
            </a:r>
          </a:p>
          <a:p>
            <a:r>
              <a:rPr lang="en-US" b="1" dirty="0" smtClean="0"/>
              <a:t>Syntax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 descr="switch_statement_in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53" y="3346824"/>
            <a:ext cx="6251389" cy="35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0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the ternary operator</a:t>
            </a:r>
          </a:p>
          <a:p>
            <a:r>
              <a:rPr lang="en-US" dirty="0" smtClean="0"/>
              <a:t>Also called the ? : operator</a:t>
            </a:r>
          </a:p>
          <a:p>
            <a:endParaRPr lang="en-US" dirty="0" smtClean="0"/>
          </a:p>
          <a:p>
            <a:r>
              <a:rPr lang="en-US" b="1" dirty="0" smtClean="0"/>
              <a:t>Syntax: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Expression1 ? Expression 2 : expression3</a:t>
            </a:r>
          </a:p>
          <a:p>
            <a:endParaRPr lang="en-US" dirty="0" smtClean="0"/>
          </a:p>
          <a:p>
            <a:r>
              <a:rPr lang="en-US" b="1" dirty="0" smtClean="0"/>
              <a:t>Meaning:</a:t>
            </a:r>
          </a:p>
          <a:p>
            <a:pPr marL="411480" lvl="1" indent="0">
              <a:buNone/>
            </a:pPr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f (condition)</a:t>
            </a:r>
          </a:p>
          <a:p>
            <a:pPr marL="777240" lvl="2" indent="0">
              <a:buNone/>
            </a:pP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Block1</a:t>
            </a:r>
          </a:p>
          <a:p>
            <a:pPr marL="411480" lvl="1" indent="0">
              <a:buNone/>
            </a:pPr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e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lse</a:t>
            </a:r>
          </a:p>
          <a:p>
            <a:pPr marL="777240" lvl="2" indent="0">
              <a:buNone/>
            </a:pP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Block2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C_conditional_operators_-_C_Programming_-_c4learn_c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3678916"/>
            <a:ext cx="3507439" cy="317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1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4286250" cy="320040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dirty="0" smtClean="0">
                <a:ea typeface="Consolas" charset="0"/>
                <a:cs typeface="Consolas" charset="0"/>
              </a:rPr>
              <a:t>You can write this: </a:t>
            </a:r>
          </a:p>
          <a:p>
            <a:pPr marL="114300" indent="0">
              <a:buNone/>
            </a:pPr>
            <a:endParaRPr lang="en-US" dirty="0" smtClean="0">
              <a:ea typeface="Consolas" charset="0"/>
              <a:cs typeface="Consolas" charset="0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float min(float x, float y)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if (x &lt; y)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return x;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else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return y;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695700" y="4210049"/>
            <a:ext cx="4743450" cy="264795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latin typeface="+mj-lt"/>
                <a:ea typeface="Consolas" charset="0"/>
                <a:cs typeface="Consolas" charset="0"/>
              </a:rPr>
              <a:t>Or this</a:t>
            </a:r>
          </a:p>
          <a:p>
            <a:pPr marL="114300" indent="0">
              <a:buNone/>
            </a:pP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min(float x, float y)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return x &lt; y ? x : y 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3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6" y="2057400"/>
            <a:ext cx="7620000" cy="4800600"/>
          </a:xfrm>
        </p:spPr>
        <p:txBody>
          <a:bodyPr/>
          <a:lstStyle/>
          <a:p>
            <a:r>
              <a:rPr lang="en-US" dirty="0" smtClean="0"/>
              <a:t>WARNING: Try NOT to use it. </a:t>
            </a:r>
          </a:p>
          <a:p>
            <a:r>
              <a:rPr lang="en-US" dirty="0" smtClean="0"/>
              <a:t>It should be used rarely. </a:t>
            </a:r>
          </a:p>
          <a:p>
            <a:r>
              <a:rPr lang="en-US" dirty="0" smtClean="0"/>
              <a:t>The only correct use (in C not C++)  is for error handling. </a:t>
            </a:r>
          </a:p>
          <a:p>
            <a:r>
              <a:rPr lang="en-US" dirty="0" smtClean="0"/>
              <a:t>If you are using it for something else you are doing it wrong.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142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Continued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255" y="1417638"/>
            <a:ext cx="3990904" cy="5294058"/>
          </a:xfrm>
        </p:spPr>
      </p:pic>
    </p:spTree>
    <p:extLst>
      <p:ext uri="{BB962C8B-B14F-4D97-AF65-F5344CB8AC3E}">
        <p14:creationId xmlns:p14="http://schemas.microsoft.com/office/powerpoint/2010/main" val="157788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FLOW OF CONTROL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0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3738"/>
            <a:ext cx="7620000" cy="1143000"/>
          </a:xfrm>
        </p:spPr>
        <p:txBody>
          <a:bodyPr/>
          <a:lstStyle/>
          <a:p>
            <a:r>
              <a:rPr lang="en-US" dirty="0"/>
              <a:t>All of these operators have the </a:t>
            </a:r>
            <a:r>
              <a:rPr lang="en-US" dirty="0" err="1"/>
              <a:t>int</a:t>
            </a:r>
            <a:r>
              <a:rPr lang="en-US" dirty="0"/>
              <a:t> value 0 or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5" name="Content Placeholder 6" descr="a_book_on_c_pdf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r="2403"/>
          <a:stretch/>
        </p:blipFill>
        <p:spPr>
          <a:xfrm>
            <a:off x="1228725" y="3116086"/>
            <a:ext cx="7219950" cy="3741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150" y="2264688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Their chief us  is to test data to affect flow of control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3126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statement provides a way of choosing on whether or not to execute a statement.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statements provide for iterative execution. </a:t>
            </a:r>
          </a:p>
          <a:p>
            <a:r>
              <a:rPr lang="en-US" dirty="0" smtClean="0"/>
              <a:t>The body of a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  <a:r>
              <a:rPr lang="en-US" dirty="0" smtClean="0"/>
              <a:t> statement executes at least once.</a:t>
            </a:r>
          </a:p>
          <a:p>
            <a:r>
              <a:rPr lang="en-US" dirty="0" smtClean="0"/>
              <a:t>To avoid infinite loops make sure the expression controlling the loop eventually becomes 0. </a:t>
            </a:r>
          </a:p>
          <a:p>
            <a:r>
              <a:rPr lang="en-US" dirty="0" smtClean="0"/>
              <a:t>These four statements cause unconditional flow of control and should be minimized. 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oto</a:t>
            </a: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reak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ontinue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eturn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2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9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Equivalent to what other languages call subroutines or procedures</a:t>
            </a:r>
          </a:p>
          <a:p>
            <a:r>
              <a:rPr lang="en-US" dirty="0" smtClean="0"/>
              <a:t>It’s a chunk of statements grouped together and given a name</a:t>
            </a:r>
          </a:p>
          <a:p>
            <a:r>
              <a:rPr lang="en-US" dirty="0" smtClean="0"/>
              <a:t>You can call it repeatedly by writing the name</a:t>
            </a:r>
          </a:p>
          <a:p>
            <a:r>
              <a:rPr lang="en-US" dirty="0" smtClean="0"/>
              <a:t>For example a greeting function</a:t>
            </a:r>
          </a:p>
          <a:p>
            <a:r>
              <a:rPr lang="en-US" dirty="0" smtClean="0"/>
              <a:t>Example: </a:t>
            </a:r>
            <a:r>
              <a:rPr lang="en-US" b="1" dirty="0" err="1" smtClean="0"/>
              <a:t>greeeting.c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8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not only for repeated use of functionality </a:t>
            </a:r>
          </a:p>
          <a:p>
            <a:r>
              <a:rPr lang="en-US" dirty="0" smtClean="0"/>
              <a:t>But also for breaking down a problem. 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Write a program that prints each line of its input that contains a particular string. </a:t>
            </a:r>
          </a:p>
          <a:p>
            <a:pPr lvl="1"/>
            <a:endParaRPr lang="en-US" dirty="0"/>
          </a:p>
          <a:p>
            <a:r>
              <a:rPr lang="en-US" dirty="0" smtClean="0"/>
              <a:t>Functionally can be decomposed into: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While (</a:t>
            </a:r>
            <a:r>
              <a:rPr lang="en-US" dirty="0" err="1" smtClean="0"/>
              <a:t>MoreLInes</a:t>
            </a:r>
            <a:r>
              <a:rPr lang="en-US" dirty="0" smtClean="0"/>
              <a:t>()</a:t>
            </a:r>
          </a:p>
          <a:p>
            <a:pPr lvl="1">
              <a:buFontTx/>
              <a:buChar char="-"/>
            </a:pPr>
            <a:r>
              <a:rPr lang="en-US" dirty="0" smtClean="0"/>
              <a:t>If </a:t>
            </a:r>
            <a:r>
              <a:rPr lang="en-US" dirty="0" err="1" smtClean="0"/>
              <a:t>LIneContainsPattern</a:t>
            </a:r>
            <a:r>
              <a:rPr lang="en-US" dirty="0" smtClean="0"/>
              <a:t>()</a:t>
            </a:r>
          </a:p>
          <a:p>
            <a:pPr lvl="2">
              <a:buFontTx/>
              <a:buChar char="-"/>
            </a:pPr>
            <a:r>
              <a:rPr lang="en-US" dirty="0" smtClean="0"/>
              <a:t>Print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74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is a complete program subunit </a:t>
            </a:r>
          </a:p>
          <a:p>
            <a:r>
              <a:rPr lang="en-US" dirty="0" smtClean="0"/>
              <a:t>You can declare variables within it just like you can on main</a:t>
            </a:r>
          </a:p>
          <a:p>
            <a:r>
              <a:rPr lang="en-US" dirty="0" smtClean="0"/>
              <a:t>The variable *scope* is just within the function</a:t>
            </a:r>
          </a:p>
          <a:p>
            <a:r>
              <a:rPr lang="en-US" dirty="0" smtClean="0"/>
              <a:t>Variables declared inside a function are called </a:t>
            </a:r>
            <a:r>
              <a:rPr lang="en-US" b="1" dirty="0" smtClean="0"/>
              <a:t>Local variables</a:t>
            </a:r>
          </a:p>
          <a:p>
            <a:r>
              <a:rPr lang="en-US" b="1" dirty="0" smtClean="0"/>
              <a:t>Local Variables only exist within the scope of a function. </a:t>
            </a:r>
          </a:p>
          <a:p>
            <a:r>
              <a:rPr lang="en-US" dirty="0" smtClean="0"/>
              <a:t>Every time you enter the function the local variable is created and initialized all over again.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Locals.c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83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 we return values ? </a:t>
            </a:r>
          </a:p>
          <a:p>
            <a:r>
              <a:rPr lang="en-US" dirty="0" smtClean="0"/>
              <a:t>One option is returning a value with the return statement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Return.c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92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options:</a:t>
            </a:r>
          </a:p>
          <a:p>
            <a:pPr lvl="1"/>
            <a:r>
              <a:rPr lang="en-US" dirty="0" smtClean="0"/>
              <a:t>By Value </a:t>
            </a:r>
          </a:p>
          <a:p>
            <a:pPr lvl="1"/>
            <a:r>
              <a:rPr lang="en-US" dirty="0" smtClean="0"/>
              <a:t>By Reference</a:t>
            </a:r>
          </a:p>
          <a:p>
            <a:pPr lvl="1"/>
            <a:endParaRPr lang="en-US" dirty="0"/>
          </a:p>
          <a:p>
            <a:r>
              <a:rPr lang="en-US" dirty="0" smtClean="0"/>
              <a:t>We have only used by value which doesn’t change the *value*.</a:t>
            </a:r>
          </a:p>
          <a:p>
            <a:r>
              <a:rPr lang="en-US" dirty="0" smtClean="0"/>
              <a:t>By reference we pass the **address** of the variable in memory so that we can change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4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F0 = </a:t>
            </a:r>
            <a:r>
              <a:rPr lang="en-US" dirty="0" smtClean="0"/>
              <a:t>1,</a:t>
            </a:r>
            <a:endParaRPr lang="en-US" dirty="0" smtClean="0"/>
          </a:p>
          <a:p>
            <a:r>
              <a:rPr lang="en-US" dirty="0" smtClean="0"/>
              <a:t>F1 = 1, </a:t>
            </a:r>
          </a:p>
          <a:p>
            <a:r>
              <a:rPr lang="en-US" dirty="0" smtClean="0"/>
              <a:t>In general</a:t>
            </a:r>
          </a:p>
          <a:p>
            <a:r>
              <a:rPr lang="en-US" dirty="0" smtClean="0"/>
              <a:t>F (</a:t>
            </a:r>
            <a:r>
              <a:rPr lang="en-US" dirty="0" err="1" smtClean="0"/>
              <a:t>i</a:t>
            </a:r>
            <a:r>
              <a:rPr lang="en-US" dirty="0" smtClean="0"/>
              <a:t> + 1) = F(</a:t>
            </a:r>
            <a:r>
              <a:rPr lang="en-US" dirty="0" err="1" smtClean="0"/>
              <a:t>i</a:t>
            </a:r>
            <a:r>
              <a:rPr lang="en-US" dirty="0" smtClean="0"/>
              <a:t>) + F(</a:t>
            </a:r>
            <a:r>
              <a:rPr lang="en-US" dirty="0" err="1" smtClean="0"/>
              <a:t>i</a:t>
            </a:r>
            <a:r>
              <a:rPr lang="en-US" dirty="0" smtClean="0"/>
              <a:t> – 1) for I = 1, 2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en-US" dirty="0" smtClean="0"/>
              <a:t>O</a:t>
            </a:r>
            <a:r>
              <a:rPr lang="is-IS" dirty="0" smtClean="0"/>
              <a:t>ne property is that the Fibonnaci quotients defined by:</a:t>
            </a:r>
          </a:p>
          <a:p>
            <a:r>
              <a:rPr lang="en-US" dirty="0" smtClean="0"/>
              <a:t>Q</a:t>
            </a:r>
            <a:r>
              <a:rPr lang="is-IS" dirty="0" smtClean="0"/>
              <a:t>(i) = {F (i) / F(i – 1)} for i = 1, 2, 3</a:t>
            </a:r>
          </a:p>
          <a:p>
            <a:endParaRPr lang="is-IS" dirty="0"/>
          </a:p>
          <a:p>
            <a:r>
              <a:rPr lang="en-US" dirty="0" smtClean="0"/>
              <a:t>C</a:t>
            </a:r>
            <a:r>
              <a:rPr lang="is-IS" dirty="0" smtClean="0"/>
              <a:t>onverges to the golden mean, which is (1 + sqrt(5))/2</a:t>
            </a:r>
          </a:p>
          <a:p>
            <a:r>
              <a:rPr lang="en-US" dirty="0" smtClean="0"/>
              <a:t>U</a:t>
            </a:r>
            <a:r>
              <a:rPr lang="is-IS" dirty="0" smtClean="0"/>
              <a:t>p to N = 46</a:t>
            </a:r>
          </a:p>
          <a:p>
            <a:r>
              <a:rPr lang="is-IS" dirty="0" smtClean="0"/>
              <a:t>Fibonacci.c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and False in 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Remember we talked about the (unary) negation operator  !</a:t>
            </a:r>
          </a:p>
          <a:p>
            <a:r>
              <a:rPr lang="en-US" dirty="0" smtClean="0"/>
              <a:t>Most experienced programmers would wince at the expression:</a:t>
            </a:r>
          </a:p>
          <a:p>
            <a:pPr marL="411480" lvl="1" indent="0">
              <a:buNone/>
            </a:pP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if </a:t>
            </a:r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(a != 0)</a:t>
            </a:r>
          </a:p>
          <a:p>
            <a:pPr marL="777240" lvl="2" indent="0">
              <a:buNone/>
            </a:pPr>
            <a:r>
              <a:rPr lang="is-IS" dirty="0">
                <a:latin typeface="Consolas"/>
                <a:cs typeface="Consolas"/>
              </a:rPr>
              <a:t>…</a:t>
            </a:r>
            <a:r>
              <a:rPr lang="is-IS" dirty="0" smtClean="0">
                <a:latin typeface="Consolas"/>
                <a:cs typeface="Consolas"/>
              </a:rPr>
              <a:t>.</a:t>
            </a:r>
            <a:endParaRPr lang="en-US" dirty="0" smtClean="0"/>
          </a:p>
          <a:p>
            <a:r>
              <a:rPr lang="en-US" dirty="0" smtClean="0"/>
              <a:t>Since C doesn’t have a </a:t>
            </a:r>
            <a:r>
              <a:rPr lang="en-US" dirty="0" err="1" smtClean="0"/>
              <a:t>boolean</a:t>
            </a:r>
            <a:r>
              <a:rPr lang="en-US" dirty="0" smtClean="0"/>
              <a:t> type. Then integer acts as such</a:t>
            </a:r>
          </a:p>
          <a:p>
            <a:r>
              <a:rPr lang="en-US" dirty="0" smtClean="0"/>
              <a:t>People write:</a:t>
            </a:r>
          </a:p>
          <a:p>
            <a:pPr marL="411480" lvl="1" indent="0">
              <a:buNone/>
            </a:pP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if (a)</a:t>
            </a:r>
            <a:endParaRPr lang="en-US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dirty="0" smtClean="0"/>
              <a:t>Because if a isn’t zero it acts as true;</a:t>
            </a:r>
          </a:p>
          <a:p>
            <a:r>
              <a:rPr lang="en-US" dirty="0" smtClean="0"/>
              <a:t>Example:</a:t>
            </a:r>
          </a:p>
          <a:p>
            <a:pPr marL="411480" lvl="1" indent="0">
              <a:buNone/>
            </a:pPr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one = 1;</a:t>
            </a:r>
          </a:p>
          <a:p>
            <a:pPr marL="411480" lvl="1" indent="0">
              <a:buNone/>
            </a:pPr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f (done)</a:t>
            </a:r>
          </a:p>
          <a:p>
            <a:pPr marL="777240" lvl="2" indent="0">
              <a:buNone/>
            </a:pPr>
            <a:r>
              <a:rPr lang="is-IS" dirty="0" smtClean="0">
                <a:solidFill>
                  <a:srgbClr val="3366FF"/>
                </a:solidFill>
                <a:latin typeface="Consolas"/>
                <a:cs typeface="Consolas"/>
              </a:rPr>
              <a:t>…</a:t>
            </a:r>
            <a:endParaRPr lang="en-US" dirty="0" smtClean="0">
              <a:solidFill>
                <a:srgbClr val="3366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231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loops ? For, while and do/while ? </a:t>
            </a:r>
          </a:p>
          <a:p>
            <a:r>
              <a:rPr lang="en-US" dirty="0" smtClean="0"/>
              <a:t>The break statement allows you to exit a loop at any point within it’s body. </a:t>
            </a:r>
          </a:p>
          <a:p>
            <a:r>
              <a:rPr lang="en-US" dirty="0" smtClean="0"/>
              <a:t>The loop is </a:t>
            </a:r>
            <a:r>
              <a:rPr lang="en-US" dirty="0" smtClean="0"/>
              <a:t>immediately </a:t>
            </a:r>
            <a:r>
              <a:rPr lang="en-US" dirty="0" smtClean="0"/>
              <a:t>terminated</a:t>
            </a:r>
          </a:p>
          <a:p>
            <a:r>
              <a:rPr lang="en-US" dirty="0" smtClean="0"/>
              <a:t>Program control resumes at the next statement following the loop</a:t>
            </a:r>
          </a:p>
          <a:p>
            <a:r>
              <a:rPr lang="en-US" dirty="0" smtClean="0"/>
              <a:t>It’s better to use for special purposes. </a:t>
            </a:r>
          </a:p>
          <a:p>
            <a:r>
              <a:rPr lang="en-US" dirty="0" smtClean="0"/>
              <a:t>Commonly used with Switch, which we will see later today. 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64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continued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7" name="Picture 6" descr="break_c_—__Users_gussand_NYU_CS21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7620000" cy="48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opposite of break</a:t>
            </a:r>
          </a:p>
          <a:p>
            <a:r>
              <a:rPr lang="en-US" dirty="0" smtClean="0"/>
              <a:t>Forces the next iteration of the loop to happen</a:t>
            </a:r>
          </a:p>
          <a:p>
            <a:r>
              <a:rPr lang="en-US" dirty="0" smtClean="0"/>
              <a:t>Skipping any code in between itself and the test condition of the loop</a:t>
            </a:r>
          </a:p>
          <a:p>
            <a:endParaRPr lang="en-US" dirty="0" smtClean="0"/>
          </a:p>
        </p:txBody>
      </p:sp>
      <p:pic>
        <p:nvPicPr>
          <p:cNvPr id="5" name="Picture 4" descr="continue_c_—__Users_gussand_NYU_CS21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283293"/>
            <a:ext cx="4597400" cy="35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0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Causes control to be passed back to the calling environment.  </a:t>
            </a:r>
          </a:p>
          <a:p>
            <a:r>
              <a:rPr lang="en-US" dirty="0" smtClean="0"/>
              <a:t>If an expression follows the keyword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then the value of the expression is passed back as well. 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loat minimum(float x, float y)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if (x &lt; y)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return x;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else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return y;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60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4666</TotalTime>
  <Words>850</Words>
  <Application>Microsoft Macintosh PowerPoint</Application>
  <PresentationFormat>On-screen Show (4:3)</PresentationFormat>
  <Paragraphs>156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Cambria</vt:lpstr>
      <vt:lpstr>Consolas</vt:lpstr>
      <vt:lpstr>Arial</vt:lpstr>
      <vt:lpstr>Adjacency</vt:lpstr>
      <vt:lpstr>CS2164 Lesson 8 Feb 22, 2016</vt:lpstr>
      <vt:lpstr>From last class</vt:lpstr>
      <vt:lpstr>Fibonacci numbers</vt:lpstr>
      <vt:lpstr>True and False in C</vt:lpstr>
      <vt:lpstr>New stuff</vt:lpstr>
      <vt:lpstr>Break Statement</vt:lpstr>
      <vt:lpstr>Break continued…</vt:lpstr>
      <vt:lpstr>Continue statement</vt:lpstr>
      <vt:lpstr>Return statement</vt:lpstr>
      <vt:lpstr>Switch statement</vt:lpstr>
      <vt:lpstr>Conditional operator</vt:lpstr>
      <vt:lpstr>PowerPoint Presentation</vt:lpstr>
      <vt:lpstr>Goto statement</vt:lpstr>
      <vt:lpstr>Goto Continued…</vt:lpstr>
      <vt:lpstr>SUMMARY OF FLOW OF CONTROL</vt:lpstr>
      <vt:lpstr>All of these operators have the int value 0 or 1</vt:lpstr>
      <vt:lpstr> </vt:lpstr>
      <vt:lpstr>functions</vt:lpstr>
      <vt:lpstr>Functions …</vt:lpstr>
      <vt:lpstr>Function Design</vt:lpstr>
      <vt:lpstr>Functions and Local Variables</vt:lpstr>
      <vt:lpstr>Returning values</vt:lpstr>
      <vt:lpstr>Passing values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Lesson 6  Feb 10, 2016</dc:title>
  <dc:creator>Gus Sandoval</dc:creator>
  <cp:lastModifiedBy>Gustavo Sandoval</cp:lastModifiedBy>
  <cp:revision>68</cp:revision>
  <dcterms:created xsi:type="dcterms:W3CDTF">2016-02-17T16:03:20Z</dcterms:created>
  <dcterms:modified xsi:type="dcterms:W3CDTF">2016-02-22T19:41:30Z</dcterms:modified>
</cp:coreProperties>
</file>