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2"/>
    <p:restoredTop sz="86306"/>
  </p:normalViewPr>
  <p:slideViewPr>
    <p:cSldViewPr snapToGrid="0" snapToObjects="1">
      <p:cViewPr>
        <p:scale>
          <a:sx n="115" d="100"/>
          <a:sy n="115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12: </a:t>
            </a:r>
            <a:r>
              <a:rPr lang="en-US" dirty="0" smtClean="0"/>
              <a:t>Reviewing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err="1" smtClean="0"/>
              <a:t>Instructorcl</a:t>
            </a:r>
            <a:r>
              <a:rPr lang="en-US" dirty="0" smtClean="0"/>
              <a:t>: Gustavo Sandoval </a:t>
            </a:r>
          </a:p>
          <a:p>
            <a:r>
              <a:rPr lang="en-US" dirty="0" err="1" smtClean="0"/>
              <a:t>gustavo.sandoval@nyu.edu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usual time</a:t>
            </a:r>
          </a:p>
          <a:p>
            <a:r>
              <a:rPr lang="en-US" dirty="0" smtClean="0"/>
              <a:t>Location:</a:t>
            </a:r>
          </a:p>
          <a:p>
            <a:pPr lvl="1"/>
            <a:r>
              <a:rPr lang="en-US" dirty="0" smtClean="0"/>
              <a:t>Pfizer(auditorium</a:t>
            </a:r>
            <a:r>
              <a:rPr lang="en-US" dirty="0"/>
              <a:t>) </a:t>
            </a:r>
            <a:r>
              <a:rPr lang="en-US" dirty="0" smtClean="0"/>
              <a:t> (5 </a:t>
            </a:r>
            <a:r>
              <a:rPr lang="en-US" dirty="0" err="1" smtClean="0"/>
              <a:t>Metrotech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your homework</a:t>
            </a:r>
          </a:p>
          <a:p>
            <a:r>
              <a:rPr lang="en-US" dirty="0" smtClean="0"/>
              <a:t>All the programs we have done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Flow of Control (if, while, for)</a:t>
            </a:r>
          </a:p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Scope of variables</a:t>
            </a:r>
          </a:p>
          <a:p>
            <a:r>
              <a:rPr lang="en-US" dirty="0" smtClean="0"/>
              <a:t>Strings 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Pointers and Strings</a:t>
            </a:r>
          </a:p>
          <a:p>
            <a:r>
              <a:rPr lang="en-US" dirty="0" smtClean="0"/>
              <a:t>Not Included in this test: </a:t>
            </a:r>
          </a:p>
          <a:p>
            <a:pPr lvl="1"/>
            <a:r>
              <a:rPr lang="en-US" dirty="0" smtClean="0"/>
              <a:t>Dynamic Memory Management.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programs we reviewed in class</a:t>
            </a:r>
          </a:p>
          <a:p>
            <a:r>
              <a:rPr lang="en-US" dirty="0" smtClean="0"/>
              <a:t>Try to write some of the string functions like:</a:t>
            </a:r>
          </a:p>
          <a:p>
            <a:pPr lvl="1"/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Strcpy</a:t>
            </a:r>
            <a:endParaRPr lang="en-US" dirty="0" smtClean="0"/>
          </a:p>
          <a:p>
            <a:pPr lvl="1"/>
            <a:r>
              <a:rPr lang="en-US" dirty="0" err="1" smtClean="0"/>
              <a:t>Strcat</a:t>
            </a:r>
            <a:endParaRPr lang="en-US" dirty="0" smtClean="0"/>
          </a:p>
          <a:p>
            <a:pPr lvl="1"/>
            <a:r>
              <a:rPr lang="en-US" dirty="0" err="1" smtClean="0"/>
              <a:t>Strcmp</a:t>
            </a:r>
            <a:endParaRPr lang="en-US" dirty="0" smtClean="0"/>
          </a:p>
          <a:p>
            <a:pPr lvl="1"/>
            <a:r>
              <a:rPr lang="en-US" dirty="0" err="1" smtClean="0"/>
              <a:t>Strchr</a:t>
            </a:r>
            <a:endParaRPr lang="en-US" dirty="0" smtClean="0"/>
          </a:p>
          <a:p>
            <a:pPr lvl="1"/>
            <a:r>
              <a:rPr lang="en-US" dirty="0" err="1" smtClean="0"/>
              <a:t>Strstr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19193</TotalTime>
  <Words>96</Words>
  <Application>Microsoft Macintosh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</vt:lpstr>
      <vt:lpstr>Arial</vt:lpstr>
      <vt:lpstr>Adjacency</vt:lpstr>
      <vt:lpstr>CS2164 Lesson 12: Reviewing </vt:lpstr>
      <vt:lpstr>Midterm</vt:lpstr>
      <vt:lpstr>Topics for midterm</vt:lpstr>
      <vt:lpstr>Specifically</vt:lpstr>
      <vt:lpstr>Suggestions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148</cp:revision>
  <dcterms:created xsi:type="dcterms:W3CDTF">2016-02-17T16:03:20Z</dcterms:created>
  <dcterms:modified xsi:type="dcterms:W3CDTF">2016-03-07T21:21:19Z</dcterms:modified>
</cp:coreProperties>
</file>