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70" r:id="rId12"/>
    <p:sldId id="266" r:id="rId13"/>
    <p:sldId id="271" r:id="rId14"/>
    <p:sldId id="268" r:id="rId15"/>
    <p:sldId id="273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666"/>
  </p:normalViewPr>
  <p:slideViewPr>
    <p:cSldViewPr snapToGrid="0" snapToObjects="1">
      <p:cViewPr varScale="1">
        <p:scale>
          <a:sx n="94" d="100"/>
          <a:sy n="9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3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8EBC-6115-D043-8ADF-29CAAD2FB5CE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forking/index.html" TargetMode="External"/><Relationship Id="rId4" Type="http://schemas.openxmlformats.org/officeDocument/2006/relationships/hyperlink" Target="http://git-scm.com/video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github.com/activities/hello-world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ma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Initialize: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Track: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&lt;filename&gt;</a:t>
            </a:r>
          </a:p>
          <a:p>
            <a:r>
              <a:rPr lang="en-US" dirty="0" smtClean="0"/>
              <a:t>Commit: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“message” &lt;filename&gt; </a:t>
            </a:r>
          </a:p>
          <a:p>
            <a:r>
              <a:rPr lang="en-US" dirty="0" smtClean="0"/>
              <a:t>Push: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practice in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computes the length of a string. </a:t>
            </a:r>
          </a:p>
          <a:p>
            <a:r>
              <a:rPr lang="en-US" dirty="0" smtClean="0"/>
              <a:t>See the skeleton in strlen2.c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this directory to your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.</a:t>
            </a:r>
          </a:p>
          <a:p>
            <a:r>
              <a:rPr lang="en-US" dirty="0" smtClean="0"/>
              <a:t>Create the repo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Follow instructions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Let’s edit it...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 via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Cloning a repository (video)</a:t>
            </a:r>
          </a:p>
          <a:p>
            <a:r>
              <a:rPr lang="en-US" dirty="0" smtClean="0"/>
              <a:t>Forking a repository </a:t>
            </a:r>
            <a:r>
              <a:rPr lang="en-US" dirty="0"/>
              <a:t>(video)</a:t>
            </a:r>
            <a:endParaRPr lang="en-US" dirty="0" smtClean="0"/>
          </a:p>
          <a:p>
            <a:r>
              <a:rPr lang="en-US" dirty="0" smtClean="0"/>
              <a:t>Contributing via pull requests </a:t>
            </a:r>
            <a:r>
              <a:rPr lang="en-US" dirty="0"/>
              <a:t>(video)</a:t>
            </a:r>
          </a:p>
        </p:txBody>
      </p:sp>
    </p:spTree>
    <p:extLst>
      <p:ext uri="{BB962C8B-B14F-4D97-AF65-F5344CB8AC3E}">
        <p14:creationId xmlns:p14="http://schemas.microsoft.com/office/powerpoint/2010/main" val="7597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reading on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https://guides.github.com/activities/hello-world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://guides.github.com/activities/forking/index.html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videos:</a:t>
            </a:r>
          </a:p>
          <a:p>
            <a:pPr lvl="1"/>
            <a:r>
              <a:rPr lang="en-US" dirty="0">
                <a:hlinkClick r:id="rId4"/>
              </a:rPr>
              <a:t>http://git-scm.com/videos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=0fKg7e37bQE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1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Stringlength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67" y="1825625"/>
            <a:ext cx="6132265" cy="4351338"/>
          </a:xfrm>
        </p:spPr>
      </p:pic>
    </p:spTree>
    <p:extLst>
      <p:ext uri="{BB962C8B-B14F-4D97-AF65-F5344CB8AC3E}">
        <p14:creationId xmlns:p14="http://schemas.microsoft.com/office/powerpoint/2010/main" val="49165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Fahrenheit to Celsius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prints out the Fahrenheit temperatures from 0 – 300  and their corresponding Celsius equivalents. </a:t>
            </a:r>
          </a:p>
          <a:p>
            <a:r>
              <a:rPr lang="en-US" dirty="0" smtClean="0"/>
              <a:t>The formula is: </a:t>
            </a:r>
            <a:r>
              <a:rPr lang="en-US" dirty="0"/>
              <a:t>C = 5/9(F-32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Print them in 10 F degrees increments</a:t>
            </a:r>
          </a:p>
          <a:p>
            <a:r>
              <a:rPr lang="en-US" dirty="0" smtClean="0"/>
              <a:t>Push the program and your changes to your </a:t>
            </a:r>
            <a:r>
              <a:rPr lang="en-US" dirty="0" err="1" smtClean="0"/>
              <a:t>git</a:t>
            </a:r>
            <a:r>
              <a:rPr lang="en-US" dirty="0" smtClean="0"/>
              <a:t> repo. </a:t>
            </a:r>
          </a:p>
          <a:p>
            <a:r>
              <a:rPr lang="en-US" dirty="0" smtClean="0"/>
              <a:t>Due by next wed@ 2:00pm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should look like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6" name="Content Placeholder 5" descr="2__ba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919" r="-369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624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exercise our:</a:t>
            </a:r>
          </a:p>
          <a:p>
            <a:pPr lvl="1"/>
            <a:r>
              <a:rPr lang="en-US" dirty="0" smtClean="0"/>
              <a:t>Edit, compile, execute cycle</a:t>
            </a:r>
          </a:p>
          <a:p>
            <a:r>
              <a:rPr lang="en-US" dirty="0"/>
              <a:t>Download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Learn about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Commit code to your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Write a couple of simple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version control problem:</a:t>
            </a:r>
          </a:p>
          <a:p>
            <a:pPr lvl="1"/>
            <a:r>
              <a:rPr lang="en-US" dirty="0" smtClean="0"/>
              <a:t>How to maintain different versions of your work</a:t>
            </a:r>
          </a:p>
          <a:p>
            <a:pPr lvl="1"/>
            <a:r>
              <a:rPr lang="en-US" dirty="0" smtClean="0"/>
              <a:t>Synchronize work with peers working on the same projects</a:t>
            </a:r>
          </a:p>
          <a:p>
            <a:pPr lvl="1"/>
            <a:r>
              <a:rPr lang="en-US" dirty="0" smtClean="0"/>
              <a:t>Resolve conflicts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Google Docs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Centralized (SCCS, RCS):</a:t>
            </a:r>
          </a:p>
          <a:p>
            <a:pPr lvl="1"/>
            <a:r>
              <a:rPr lang="en-US" dirty="0" smtClean="0"/>
              <a:t>Systems have a copy of the project hosted on a centralized server</a:t>
            </a:r>
          </a:p>
          <a:p>
            <a:pPr lvl="1"/>
            <a:r>
              <a:rPr lang="en-US" dirty="0" smtClean="0"/>
              <a:t>Everyone connects to the server to make changes</a:t>
            </a:r>
          </a:p>
          <a:p>
            <a:pPr lvl="1"/>
            <a:r>
              <a:rPr lang="en-US" dirty="0" smtClean="0"/>
              <a:t>Everyone gets access and can make changes</a:t>
            </a:r>
          </a:p>
          <a:p>
            <a:pPr lvl="1"/>
            <a:r>
              <a:rPr lang="en-US" dirty="0" smtClean="0"/>
              <a:t>First come – first served</a:t>
            </a:r>
          </a:p>
          <a:p>
            <a:r>
              <a:rPr lang="en-US" dirty="0" smtClean="0"/>
              <a:t>Distributed (CVS, Subversion, </a:t>
            </a:r>
            <a:r>
              <a:rPr lang="en-US" dirty="0" err="1" smtClean="0"/>
              <a:t>Git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Every developer has a copy of the entire project</a:t>
            </a:r>
          </a:p>
          <a:p>
            <a:pPr lvl="1"/>
            <a:r>
              <a:rPr lang="en-US" dirty="0" smtClean="0"/>
              <a:t>Developers can make changes to their copy without affecting the master copy or other </a:t>
            </a:r>
            <a:r>
              <a:rPr lang="en-US" dirty="0" err="1" smtClean="0"/>
              <a:t>devs</a:t>
            </a:r>
            <a:endParaRPr lang="en-US" dirty="0" smtClean="0"/>
          </a:p>
          <a:p>
            <a:pPr lvl="1"/>
            <a:r>
              <a:rPr lang="en-US" dirty="0" smtClean="0"/>
              <a:t>Later changes can be synchronized</a:t>
            </a:r>
          </a:p>
          <a:p>
            <a:pPr lvl="1"/>
            <a:r>
              <a:rPr lang="en-US" dirty="0" smtClean="0"/>
              <a:t>“owner” can choose which changes to accept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91" y="1600201"/>
            <a:ext cx="3124618" cy="4525963"/>
          </a:xfrm>
        </p:spPr>
      </p:pic>
    </p:spTree>
    <p:extLst>
      <p:ext uri="{BB962C8B-B14F-4D97-AF65-F5344CB8AC3E}">
        <p14:creationId xmlns:p14="http://schemas.microsoft.com/office/powerpoint/2010/main" val="6408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 a distributed version control system</a:t>
            </a:r>
          </a:p>
          <a:p>
            <a:pPr lvl="1"/>
            <a:r>
              <a:rPr lang="en-US" dirty="0" smtClean="0"/>
              <a:t>Tracks your project history</a:t>
            </a:r>
          </a:p>
          <a:p>
            <a:pPr lvl="1"/>
            <a:r>
              <a:rPr lang="en-US" dirty="0" smtClean="0"/>
              <a:t>Created by Linus Torvalds (also created Linux)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 of the providers that allow users to put repositories in the cloud. </a:t>
            </a:r>
          </a:p>
          <a:p>
            <a:pPr lvl="1"/>
            <a:r>
              <a:rPr lang="en-US" dirty="0" smtClean="0"/>
              <a:t>Allows </a:t>
            </a:r>
            <a:r>
              <a:rPr lang="en-US" dirty="0" err="1" smtClean="0"/>
              <a:t>git</a:t>
            </a:r>
            <a:r>
              <a:rPr lang="en-US" dirty="0" smtClean="0"/>
              <a:t> operations through a web interface, desktop and mobile apps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X: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git-scm.com/download/mac</a:t>
            </a:r>
            <a:r>
              <a:rPr lang="en-US" dirty="0" smtClean="0"/>
              <a:t> or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brew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You probably have it installed</a:t>
            </a:r>
          </a:p>
        </p:txBody>
      </p:sp>
    </p:spTree>
    <p:extLst>
      <p:ext uri="{BB962C8B-B14F-4D97-AF65-F5344CB8AC3E}">
        <p14:creationId xmlns:p14="http://schemas.microsoft.com/office/powerpoint/2010/main" val="5219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80" y="780596"/>
            <a:ext cx="7877940" cy="53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0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asic operations:</a:t>
            </a:r>
          </a:p>
          <a:p>
            <a:r>
              <a:rPr lang="en-US" dirty="0" smtClean="0"/>
              <a:t>Initialize:</a:t>
            </a:r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this directory is a repo. </a:t>
            </a:r>
          </a:p>
          <a:p>
            <a:r>
              <a:rPr lang="en-US" dirty="0" smtClean="0"/>
              <a:t>Track:</a:t>
            </a:r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which files you will be working with. </a:t>
            </a:r>
          </a:p>
          <a:p>
            <a:r>
              <a:rPr lang="en-US" dirty="0" smtClean="0"/>
              <a:t>Commit:</a:t>
            </a:r>
          </a:p>
          <a:p>
            <a:pPr lvl="1"/>
            <a:r>
              <a:rPr lang="en-US" dirty="0" smtClean="0"/>
              <a:t>“check in” the changes to the files on your local repo.</a:t>
            </a:r>
          </a:p>
          <a:p>
            <a:r>
              <a:rPr lang="en-US" dirty="0" smtClean="0"/>
              <a:t>Push:</a:t>
            </a:r>
          </a:p>
          <a:p>
            <a:pPr lvl="1"/>
            <a:r>
              <a:rPr lang="en-US" dirty="0" smtClean="0"/>
              <a:t>Publish your changes to the remote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463</Words>
  <Application>Microsoft Macintosh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CS2164 Lab 2</vt:lpstr>
      <vt:lpstr>Objectives </vt:lpstr>
      <vt:lpstr>Git</vt:lpstr>
      <vt:lpstr>Options for version Control</vt:lpstr>
      <vt:lpstr>git</vt:lpstr>
      <vt:lpstr>Git &amp; Github</vt:lpstr>
      <vt:lpstr>Install Git</vt:lpstr>
      <vt:lpstr>Windows</vt:lpstr>
      <vt:lpstr>Git Workflow</vt:lpstr>
      <vt:lpstr>Git Commands</vt:lpstr>
      <vt:lpstr>Remember the practice in class:</vt:lpstr>
      <vt:lpstr>Let’s add this directory to your repo</vt:lpstr>
      <vt:lpstr>Collaborating via Github</vt:lpstr>
      <vt:lpstr>More reading on git</vt:lpstr>
      <vt:lpstr>Homework Stringlength :</vt:lpstr>
      <vt:lpstr>Homework: Fahrenheit to Celsius</vt:lpstr>
      <vt:lpstr>Output should look like…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Sandoval</dc:creator>
  <cp:lastModifiedBy>Gustavo Sandoval</cp:lastModifiedBy>
  <cp:revision>9</cp:revision>
  <dcterms:created xsi:type="dcterms:W3CDTF">2016-01-29T18:18:18Z</dcterms:created>
  <dcterms:modified xsi:type="dcterms:W3CDTF">2016-02-08T19:52:06Z</dcterms:modified>
</cp:coreProperties>
</file>