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71" r:id="rId6"/>
    <p:sldId id="262" r:id="rId7"/>
    <p:sldId id="263" r:id="rId8"/>
    <p:sldId id="274" r:id="rId9"/>
    <p:sldId id="264" r:id="rId10"/>
    <p:sldId id="275" r:id="rId11"/>
    <p:sldId id="265" r:id="rId12"/>
    <p:sldId id="266" r:id="rId13"/>
    <p:sldId id="267" r:id="rId14"/>
    <p:sldId id="268" r:id="rId15"/>
    <p:sldId id="269" r:id="rId16"/>
    <p:sldId id="281" r:id="rId17"/>
    <p:sldId id="272" r:id="rId18"/>
    <p:sldId id="276" r:id="rId19"/>
    <p:sldId id="277" r:id="rId20"/>
    <p:sldId id="278" r:id="rId21"/>
    <p:sldId id="279" r:id="rId22"/>
    <p:sldId id="280" r:id="rId23"/>
    <p:sldId id="270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/>
    <p:restoredTop sz="94745"/>
  </p:normalViewPr>
  <p:slideViewPr>
    <p:cSldViewPr snapToGrid="0" snapToObjects="1">
      <p:cViewPr>
        <p:scale>
          <a:sx n="115" d="100"/>
          <a:sy n="115" d="100"/>
        </p:scale>
        <p:origin x="-208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DB6E-5E5A-D64F-BC9B-82536EC5F491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D559-9B21-0E4C-AAEA-047CF964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7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DB6E-5E5A-D64F-BC9B-82536EC5F491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D559-9B21-0E4C-AAEA-047CF964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7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DB6E-5E5A-D64F-BC9B-82536EC5F491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D559-9B21-0E4C-AAEA-047CF964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1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DB6E-5E5A-D64F-BC9B-82536EC5F491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D559-9B21-0E4C-AAEA-047CF964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7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DB6E-5E5A-D64F-BC9B-82536EC5F491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D559-9B21-0E4C-AAEA-047CF964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2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DB6E-5E5A-D64F-BC9B-82536EC5F491}" type="datetimeFigureOut">
              <a:rPr lang="en-US" smtClean="0"/>
              <a:t>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D559-9B21-0E4C-AAEA-047CF964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4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DB6E-5E5A-D64F-BC9B-82536EC5F491}" type="datetimeFigureOut">
              <a:rPr lang="en-US" smtClean="0"/>
              <a:t>1/30/16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D559-9B21-0E4C-AAEA-047CF964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2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DB6E-5E5A-D64F-BC9B-82536EC5F491}" type="datetimeFigureOut">
              <a:rPr lang="en-US" smtClean="0"/>
              <a:t>1/30/16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D559-9B21-0E4C-AAEA-047CF964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9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DB6E-5E5A-D64F-BC9B-82536EC5F491}" type="datetimeFigureOut">
              <a:rPr lang="en-US" smtClean="0"/>
              <a:t>1/30/16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D559-9B21-0E4C-AAEA-047CF964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7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DB6E-5E5A-D64F-BC9B-82536EC5F491}" type="datetimeFigureOut">
              <a:rPr lang="en-US" smtClean="0"/>
              <a:t>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D559-9B21-0E4C-AAEA-047CF964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2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DB6E-5E5A-D64F-BC9B-82536EC5F491}" type="datetimeFigureOut">
              <a:rPr lang="en-US" smtClean="0"/>
              <a:t>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D559-9B21-0E4C-AAEA-047CF964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1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4DB6E-5E5A-D64F-BC9B-82536EC5F491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CD559-9B21-0E4C-AAEA-047CF964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5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earn.wheelhouse.io/events/nyu" TargetMode="External"/><Relationship Id="rId3" Type="http://schemas.openxmlformats.org/officeDocument/2006/relationships/hyperlink" Target="https://guides.github.com/activities/forking/index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youtube.com/watch?v=mgooqyWMTx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CS2164</a:t>
            </a:r>
            <a:br>
              <a:rPr lang="en-US" dirty="0" smtClean="0"/>
            </a:br>
            <a:r>
              <a:rPr lang="en-US" dirty="0" smtClean="0"/>
              <a:t>Lesson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 to programming using C</a:t>
            </a:r>
          </a:p>
          <a:p>
            <a:r>
              <a:rPr lang="en-US" dirty="0" smtClean="0"/>
              <a:t>Instructor: Gustavo Sandoval 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ustavo.sandoval@nyu.edu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6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power(</a:t>
            </a:r>
            <a:r>
              <a:rPr lang="en-US" dirty="0" err="1" smtClean="0"/>
              <a:t>int</a:t>
            </a:r>
            <a:r>
              <a:rPr lang="en-US" dirty="0" smtClean="0"/>
              <a:t> m, 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39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POWER.c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C, parameters to functions are </a:t>
            </a:r>
            <a:r>
              <a:rPr lang="en-US" b="1" dirty="0" smtClean="0"/>
              <a:t>ALWAYS passed by value. </a:t>
            </a:r>
          </a:p>
          <a:p>
            <a:r>
              <a:rPr lang="en-US" dirty="0"/>
              <a:t>V</a:t>
            </a:r>
            <a:r>
              <a:rPr lang="en-US" dirty="0" smtClean="0"/>
              <a:t>ariables passed as arguments will not change on the calling environment. </a:t>
            </a:r>
          </a:p>
          <a:p>
            <a:r>
              <a:rPr lang="en-US" dirty="0" smtClean="0"/>
              <a:t>Demo: </a:t>
            </a:r>
            <a:r>
              <a:rPr lang="en-US" b="1" dirty="0" err="1" smtClean="0"/>
              <a:t>nochange.c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959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&amp; STRINGS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8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used when we need many variables of the same type. 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a[10];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har s[10];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index always starts at 0</a:t>
            </a:r>
          </a:p>
          <a:p>
            <a:r>
              <a:rPr lang="en-US" dirty="0" smtClean="0"/>
              <a:t>DEMO: </a:t>
            </a:r>
            <a:endParaRPr lang="en-US" dirty="0" smtClean="0"/>
          </a:p>
          <a:p>
            <a:pPr lvl="1"/>
            <a:r>
              <a:rPr lang="en-US" dirty="0" smtClean="0"/>
              <a:t>max, min grades </a:t>
            </a:r>
            <a:r>
              <a:rPr lang="en-US" dirty="0" smtClean="0"/>
              <a:t>program.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375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array of characters</a:t>
            </a:r>
          </a:p>
          <a:p>
            <a:r>
              <a:rPr lang="en-US" dirty="0"/>
              <a:t>A</a:t>
            </a:r>
            <a:r>
              <a:rPr lang="en-US" dirty="0" smtClean="0"/>
              <a:t> lot of functionality in the &lt;</a:t>
            </a:r>
            <a:r>
              <a:rPr lang="en-US" dirty="0" err="1" smtClean="0"/>
              <a:t>string.h</a:t>
            </a:r>
            <a:r>
              <a:rPr lang="en-US" dirty="0" smtClean="0"/>
              <a:t>&gt; header file</a:t>
            </a:r>
          </a:p>
          <a:p>
            <a:r>
              <a:rPr lang="en-US" dirty="0" smtClean="0"/>
              <a:t>Length of a string = </a:t>
            </a:r>
            <a:r>
              <a:rPr lang="en-US" dirty="0" err="1" smtClean="0"/>
              <a:t>strlen</a:t>
            </a:r>
            <a:endParaRPr lang="en-US" dirty="0"/>
          </a:p>
          <a:p>
            <a:r>
              <a:rPr lang="en-US" dirty="0" smtClean="0"/>
              <a:t>Length doesn’t take into account the null terminating character (‘\0</a:t>
            </a:r>
            <a:r>
              <a:rPr lang="en-US" dirty="0" smtClean="0"/>
              <a:t>’)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354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that use strings like </a:t>
            </a:r>
            <a:r>
              <a:rPr lang="en-US" dirty="0" err="1" smtClean="0"/>
              <a:t>printf</a:t>
            </a:r>
            <a:r>
              <a:rPr lang="en-US" dirty="0" smtClean="0"/>
              <a:t> use the null character (‘\0’) as a sentinel.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49" y="3543610"/>
            <a:ext cx="49784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Niceday.c</a:t>
            </a:r>
            <a:endParaRPr lang="en-US" dirty="0" smtClean="0"/>
          </a:p>
          <a:p>
            <a:r>
              <a:rPr lang="en-US" dirty="0" smtClean="0"/>
              <a:t>Demonstrates:</a:t>
            </a:r>
          </a:p>
          <a:p>
            <a:pPr lvl="1"/>
            <a:r>
              <a:rPr lang="en-US" dirty="0" smtClean="0"/>
              <a:t>How to get data using </a:t>
            </a:r>
            <a:r>
              <a:rPr lang="en-US" dirty="0" err="1" smtClean="0"/>
              <a:t>getchar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Isalpha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Adding the null terminating character to a string (‘\0’)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4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to running a program:</a:t>
            </a:r>
          </a:p>
          <a:p>
            <a:pPr lvl="1"/>
            <a:r>
              <a:rPr lang="en-US" dirty="0" smtClean="0"/>
              <a:t>Edit (</a:t>
            </a:r>
            <a:r>
              <a:rPr lang="en-US" b="1" dirty="0" smtClean="0"/>
              <a:t>Sublime, </a:t>
            </a:r>
            <a:r>
              <a:rPr lang="en-US" b="1" dirty="0" err="1" smtClean="0"/>
              <a:t>Emacs</a:t>
            </a:r>
            <a:r>
              <a:rPr lang="en-US" b="1" dirty="0" smtClean="0"/>
              <a:t>, vi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Compile  (</a:t>
            </a:r>
            <a:r>
              <a:rPr lang="en-US" b="1" dirty="0" smtClean="0"/>
              <a:t>cc </a:t>
            </a:r>
            <a:r>
              <a:rPr lang="en-US" b="1" dirty="0" err="1" smtClean="0"/>
              <a:t>program.c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Execute (</a:t>
            </a:r>
            <a:r>
              <a:rPr lang="en-US" b="1" dirty="0" smtClean="0"/>
              <a:t>./</a:t>
            </a:r>
            <a:r>
              <a:rPr lang="en-US" b="1" dirty="0" err="1" smtClean="0"/>
              <a:t>a.out</a:t>
            </a:r>
            <a:r>
              <a:rPr lang="en-US" dirty="0" smtClean="0"/>
              <a:t> or </a:t>
            </a:r>
            <a:r>
              <a:rPr lang="en-US" b="1" dirty="0" smtClean="0"/>
              <a:t>./</a:t>
            </a:r>
            <a:r>
              <a:rPr lang="en-US" b="1" dirty="0" err="1" smtClean="0"/>
              <a:t>a.exe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0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If we compiler another program in the same directory </a:t>
            </a:r>
            <a:r>
              <a:rPr lang="en-US" dirty="0" err="1" smtClean="0"/>
              <a:t>a.out</a:t>
            </a:r>
            <a:r>
              <a:rPr lang="en-US" dirty="0" smtClean="0"/>
              <a:t> will be overwritten. </a:t>
            </a:r>
          </a:p>
          <a:p>
            <a:r>
              <a:rPr lang="en-US" dirty="0" smtClean="0"/>
              <a:t>Solution (s):</a:t>
            </a:r>
          </a:p>
          <a:p>
            <a:pPr lvl="1"/>
            <a:r>
              <a:rPr lang="en-US" dirty="0" smtClean="0"/>
              <a:t>Use move </a:t>
            </a:r>
          </a:p>
          <a:p>
            <a:pPr lvl="2"/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Mv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a.out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strlen</a:t>
            </a:r>
            <a:endParaRPr lang="en-US" b="1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 smtClean="0"/>
              <a:t>Use a compiler switch (argument)</a:t>
            </a:r>
          </a:p>
          <a:p>
            <a:pPr lvl="2"/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cc –o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strlen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strlen.c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72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from last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32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loop </a:t>
            </a:r>
            <a:r>
              <a:rPr lang="en-US" dirty="0" err="1" smtClean="0"/>
              <a:t>vars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Remember:</a:t>
            </a:r>
          </a:p>
          <a:p>
            <a:pPr lvl="1"/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cc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std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=c99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program.c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dirty="0" smtClean="0"/>
              <a:t>We could even do:</a:t>
            </a:r>
          </a:p>
          <a:p>
            <a:pPr lvl="1"/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cc –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std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=c99 –o program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program.c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43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about the infinite loop ?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while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10)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(“hello”);	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Stop it with </a:t>
            </a:r>
            <a:r>
              <a:rPr lang="en-US" b="1" dirty="0" smtClean="0"/>
              <a:t>Control - C</a:t>
            </a:r>
            <a:r>
              <a:rPr lang="en-US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9967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Accomplished using the &gt; </a:t>
            </a:r>
          </a:p>
          <a:p>
            <a:pPr lvl="1"/>
            <a:r>
              <a:rPr lang="en-US" dirty="0" err="1" smtClean="0"/>
              <a:t>ls</a:t>
            </a:r>
            <a:r>
              <a:rPr lang="en-US" dirty="0" smtClean="0"/>
              <a:t> &gt; </a:t>
            </a:r>
            <a:r>
              <a:rPr lang="en-US" dirty="0" err="1" smtClean="0"/>
              <a:t>tmp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We can do it for a program too 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8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for Friday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Go through this tutorial:</a:t>
            </a:r>
          </a:p>
          <a:p>
            <a:pPr lvl="1"/>
            <a:r>
              <a:rPr lang="en-US" dirty="0">
                <a:hlinkClick r:id="rId2"/>
              </a:rPr>
              <a:t>https://learn.wheelhouse.io/events/nyu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Concepts: </a:t>
            </a:r>
          </a:p>
          <a:p>
            <a:pPr lvl="1"/>
            <a:r>
              <a:rPr lang="en-US" dirty="0" smtClean="0"/>
              <a:t>Fork</a:t>
            </a:r>
          </a:p>
          <a:p>
            <a:pPr lvl="1"/>
            <a:r>
              <a:rPr lang="en-US" dirty="0" smtClean="0"/>
              <a:t>Clone</a:t>
            </a:r>
          </a:p>
          <a:p>
            <a:pPr lvl="1"/>
            <a:r>
              <a:rPr lang="en-US" dirty="0" smtClean="0"/>
              <a:t>Pull request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reading:</a:t>
            </a:r>
          </a:p>
          <a:p>
            <a:pPr lvl="1"/>
            <a:r>
              <a:rPr lang="en-US" dirty="0">
                <a:hlinkClick r:id="rId3"/>
              </a:rPr>
              <a:t>https://guides.github.com/activities/forking/</a:t>
            </a:r>
            <a:r>
              <a:rPr lang="en-US" dirty="0" smtClean="0">
                <a:hlinkClick r:id="rId3"/>
              </a:rPr>
              <a:t>index.html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855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the following program by writing </a:t>
            </a:r>
            <a:r>
              <a:rPr lang="en-US" dirty="0" err="1" smtClean="0"/>
              <a:t>stringlength</a:t>
            </a:r>
            <a:r>
              <a:rPr lang="en-US" dirty="0" smtClean="0"/>
              <a:t>() function that prints the length of a string. Compare your result with the </a:t>
            </a:r>
            <a:r>
              <a:rPr lang="en-US" dirty="0" err="1" smtClean="0"/>
              <a:t>strlen</a:t>
            </a:r>
            <a:r>
              <a:rPr lang="en-US" dirty="0" smtClean="0"/>
              <a:t>() function in </a:t>
            </a:r>
            <a:r>
              <a:rPr lang="en-US" dirty="0" err="1" smtClean="0"/>
              <a:t>string.h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Looping mechanisms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2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b="1" dirty="0" smtClean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exprl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; expr2; expr3)</a:t>
            </a:r>
          </a:p>
          <a:p>
            <a:pPr marL="0" indent="0">
              <a:buNone/>
            </a:pP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	Statement;</a:t>
            </a:r>
            <a:endParaRPr lang="en-US" b="1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exprl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 smtClean="0"/>
              <a:t>while  </a:t>
            </a:r>
            <a:r>
              <a:rPr lang="en-US" b="1" dirty="0"/>
              <a:t>(expr2) {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statement;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expr3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}</a:t>
            </a:r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7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sz="24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 &lt; 10; </a:t>
            </a:r>
            <a:r>
              <a:rPr lang="en-US" sz="24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++)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pt-BR" sz="24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pt-BR" sz="2400" b="1" dirty="0" err="1" smtClean="0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pt-BR" sz="2400" b="1" dirty="0" smtClean="0">
                <a:latin typeface="Courier" charset="0"/>
                <a:ea typeface="Courier" charset="0"/>
                <a:cs typeface="Courier" charset="0"/>
              </a:rPr>
              <a:t>(”</a:t>
            </a:r>
            <a:r>
              <a:rPr lang="pt-BR" sz="2400" b="1" dirty="0" err="1" smtClean="0">
                <a:latin typeface="Courier" charset="0"/>
                <a:ea typeface="Courier" charset="0"/>
                <a:cs typeface="Courier" charset="0"/>
              </a:rPr>
              <a:t>Hello</a:t>
            </a:r>
            <a:r>
              <a:rPr lang="pt-BR" sz="2400" b="1" dirty="0" smtClean="0">
                <a:latin typeface="Courier" charset="0"/>
                <a:ea typeface="Courier" charset="0"/>
                <a:cs typeface="Courier" charset="0"/>
              </a:rPr>
              <a:t> world </a:t>
            </a:r>
            <a:r>
              <a:rPr lang="pt-BR" sz="2400" b="1" dirty="0">
                <a:latin typeface="Courier" charset="0"/>
                <a:ea typeface="Courier" charset="0"/>
                <a:cs typeface="Courier" charset="0"/>
              </a:rPr>
              <a:t>%</a:t>
            </a:r>
            <a:r>
              <a:rPr lang="pt-BR" sz="2400" b="1" dirty="0" err="1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pt-BR" sz="2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t-BR" sz="2400" b="1" dirty="0" smtClean="0"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pt-BR" sz="2400" b="1" dirty="0" err="1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pt-BR" sz="2400" b="1" dirty="0">
                <a:latin typeface="Courier" charset="0"/>
                <a:ea typeface="Courier" charset="0"/>
                <a:cs typeface="Courier" charset="0"/>
              </a:rPr>
              <a:t>", </a:t>
            </a:r>
            <a:r>
              <a:rPr lang="pt-BR" sz="2400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pt-BR" sz="2400" b="1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endParaRPr lang="pt-BR" sz="2400" dirty="0" smtClean="0"/>
          </a:p>
          <a:p>
            <a:r>
              <a:rPr lang="pt-BR" sz="2400" dirty="0" err="1" smtClean="0"/>
              <a:t>If</a:t>
            </a:r>
            <a:r>
              <a:rPr lang="pt-BR" sz="2400" dirty="0" smtClean="0"/>
              <a:t> </a:t>
            </a:r>
            <a:r>
              <a:rPr lang="pt-BR" sz="2400" dirty="0" err="1" smtClean="0"/>
              <a:t>this</a:t>
            </a:r>
            <a:r>
              <a:rPr lang="pt-BR" sz="2400" dirty="0" smtClean="0"/>
              <a:t> </a:t>
            </a:r>
            <a:r>
              <a:rPr lang="pt-BR" sz="2400" dirty="0" err="1" smtClean="0"/>
              <a:t>doesn’t</a:t>
            </a:r>
            <a:r>
              <a:rPr lang="pt-BR" sz="2400" dirty="0" smtClean="0"/>
              <a:t> </a:t>
            </a:r>
            <a:r>
              <a:rPr lang="pt-BR" sz="2400" dirty="0" err="1" smtClean="0"/>
              <a:t>work</a:t>
            </a:r>
            <a:r>
              <a:rPr lang="pt-BR" sz="2400" dirty="0" smtClean="0"/>
              <a:t> for </a:t>
            </a:r>
            <a:r>
              <a:rPr lang="pt-BR" sz="2400" dirty="0" err="1" smtClean="0"/>
              <a:t>you</a:t>
            </a:r>
            <a:r>
              <a:rPr lang="pt-BR" sz="2400" dirty="0" smtClean="0"/>
              <a:t> compile </a:t>
            </a:r>
            <a:r>
              <a:rPr lang="pt-BR" sz="2400" dirty="0" err="1" smtClean="0"/>
              <a:t>using</a:t>
            </a:r>
            <a:r>
              <a:rPr lang="pt-BR" sz="2400" dirty="0" smtClean="0"/>
              <a:t>:</a:t>
            </a:r>
          </a:p>
          <a:p>
            <a:pPr lvl="1"/>
            <a:r>
              <a:rPr lang="pt-BR" sz="2000" dirty="0" err="1" smtClean="0"/>
              <a:t>cc</a:t>
            </a:r>
            <a:r>
              <a:rPr lang="pt-BR" sz="2000" dirty="0" smtClean="0"/>
              <a:t> –</a:t>
            </a:r>
            <a:r>
              <a:rPr lang="pt-BR" sz="2000" dirty="0" err="1" smtClean="0"/>
              <a:t>std</a:t>
            </a:r>
            <a:r>
              <a:rPr lang="pt-BR" sz="2000" dirty="0" smtClean="0"/>
              <a:t>=c99 </a:t>
            </a:r>
            <a:r>
              <a:rPr lang="pt-BR" sz="2000" dirty="0" err="1" smtClean="0"/>
              <a:t>program.c</a:t>
            </a:r>
            <a:r>
              <a:rPr lang="pt-BR" sz="2000" dirty="0" smtClean="0"/>
              <a:t> </a:t>
            </a:r>
          </a:p>
          <a:p>
            <a:pPr marL="457200" lvl="1" indent="0">
              <a:buNone/>
            </a:pPr>
            <a:r>
              <a:rPr lang="pt-BR" sz="2000" dirty="0" smtClean="0"/>
              <a:t>	</a:t>
            </a:r>
            <a:endParaRPr lang="pt-BR" sz="2000" dirty="0"/>
          </a:p>
          <a:p>
            <a:pPr marL="0" indent="0">
              <a:buNone/>
            </a:pPr>
            <a:r>
              <a:rPr lang="en-US" sz="24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 = 0; </a:t>
            </a:r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&lt; 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10) {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pt-BR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pt-BR" sz="2400" b="1" dirty="0" err="1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pt-BR" sz="2400" b="1" dirty="0">
                <a:latin typeface="Courier" charset="0"/>
                <a:ea typeface="Courier" charset="0"/>
                <a:cs typeface="Courier" charset="0"/>
              </a:rPr>
              <a:t>(”</a:t>
            </a:r>
            <a:r>
              <a:rPr lang="pt-BR" sz="2400" b="1" dirty="0" err="1" smtClean="0">
                <a:latin typeface="Courier" charset="0"/>
                <a:ea typeface="Courier" charset="0"/>
                <a:cs typeface="Courier" charset="0"/>
              </a:rPr>
              <a:t>Hello</a:t>
            </a:r>
            <a:r>
              <a:rPr lang="pt-BR" sz="2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t-BR" sz="2400" b="1" dirty="0">
                <a:latin typeface="Courier" charset="0"/>
                <a:ea typeface="Courier" charset="0"/>
                <a:cs typeface="Courier" charset="0"/>
              </a:rPr>
              <a:t>world %</a:t>
            </a:r>
            <a:r>
              <a:rPr lang="pt-BR" sz="2400" b="1" dirty="0" err="1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pt-BR" sz="2400" b="1" dirty="0">
                <a:latin typeface="Courier" charset="0"/>
                <a:ea typeface="Courier" charset="0"/>
                <a:cs typeface="Courier" charset="0"/>
              </a:rPr>
              <a:t> \</a:t>
            </a:r>
            <a:r>
              <a:rPr lang="pt-BR" sz="2400" b="1" dirty="0" err="1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pt-BR" sz="2400" b="1" dirty="0">
                <a:latin typeface="Courier" charset="0"/>
                <a:ea typeface="Courier" charset="0"/>
                <a:cs typeface="Courier" charset="0"/>
              </a:rPr>
              <a:t>", </a:t>
            </a:r>
            <a:r>
              <a:rPr lang="pt-BR" sz="24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pt-BR" sz="2400" b="1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pt-BR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pt-BR" sz="2400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pt-BR" sz="2400" b="1" dirty="0" smtClean="0">
                <a:latin typeface="Courier" charset="0"/>
                <a:ea typeface="Courier" charset="0"/>
                <a:cs typeface="Courier" charset="0"/>
              </a:rPr>
              <a:t>++;</a:t>
            </a:r>
          </a:p>
          <a:p>
            <a:pPr marL="0" indent="0">
              <a:buNone/>
            </a:pPr>
            <a:r>
              <a:rPr lang="pt-BR" sz="2400" b="1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457200" lvl="1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25552" y="2341756"/>
            <a:ext cx="903248" cy="1739590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174488" y="2341756"/>
            <a:ext cx="1512850" cy="2141034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557454" y="2341755"/>
            <a:ext cx="3388113" cy="3010830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46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9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function provides a convenient way to encapsulate some computation</a:t>
            </a:r>
          </a:p>
          <a:p>
            <a:r>
              <a:rPr lang="en-US" dirty="0" smtClean="0"/>
              <a:t>A c program consists of one or more functions in one or more files</a:t>
            </a:r>
          </a:p>
          <a:p>
            <a:r>
              <a:rPr lang="en-US" dirty="0" smtClean="0"/>
              <a:t>There will be at least one: our old friend main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4995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the </a:t>
            </a:r>
            <a:r>
              <a:rPr lang="en-US" b="1" dirty="0"/>
              <a:t>function </a:t>
            </a:r>
            <a:r>
              <a:rPr lang="en-US" b="1" dirty="0" smtClean="0"/>
              <a:t>declaration </a:t>
            </a:r>
            <a:r>
              <a:rPr lang="en-US" b="1" dirty="0"/>
              <a:t>(or function prototype) </a:t>
            </a:r>
            <a:r>
              <a:rPr lang="en-US" dirty="0"/>
              <a:t>and the </a:t>
            </a:r>
            <a:r>
              <a:rPr lang="en-US" b="1" dirty="0"/>
              <a:t>function definition</a:t>
            </a:r>
            <a:r>
              <a:rPr lang="en-US" dirty="0"/>
              <a:t>.</a:t>
            </a:r>
          </a:p>
          <a:p>
            <a:r>
              <a:rPr lang="en-US" dirty="0"/>
              <a:t>Functions should be declared before they are used.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48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r</a:t>
            </a:r>
            <a:r>
              <a:rPr lang="en-US" dirty="0" smtClean="0">
                <a:latin typeface="Consolas"/>
                <a:cs typeface="Consolas"/>
              </a:rPr>
              <a:t>eturn-type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function-name(parameters 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Declarations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Statements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 err="1" smtClean="0">
                <a:latin typeface="Consolas"/>
                <a:cs typeface="Consolas"/>
              </a:rPr>
              <a:t>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main()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a;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/>
                <a:cs typeface="Consolas"/>
              </a:rPr>
              <a:t>Printf</a:t>
            </a:r>
            <a:r>
              <a:rPr lang="en-US" dirty="0" smtClean="0">
                <a:latin typeface="Consolas"/>
                <a:cs typeface="Consolas"/>
              </a:rPr>
              <a:t> (a);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Return 0;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725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3096</TotalTime>
  <Words>453</Words>
  <Application>Microsoft Macintosh PowerPoint</Application>
  <PresentationFormat>On-screen Show (4:3)</PresentationFormat>
  <Paragraphs>123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Consolas</vt:lpstr>
      <vt:lpstr>Courier</vt:lpstr>
      <vt:lpstr>Arial</vt:lpstr>
      <vt:lpstr>Office Theme</vt:lpstr>
      <vt:lpstr>CS2164 Lesson 3</vt:lpstr>
      <vt:lpstr>Recap from last class</vt:lpstr>
      <vt:lpstr>Looping mechanisms</vt:lpstr>
      <vt:lpstr>LOOPING MECHANISMS</vt:lpstr>
      <vt:lpstr>For loop</vt:lpstr>
      <vt:lpstr>functions</vt:lpstr>
      <vt:lpstr>FUNCTIONS</vt:lpstr>
      <vt:lpstr>PowerPoint Presentation</vt:lpstr>
      <vt:lpstr>Function definition</vt:lpstr>
      <vt:lpstr>Function Declaration</vt:lpstr>
      <vt:lpstr>DEMO</vt:lpstr>
      <vt:lpstr>Call by value</vt:lpstr>
      <vt:lpstr>Arrays &amp; STRINGS</vt:lpstr>
      <vt:lpstr>ARRAYS</vt:lpstr>
      <vt:lpstr>STRINGS</vt:lpstr>
      <vt:lpstr>PowerPoint Presentation</vt:lpstr>
      <vt:lpstr>Demo</vt:lpstr>
      <vt:lpstr>Operating System Considerations</vt:lpstr>
      <vt:lpstr>Compiler switches</vt:lpstr>
      <vt:lpstr>Declaring loop vars </vt:lpstr>
      <vt:lpstr>Interrupting a program</vt:lpstr>
      <vt:lpstr>Redirection</vt:lpstr>
      <vt:lpstr>Homework for Friday </vt:lpstr>
      <vt:lpstr>Practice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CS2164 Lesson 3</dc:title>
  <dc:creator>Gus Sandoval</dc:creator>
  <cp:lastModifiedBy>Gustavo Sandoval</cp:lastModifiedBy>
  <cp:revision>31</cp:revision>
  <dcterms:created xsi:type="dcterms:W3CDTF">2016-01-28T18:26:47Z</dcterms:created>
  <dcterms:modified xsi:type="dcterms:W3CDTF">2016-02-01T16:42:23Z</dcterms:modified>
</cp:coreProperties>
</file>