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8"/>
  </p:notesMasterIdLst>
  <p:sldIdLst>
    <p:sldId id="257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8" r:id="rId10"/>
    <p:sldId id="295" r:id="rId11"/>
    <p:sldId id="299" r:id="rId12"/>
    <p:sldId id="300" r:id="rId13"/>
    <p:sldId id="301" r:id="rId14"/>
    <p:sldId id="303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4"/>
    <p:restoredTop sz="93688"/>
  </p:normalViewPr>
  <p:slideViewPr>
    <p:cSldViewPr snapToGrid="0" snapToObjects="1">
      <p:cViewPr>
        <p:scale>
          <a:sx n="86" d="100"/>
          <a:sy n="86" d="100"/>
        </p:scale>
        <p:origin x="1328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14: </a:t>
            </a:r>
            <a:r>
              <a:rPr lang="en-US" dirty="0" err="1" smtClean="0"/>
              <a:t>structs</a:t>
            </a:r>
            <a:r>
              <a:rPr lang="en-US" smtClean="0"/>
              <a:t> &amp; unions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</a:t>
            </a:r>
            <a:r>
              <a:rPr lang="en-US" dirty="0" smtClean="0"/>
              <a:t>Gustavo Sandoval </a:t>
            </a:r>
          </a:p>
          <a:p>
            <a:r>
              <a:rPr lang="en-US" dirty="0" err="1" smtClean="0"/>
              <a:t>gustavo.sandoval@nyu.edu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Catalog2.c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6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</a:t>
            </a:r>
            <a:r>
              <a:rPr lang="en-US" dirty="0" err="1" smtClean="0"/>
              <a:t>structs</a:t>
            </a:r>
            <a:r>
              <a:rPr lang="en-US" dirty="0" smtClean="0"/>
              <a:t> just like arrays ? </a:t>
            </a:r>
          </a:p>
          <a:p>
            <a:pPr lvl="1"/>
            <a:r>
              <a:rPr lang="en-US" dirty="0" smtClean="0"/>
              <a:t>Not but like an array it groups a number of pieces of data together</a:t>
            </a:r>
          </a:p>
          <a:p>
            <a:r>
              <a:rPr lang="en-US" dirty="0" smtClean="0"/>
              <a:t>An array variable is just a pointer to the array. Is a </a:t>
            </a:r>
            <a:r>
              <a:rPr lang="en-US" dirty="0" err="1" smtClean="0"/>
              <a:t>struct</a:t>
            </a:r>
            <a:r>
              <a:rPr lang="en-US" dirty="0" smtClean="0"/>
              <a:t> variable a pointer to a </a:t>
            </a:r>
            <a:r>
              <a:rPr lang="en-US" dirty="0" err="1" smtClean="0"/>
              <a:t>struct</a:t>
            </a:r>
            <a:r>
              <a:rPr lang="en-US" dirty="0" smtClean="0"/>
              <a:t> ? </a:t>
            </a:r>
          </a:p>
          <a:p>
            <a:pPr lvl="1"/>
            <a:r>
              <a:rPr lang="en-US" dirty="0" smtClean="0"/>
              <a:t>No.  A </a:t>
            </a:r>
            <a:r>
              <a:rPr lang="en-US" dirty="0" err="1" smtClean="0"/>
              <a:t>struct</a:t>
            </a:r>
            <a:r>
              <a:rPr lang="en-US" dirty="0" smtClean="0"/>
              <a:t> variable is a name for the </a:t>
            </a:r>
            <a:r>
              <a:rPr lang="en-US" dirty="0" err="1" smtClean="0"/>
              <a:t>struct</a:t>
            </a:r>
            <a:r>
              <a:rPr lang="en-US" dirty="0" smtClean="0"/>
              <a:t> itself</a:t>
            </a:r>
          </a:p>
          <a:p>
            <a:r>
              <a:rPr lang="en-US" dirty="0" smtClean="0"/>
              <a:t>What’s the </a:t>
            </a:r>
            <a:r>
              <a:rPr lang="en-US" dirty="0" err="1" smtClean="0"/>
              <a:t>const</a:t>
            </a:r>
            <a:r>
              <a:rPr lang="en-US" dirty="0" smtClean="0"/>
              <a:t> char thing again ? 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char is used for strings you don’t want to change.  That means it’s often used to record string literals</a:t>
            </a:r>
          </a:p>
          <a:p>
            <a:r>
              <a:rPr lang="en-US" dirty="0" smtClean="0"/>
              <a:t>Does the </a:t>
            </a:r>
            <a:r>
              <a:rPr lang="en-US" dirty="0" err="1" smtClean="0"/>
              <a:t>struct</a:t>
            </a:r>
            <a:r>
              <a:rPr lang="en-US" dirty="0" smtClean="0"/>
              <a:t> store the string ? </a:t>
            </a:r>
          </a:p>
          <a:p>
            <a:pPr lvl="1"/>
            <a:r>
              <a:rPr lang="en-US" dirty="0" smtClean="0"/>
              <a:t>In this case no. The </a:t>
            </a:r>
            <a:r>
              <a:rPr lang="en-US" dirty="0" err="1" smtClean="0"/>
              <a:t>struct</a:t>
            </a:r>
            <a:r>
              <a:rPr lang="en-US" dirty="0" smtClean="0"/>
              <a:t> just stores a pointer to the string. That means it’s just recording an address, and the string lives somewhere in memory. </a:t>
            </a:r>
          </a:p>
          <a:p>
            <a:r>
              <a:rPr lang="en-US" dirty="0" smtClean="0"/>
              <a:t>But can you store the whole string ? </a:t>
            </a:r>
          </a:p>
          <a:p>
            <a:pPr lvl="1"/>
            <a:r>
              <a:rPr lang="en-US" dirty="0" smtClean="0"/>
              <a:t>Yes, if you define a char array array like name[20];</a:t>
            </a:r>
          </a:p>
          <a:p>
            <a:r>
              <a:rPr lang="en-US" dirty="0" smtClean="0"/>
              <a:t>Your questions ? 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6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in memory up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</a:t>
            </a:r>
            <a:r>
              <a:rPr lang="en-US" b="1" dirty="0" smtClean="0"/>
              <a:t>define a </a:t>
            </a:r>
            <a:r>
              <a:rPr lang="en-US" b="1" dirty="0" err="1" smtClean="0"/>
              <a:t>struct</a:t>
            </a:r>
            <a:r>
              <a:rPr lang="en-US" dirty="0" smtClean="0"/>
              <a:t> you don’t reserve any memory for it.  You are just telling the computer how the new data type will look like.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err="1">
                <a:ea typeface="Andale Mono" charset="0"/>
                <a:cs typeface="Andale Mono" charset="0"/>
              </a:rPr>
              <a:t>struct</a:t>
            </a:r>
            <a:r>
              <a:rPr lang="en-US" b="1" dirty="0">
                <a:ea typeface="Andale Mono" charset="0"/>
                <a:cs typeface="Andale Mono" charset="0"/>
              </a:rPr>
              <a:t> pet {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ea typeface="Andale Mono" charset="0"/>
                <a:cs typeface="Andale Mono" charset="0"/>
              </a:rPr>
              <a:t> char *name;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ea typeface="Andale Mono" charset="0"/>
                <a:cs typeface="Andale Mono" charset="0"/>
              </a:rPr>
              <a:t> char *species;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int</a:t>
            </a:r>
            <a:r>
              <a:rPr lang="en-US" b="1" dirty="0">
                <a:ea typeface="Andale Mono" charset="0"/>
                <a:cs typeface="Andale Mono" charset="0"/>
              </a:rPr>
              <a:t> teeth;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int</a:t>
            </a:r>
            <a:r>
              <a:rPr lang="en-US" b="1" dirty="0">
                <a:ea typeface="Andale Mono" charset="0"/>
                <a:cs typeface="Andale Mono" charset="0"/>
              </a:rPr>
              <a:t> age;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}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define a new variable the computer will need to create some space in memory for an instance of the </a:t>
            </a:r>
            <a:r>
              <a:rPr lang="en-US" dirty="0" err="1" smtClean="0"/>
              <a:t>struct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b="1" dirty="0" err="1"/>
              <a:t>struct</a:t>
            </a:r>
            <a:r>
              <a:rPr lang="en-US" b="1" dirty="0"/>
              <a:t> pet snappy = {"Snappy", "Piranha", 69, 4};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5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happens in assignment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/>
              <a:t>struct</a:t>
            </a:r>
            <a:r>
              <a:rPr lang="en-US" b="1" dirty="0"/>
              <a:t> pet snappy = {"Snappy", "Piranha", 69, 4</a:t>
            </a:r>
            <a:r>
              <a:rPr lang="en-US" b="1" dirty="0" smtClean="0"/>
              <a:t>};</a:t>
            </a:r>
          </a:p>
          <a:p>
            <a:endParaRPr lang="en-US" b="1" dirty="0"/>
          </a:p>
          <a:p>
            <a:r>
              <a:rPr lang="en-US" b="1" dirty="0" err="1"/>
              <a:t>struct</a:t>
            </a:r>
            <a:r>
              <a:rPr lang="en-US" b="1" dirty="0"/>
              <a:t> pet </a:t>
            </a:r>
            <a:r>
              <a:rPr lang="en-US" b="1" dirty="0" err="1" smtClean="0"/>
              <a:t>gnasher</a:t>
            </a:r>
            <a:r>
              <a:rPr lang="en-US" b="1" dirty="0" smtClean="0"/>
              <a:t> = snappy;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82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need to add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other related parameters like type of care for our pet:</a:t>
            </a:r>
          </a:p>
          <a:p>
            <a:endParaRPr lang="en-US" dirty="0"/>
          </a:p>
          <a:p>
            <a:pPr lvl="1"/>
            <a:r>
              <a:rPr lang="en-US" dirty="0" smtClean="0"/>
              <a:t>Say type of food</a:t>
            </a:r>
          </a:p>
          <a:p>
            <a:pPr lvl="1"/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Number of exercise hours</a:t>
            </a:r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pPr lvl="1"/>
            <a:endParaRPr lang="is-IS" dirty="0" smtClean="0"/>
          </a:p>
          <a:p>
            <a:pPr lvl="1"/>
            <a:endParaRPr lang="is-IS" dirty="0"/>
          </a:p>
          <a:p>
            <a:pPr lvl="1"/>
            <a:endParaRPr lang="is-IS" dirty="0" smtClean="0"/>
          </a:p>
          <a:p>
            <a:r>
              <a:rPr lang="is-IS" dirty="0" smtClean="0"/>
              <a:t>How could we do it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4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inside </a:t>
            </a:r>
            <a:r>
              <a:rPr lang="en-US" dirty="0" err="1" smtClean="0"/>
              <a:t>structs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22" y="1600200"/>
            <a:ext cx="5162356" cy="4800600"/>
          </a:xfrm>
        </p:spPr>
      </p:pic>
    </p:spTree>
    <p:extLst>
      <p:ext uri="{BB962C8B-B14F-4D97-AF65-F5344CB8AC3E}">
        <p14:creationId xmlns:p14="http://schemas.microsoft.com/office/powerpoint/2010/main" val="117069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Catalog3.c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 to record:</a:t>
            </a:r>
          </a:p>
          <a:p>
            <a:endParaRPr lang="en-US" dirty="0"/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endParaRPr lang="en-US" dirty="0"/>
          </a:p>
          <a:p>
            <a:r>
              <a:rPr lang="en-US" dirty="0" smtClean="0"/>
              <a:t>Meal:</a:t>
            </a:r>
          </a:p>
          <a:p>
            <a:pPr lvl="1"/>
            <a:r>
              <a:rPr lang="en-US" dirty="0" smtClean="0"/>
              <a:t>Ingredients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endParaRPr lang="en-US" dirty="0"/>
          </a:p>
          <a:p>
            <a:r>
              <a:rPr lang="en-US" dirty="0" smtClean="0"/>
              <a:t>Preferences:</a:t>
            </a:r>
          </a:p>
          <a:p>
            <a:pPr lvl="1"/>
            <a:r>
              <a:rPr lang="en-US" dirty="0" smtClean="0"/>
              <a:t>Food</a:t>
            </a:r>
          </a:p>
          <a:p>
            <a:pPr lvl="1"/>
            <a:r>
              <a:rPr lang="en-US" dirty="0" smtClean="0"/>
              <a:t>Exercise</a:t>
            </a:r>
          </a:p>
          <a:p>
            <a:pPr lvl="1"/>
            <a:endParaRPr lang="en-US" dirty="0"/>
          </a:p>
          <a:p>
            <a:r>
              <a:rPr lang="en-US" dirty="0" smtClean="0"/>
              <a:t>In addition to the Pet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49821"/>
          </a:xfrm>
        </p:spPr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give your structure a proper name using </a:t>
            </a:r>
            <a:r>
              <a:rPr lang="en-US" b="1" dirty="0" err="1" smtClean="0">
                <a:solidFill>
                  <a:srgbClr val="FF0000"/>
                </a:solidFill>
              </a:rPr>
              <a:t>typedef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cell_phone</a:t>
            </a: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{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cell_no</a:t>
            </a:r>
            <a:r>
              <a:rPr lang="en-US" b="1" dirty="0" smtClean="0"/>
              <a:t>;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float minutes;</a:t>
            </a:r>
          </a:p>
          <a:p>
            <a:pPr marL="114300" indent="0">
              <a:buNone/>
            </a:pPr>
            <a:r>
              <a:rPr lang="en-US" b="1" dirty="0"/>
              <a:t>}</a:t>
            </a:r>
            <a:r>
              <a:rPr lang="en-US" b="1" dirty="0" smtClean="0"/>
              <a:t>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cell_phone</a:t>
            </a:r>
            <a:r>
              <a:rPr lang="en-US" b="1" dirty="0" smtClean="0"/>
              <a:t> p = {5551212, 1.35”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536192"/>
            <a:ext cx="3657600" cy="41151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/>
              <a:t>cell_phone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{</a:t>
            </a:r>
          </a:p>
          <a:p>
            <a:pPr marL="114300" indent="0">
              <a:buNone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cell_no</a:t>
            </a:r>
            <a:r>
              <a:rPr lang="en-US" b="1" dirty="0"/>
              <a:t>;</a:t>
            </a:r>
          </a:p>
          <a:p>
            <a:pPr marL="114300" indent="0">
              <a:buNone/>
            </a:pPr>
            <a:r>
              <a:rPr lang="en-US" b="1" dirty="0"/>
              <a:t>   float minutes;</a:t>
            </a:r>
          </a:p>
          <a:p>
            <a:pPr marL="114300" indent="0">
              <a:buNone/>
            </a:pPr>
            <a:r>
              <a:rPr lang="en-US" b="1" dirty="0"/>
              <a:t>} </a:t>
            </a:r>
            <a:r>
              <a:rPr lang="en-US" b="1" dirty="0" smtClean="0"/>
              <a:t>phone;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Phone becomes an alias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phone p = { 5551212, 1.35}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6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usually skip the first name !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err="1"/>
              <a:t>Typedef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smtClean="0"/>
              <a:t>{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cell_no</a:t>
            </a:r>
            <a:r>
              <a:rPr lang="en-US" b="1" dirty="0"/>
              <a:t>;</a:t>
            </a:r>
          </a:p>
          <a:p>
            <a:pPr marL="114300" indent="0">
              <a:buNone/>
            </a:pPr>
            <a:r>
              <a:rPr lang="en-US" b="1" dirty="0"/>
              <a:t>   float minutes;</a:t>
            </a:r>
          </a:p>
          <a:p>
            <a:pPr marL="114300" indent="0">
              <a:buNone/>
            </a:pPr>
            <a:r>
              <a:rPr lang="en-US" b="1" dirty="0"/>
              <a:t>} phone;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phone p = { 5551212, 1.35}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you need to handle a lot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We are asked to create a stuffed animal catalog program. For each animal we will record: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Species</a:t>
            </a:r>
          </a:p>
          <a:p>
            <a:pPr lvl="1"/>
            <a:r>
              <a:rPr lang="en-US" dirty="0" err="1" smtClean="0"/>
              <a:t>Numbe</a:t>
            </a:r>
            <a:r>
              <a:rPr lang="en-US" dirty="0" smtClean="0"/>
              <a:t> of Teeth</a:t>
            </a:r>
          </a:p>
          <a:p>
            <a:pPr lvl="1"/>
            <a:r>
              <a:rPr lang="en-US" dirty="0" smtClean="0"/>
              <a:t>Age </a:t>
            </a:r>
          </a:p>
          <a:p>
            <a:r>
              <a:rPr lang="en-US" dirty="0" smtClean="0"/>
              <a:t>It has 2 functions: </a:t>
            </a:r>
          </a:p>
          <a:p>
            <a:pPr lvl="1"/>
            <a:r>
              <a:rPr lang="en-US" dirty="0" smtClean="0"/>
              <a:t>catalog() </a:t>
            </a:r>
          </a:p>
          <a:p>
            <a:pPr lvl="1"/>
            <a:r>
              <a:rPr lang="en-US" dirty="0" smtClean="0"/>
              <a:t>print()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Code:</a:t>
            </a:r>
          </a:p>
          <a:p>
            <a:pPr lvl="1"/>
            <a:r>
              <a:rPr lang="en-US" dirty="0" smtClean="0"/>
              <a:t>Catalog1.c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84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Petbirthday.c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8" y="1796217"/>
            <a:ext cx="6617940" cy="44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(*t).age   !=   </a:t>
            </a:r>
            <a:r>
              <a:rPr lang="en-US" sz="4400" b="1" dirty="0" smtClean="0"/>
              <a:t>*</a:t>
            </a:r>
            <a:r>
              <a:rPr lang="en-US" sz="4400" b="1" dirty="0" err="1" smtClean="0"/>
              <a:t>t.age</a:t>
            </a:r>
            <a:endParaRPr lang="en-US" sz="4400" b="1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r>
              <a:rPr lang="en-US" sz="4400" b="1" dirty="0"/>
              <a:t>(*t).age   </a:t>
            </a:r>
            <a:r>
              <a:rPr lang="en-US" sz="4400" b="1" dirty="0" smtClean="0"/>
              <a:t>==   </a:t>
            </a:r>
            <a:r>
              <a:rPr lang="en-US" sz="4800" b="1" dirty="0" smtClean="0"/>
              <a:t>t-&gt;age</a:t>
            </a:r>
            <a:endParaRPr lang="en-US" sz="4800" b="1" dirty="0"/>
          </a:p>
          <a:p>
            <a:endParaRPr lang="en-US" sz="4400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3564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 you want to record different types of data. 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Let’s say we need a recipe program you might need count, weight or volume for ingredients.</a:t>
            </a:r>
          </a:p>
          <a:p>
            <a:endParaRPr lang="en-US" dirty="0"/>
          </a:p>
          <a:p>
            <a:r>
              <a:rPr lang="en-US" dirty="0" smtClean="0"/>
              <a:t>You could use a </a:t>
            </a:r>
            <a:r>
              <a:rPr lang="en-US" dirty="0" err="1" smtClean="0"/>
              <a:t>struct</a:t>
            </a:r>
            <a:r>
              <a:rPr lang="en-US" dirty="0" smtClean="0"/>
              <a:t> like: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 smtClean="0"/>
              <a:t>Short count;</a:t>
            </a:r>
          </a:p>
          <a:p>
            <a:pPr marL="411480" lvl="1" indent="0">
              <a:buNone/>
            </a:pPr>
            <a:r>
              <a:rPr lang="en-US" dirty="0" smtClean="0"/>
              <a:t>Float weight;</a:t>
            </a:r>
          </a:p>
          <a:p>
            <a:pPr marL="411480" lvl="1" indent="0">
              <a:buNone/>
            </a:pPr>
            <a:r>
              <a:rPr lang="en-US" dirty="0" smtClean="0"/>
              <a:t>Float volume;</a:t>
            </a:r>
          </a:p>
          <a:p>
            <a:pPr marL="114300" indent="0">
              <a:buNone/>
            </a:pPr>
            <a:r>
              <a:rPr lang="en-US" dirty="0" smtClean="0"/>
              <a:t>} fruit;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Will take more space in memory</a:t>
            </a:r>
          </a:p>
          <a:p>
            <a:r>
              <a:rPr lang="en-US" sz="3200" dirty="0" smtClean="0"/>
              <a:t>Users might set more than one value</a:t>
            </a:r>
          </a:p>
          <a:p>
            <a:r>
              <a:rPr lang="en-US" sz="3200" dirty="0" smtClean="0"/>
              <a:t>Nothing called quantity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32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let you reuse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union will use just the space for just one of the fields on the definition. </a:t>
            </a:r>
          </a:p>
          <a:p>
            <a:r>
              <a:rPr lang="en-US" dirty="0" smtClean="0"/>
              <a:t>If you have a union called quantity  with fields called count, weight and volume the computer will just save enough space for its largest element;</a:t>
            </a:r>
          </a:p>
          <a:p>
            <a:endParaRPr lang="en-US" dirty="0"/>
          </a:p>
          <a:p>
            <a:r>
              <a:rPr lang="en-US" dirty="0" smtClean="0"/>
              <a:t>How does it look: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union{</a:t>
            </a:r>
          </a:p>
          <a:p>
            <a:pPr marL="114300" indent="0">
              <a:buNone/>
            </a:pPr>
            <a:r>
              <a:rPr lang="en-US" dirty="0" smtClean="0"/>
              <a:t>   short count;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float weight;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float volume;</a:t>
            </a:r>
          </a:p>
          <a:p>
            <a:pPr marL="114300" indent="0">
              <a:buNone/>
            </a:pPr>
            <a:r>
              <a:rPr lang="en-US" dirty="0" smtClean="0"/>
              <a:t>} quantity;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Unions1.c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8" y="2012620"/>
            <a:ext cx="7620000" cy="2793730"/>
          </a:xfrm>
        </p:spPr>
      </p:pic>
    </p:spTree>
    <p:extLst>
      <p:ext uri="{BB962C8B-B14F-4D97-AF65-F5344CB8AC3E}">
        <p14:creationId xmlns:p14="http://schemas.microsoft.com/office/powerpoint/2010/main" val="16764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it was 10 functions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in the requirements we needed to add one more parameter like: owner ? </a:t>
            </a:r>
          </a:p>
          <a:p>
            <a:endParaRPr lang="en-US" dirty="0"/>
          </a:p>
          <a:p>
            <a:r>
              <a:rPr lang="en-US" dirty="0" smtClean="0"/>
              <a:t>We would have to change all different functions</a:t>
            </a:r>
            <a:r>
              <a:rPr lang="is-IS" dirty="0" smtClean="0"/>
              <a:t>… </a:t>
            </a:r>
          </a:p>
          <a:p>
            <a:endParaRPr lang="is-IS" dirty="0"/>
          </a:p>
          <a:p>
            <a:r>
              <a:rPr lang="is-IS" dirty="0" smtClean="0"/>
              <a:t>It’s tedius </a:t>
            </a:r>
          </a:p>
          <a:p>
            <a:endParaRPr lang="is-IS" dirty="0"/>
          </a:p>
          <a:p>
            <a:r>
              <a:rPr lang="is-IS" dirty="0" smtClean="0"/>
              <a:t>It’s error prone.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: Your own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 you can create your own data types. </a:t>
            </a:r>
          </a:p>
          <a:p>
            <a:r>
              <a:rPr lang="en-US" dirty="0" smtClean="0"/>
              <a:t>If you need to model something in the real world that has many attributes you can use a 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/>
              <a:t>.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struct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is short for structure data type. </a:t>
            </a:r>
          </a:p>
          <a:p>
            <a:r>
              <a:rPr lang="en-US" dirty="0" smtClean="0"/>
              <a:t>A </a:t>
            </a:r>
            <a:r>
              <a:rPr lang="en-US" b="1" dirty="0" err="1">
                <a:solidFill>
                  <a:srgbClr val="FF0000"/>
                </a:solidFill>
              </a:rPr>
              <a:t>struct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let you collect all those data types and wrap them into one large new data type like: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pet {</a:t>
            </a:r>
          </a:p>
          <a:p>
            <a:pPr marL="11430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char *name;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char *species;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teeth;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age;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9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look in code:</a:t>
            </a:r>
            <a:endParaRPr lang="en-US" dirty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2043191"/>
            <a:ext cx="5891306" cy="39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99723"/>
          </a:xfrm>
        </p:spPr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193"/>
            <a:ext cx="7620000" cy="51716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 a few things:</a:t>
            </a:r>
            <a:endParaRPr lang="en-US" dirty="0"/>
          </a:p>
          <a:p>
            <a:r>
              <a:rPr lang="en-US" dirty="0" smtClean="0"/>
              <a:t>1. Creating the custom data type: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pet {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char *name;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char *species;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teeth;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age;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}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2. declaring the instance variable: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err="1" smtClean="0">
                <a:latin typeface="+mj-lt"/>
              </a:rPr>
              <a:t>struct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pet snappy = {"Snappy", "Piranha", 69, 4};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3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we pass it to the function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71" y="1600200"/>
            <a:ext cx="4208057" cy="4800600"/>
          </a:xfrm>
        </p:spPr>
      </p:pic>
    </p:spTree>
    <p:extLst>
      <p:ext uri="{BB962C8B-B14F-4D97-AF65-F5344CB8AC3E}">
        <p14:creationId xmlns:p14="http://schemas.microsoft.com/office/powerpoint/2010/main" val="17594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How we use it inside the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360"/>
            <a:ext cx="7620000" cy="4300279"/>
          </a:xfrm>
        </p:spPr>
      </p:pic>
    </p:spTree>
    <p:extLst>
      <p:ext uri="{BB962C8B-B14F-4D97-AF65-F5344CB8AC3E}">
        <p14:creationId xmlns:p14="http://schemas.microsoft.com/office/powerpoint/2010/main" val="169561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23111</TotalTime>
  <Words>747</Words>
  <Application>Microsoft Macintosh PowerPoint</Application>
  <PresentationFormat>On-screen Show (4:3)</PresentationFormat>
  <Paragraphs>197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Andale Mono</vt:lpstr>
      <vt:lpstr>Calibri</vt:lpstr>
      <vt:lpstr>Cambria</vt:lpstr>
      <vt:lpstr>Arial</vt:lpstr>
      <vt:lpstr>Adjacency</vt:lpstr>
      <vt:lpstr>CS2164 Lesson 14: structs &amp; unions </vt:lpstr>
      <vt:lpstr>Sometimes you need to handle a lot of data</vt:lpstr>
      <vt:lpstr>Problems</vt:lpstr>
      <vt:lpstr>What if it was 10 functions ? </vt:lpstr>
      <vt:lpstr>Structs: Your own data types</vt:lpstr>
      <vt:lpstr>PowerPoint Presentation</vt:lpstr>
      <vt:lpstr>Note:</vt:lpstr>
      <vt:lpstr>3. How we pass it to the function </vt:lpstr>
      <vt:lpstr>4. How we use it inside the function</vt:lpstr>
      <vt:lpstr>Example</vt:lpstr>
      <vt:lpstr>Q &amp; A</vt:lpstr>
      <vt:lpstr>Structs in memory up close</vt:lpstr>
      <vt:lpstr>So what happens in assignment…</vt:lpstr>
      <vt:lpstr>What if we need to add …</vt:lpstr>
      <vt:lpstr>structs inside structs? </vt:lpstr>
      <vt:lpstr>Example:</vt:lpstr>
      <vt:lpstr>Try it:</vt:lpstr>
      <vt:lpstr>Typedef</vt:lpstr>
      <vt:lpstr>typedef</vt:lpstr>
      <vt:lpstr>Updating structs</vt:lpstr>
      <vt:lpstr>To update</vt:lpstr>
      <vt:lpstr>Note </vt:lpstr>
      <vt:lpstr>Unions</vt:lpstr>
      <vt:lpstr>Problems</vt:lpstr>
      <vt:lpstr>Unions let you reuse memory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256</cp:revision>
  <dcterms:created xsi:type="dcterms:W3CDTF">2016-02-17T16:03:20Z</dcterms:created>
  <dcterms:modified xsi:type="dcterms:W3CDTF">2016-03-30T17:57:42Z</dcterms:modified>
</cp:coreProperties>
</file>