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33-A849-B8BC-53FF83C56D5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33-A849-B8BC-53FF83C56D5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33-A849-B8BC-53FF83C56D5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333-A849-B8BC-53FF83C56D5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333-A849-B8BC-53FF83C56D5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333-A849-B8BC-53FF83C56D5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333-A849-B8BC-53FF83C56D53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333-A849-B8BC-53FF83C56D53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333-A849-B8BC-53FF83C56D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Oxygen</c:v>
                </c:pt>
                <c:pt idx="1">
                  <c:v>Silicon</c:v>
                </c:pt>
                <c:pt idx="2">
                  <c:v>Aluminium</c:v>
                </c:pt>
                <c:pt idx="3">
                  <c:v>Iron</c:v>
                </c:pt>
                <c:pt idx="4">
                  <c:v>Calcium</c:v>
                </c:pt>
                <c:pt idx="5">
                  <c:v>Sodium</c:v>
                </c:pt>
                <c:pt idx="6">
                  <c:v>Potassium</c:v>
                </c:pt>
                <c:pt idx="7">
                  <c:v>Magnesium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0.46600000000000003</c:v>
                </c:pt>
                <c:pt idx="1">
                  <c:v>0.27700000000000002</c:v>
                </c:pt>
                <c:pt idx="2">
                  <c:v>8.1000000000000003E-2</c:v>
                </c:pt>
                <c:pt idx="3">
                  <c:v>0.05</c:v>
                </c:pt>
                <c:pt idx="4">
                  <c:v>3.5999999999999997E-2</c:v>
                </c:pt>
                <c:pt idx="5">
                  <c:v>2.8000000000000001E-2</c:v>
                </c:pt>
                <c:pt idx="6">
                  <c:v>2.5999999999999999E-2</c:v>
                </c:pt>
                <c:pt idx="7">
                  <c:v>2.1000000000000001E-2</c:v>
                </c:pt>
                <c:pt idx="8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E5-644D-A986-758E158701A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FDC8-E966-C14B-9C38-9AEDA1188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11EA9-12EE-D641-B023-92807895D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407C-1BC5-3F45-A9A1-C7F077FF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1931E-8884-F84F-85DE-2C3FD3E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C72B-2A39-A148-980C-C692E17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0DB4-F8F2-D84D-8C8B-6CC97C96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3253-05B5-0547-82E0-A5246532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28A0-DE49-7045-A846-E0D4D78D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FD0C-19BD-7549-9B13-794D947E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09DB-F96A-5941-B3B3-2C9F665C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6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DFBB5-75D8-0E4D-8688-498CF838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7D37-D167-294A-A351-A6F4EA28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829F-C260-2E40-85CA-39738BB9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48D0-9371-CF47-935F-397472BF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7D96-BE98-3048-B08D-19E8FCA1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B10E-2FAB-DB49-B958-27013D8F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58B8-512A-EB48-A27D-7A1F5BCA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4A07-2F82-F747-A7BD-C0DA7221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D718-2ED0-3740-9733-576BBCB5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5B20-FD12-7D4B-A77E-220FBFAB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3963-2AC0-8B47-BB69-90124AF3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A7E9-F19D-7145-BCD2-CC9A7F21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277A-62D3-F640-9CB8-BD1A086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CBDB-4106-BD4D-97F8-25F2E3A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0D94-A510-4E45-88F0-7984688F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72EA-1CBA-3B49-A72A-35E07FDD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52D3-1F56-8C41-8CFA-8A49BBF8C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83B8-7160-A442-B5F3-3525F4C5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E945E-7D35-7A46-A4D6-540A1331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7EE0-3FA9-B64E-A826-F02B42B2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3B6D-0B39-984F-9BE6-68801D31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AA46-50D1-064E-881E-A762AD53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E8C8-9F3B-0147-B1E7-EBC5E4FC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938C6-91FE-DC49-A8C5-2C0844ED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E4609-B495-664D-B234-A04361B31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4E400-8170-E147-A5B8-A4F9E3D02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7FACD-486A-424D-A21E-7B681DF3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28787-64D8-DE4A-B3B1-236E8A15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7D71F-706F-8748-9092-6AE613AD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69E3-DE28-AB4A-9AF7-2E3EB136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CB3BC-96A2-2F4C-A73C-5E61EA56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E58A-BD72-D64B-8C8F-423D64F4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B99B-B599-5A48-BC56-44BA0DCB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2BF39-391B-E841-A7A3-B3B930EC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00D19-9D99-A740-8F3A-EC4AB585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0EC6-01F0-9B4E-A8F7-66B634EA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FF7C-D05B-EF45-960B-D6561DAC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2B0D-05DC-DA4D-A548-CDA6860D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C03D-C9CB-1A42-AE36-2FFE6267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D8A1F-3DF3-1F4D-88FA-6D7E86AA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D0B9-8D2B-2744-B5F5-16126A24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BA19-D015-E547-B736-5CF24170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16FB-0795-0646-9915-DB18487B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43FCD-17A0-B94A-9A75-40045A95F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9EA7D-CFF7-8F44-A28B-A6B980B8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49C43-1715-9844-B80D-2E32C791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B6DDE-64AE-274B-BC6B-FAB1D83F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462C1-87FC-794A-A421-02F8C073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4505E-85EF-4443-B440-3E9DFFE4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DB9D-EC06-C04D-AB64-7750DA02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C8EE-29A9-094D-8D9B-04FC5833D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4518-6EBB-6742-A04F-113A428E118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A7D1-CD32-D44A-9B49-C5F4C3794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2EA6-4534-9246-ACCC-B12D59AA6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2D6-DD2D-E84F-9BA8-B626F27D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211C-49E3-1643-B3B3-4217D0DB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F1.1.c </a:t>
            </a:r>
            <a:br>
              <a:rPr lang="en-US" dirty="0"/>
            </a:br>
            <a:r>
              <a:rPr lang="en-US" dirty="0"/>
              <a:t>The Earth’s Crust is Composed of Eight Main Minerals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9F2EB-4910-E749-8D1E-162E0B60BB4D}"/>
              </a:ext>
            </a:extLst>
          </p:cNvPr>
          <p:cNvSpPr txBox="1"/>
          <p:nvPr/>
        </p:nvSpPr>
        <p:spPr>
          <a:xfrm>
            <a:off x="157163" y="157163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= Important</a:t>
            </a:r>
          </a:p>
        </p:txBody>
      </p:sp>
    </p:spTree>
    <p:extLst>
      <p:ext uri="{BB962C8B-B14F-4D97-AF65-F5344CB8AC3E}">
        <p14:creationId xmlns:p14="http://schemas.microsoft.com/office/powerpoint/2010/main" val="48577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0B7852-15BE-CA4D-8743-D5AF171C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749925"/>
          </a:xfrm>
        </p:spPr>
        <p:txBody>
          <a:bodyPr>
            <a:normAutofit/>
          </a:bodyPr>
          <a:lstStyle/>
          <a:p>
            <a:r>
              <a:rPr lang="en-US" dirty="0"/>
              <a:t>You should know: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Order of abundance of the eight main minerals in the crust</a:t>
            </a:r>
            <a:br>
              <a:rPr lang="en-US" dirty="0"/>
            </a:br>
            <a:r>
              <a:rPr lang="en-US" dirty="0"/>
              <a:t>- The percentage (by weight) they are of the whole crust</a:t>
            </a:r>
          </a:p>
        </p:txBody>
      </p:sp>
    </p:spTree>
    <p:extLst>
      <p:ext uri="{BB962C8B-B14F-4D97-AF65-F5344CB8AC3E}">
        <p14:creationId xmlns:p14="http://schemas.microsoft.com/office/powerpoint/2010/main" val="234624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5946-2542-D842-AB1E-5385279C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2"/>
            <a:ext cx="10515600" cy="5578475"/>
          </a:xfrm>
        </p:spPr>
        <p:txBody>
          <a:bodyPr>
            <a:normAutofit/>
          </a:bodyPr>
          <a:lstStyle/>
          <a:p>
            <a:r>
              <a:rPr lang="en-US" dirty="0"/>
              <a:t>- Out of the 4000 minerals discovered, most are rare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Some minerals are found worldwide, like quartz, calcite and feldspars</a:t>
            </a:r>
          </a:p>
        </p:txBody>
      </p:sp>
    </p:spTree>
    <p:extLst>
      <p:ext uri="{BB962C8B-B14F-4D97-AF65-F5344CB8AC3E}">
        <p14:creationId xmlns:p14="http://schemas.microsoft.com/office/powerpoint/2010/main" val="30871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DA32-4D35-CE4C-97C8-9DE2EEF5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99% of the earth’s crust is made up of 8 elements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5BC7-87B8-E244-8002-3AB7F033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/>
          </a:bodyPr>
          <a:lstStyle/>
          <a:p>
            <a:r>
              <a:rPr lang="en-US" dirty="0"/>
              <a:t>Oxygen</a:t>
            </a:r>
          </a:p>
          <a:p>
            <a:r>
              <a:rPr lang="en-US" dirty="0"/>
              <a:t>Silicon </a:t>
            </a:r>
          </a:p>
          <a:p>
            <a:r>
              <a:rPr lang="en-US" dirty="0"/>
              <a:t>Aluminum</a:t>
            </a:r>
          </a:p>
          <a:p>
            <a:r>
              <a:rPr lang="en-US" dirty="0"/>
              <a:t>Iron</a:t>
            </a:r>
          </a:p>
          <a:p>
            <a:r>
              <a:rPr lang="en-US" dirty="0"/>
              <a:t>Calcium</a:t>
            </a:r>
          </a:p>
          <a:p>
            <a:r>
              <a:rPr lang="en-US" dirty="0"/>
              <a:t>Sodium</a:t>
            </a:r>
          </a:p>
          <a:p>
            <a:r>
              <a:rPr lang="en-US" dirty="0"/>
              <a:t>Potassium</a:t>
            </a:r>
          </a:p>
          <a:p>
            <a:r>
              <a:rPr lang="en-US" dirty="0"/>
              <a:t>Magnesium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5BBE47-5F16-C944-B5D9-7E27CDA24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354616"/>
              </p:ext>
            </p:extLst>
          </p:nvPr>
        </p:nvGraphicFramePr>
        <p:xfrm>
          <a:off x="3446462" y="102790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162777-198C-C84A-AB7B-37F0C5886CC7}"/>
              </a:ext>
            </a:extLst>
          </p:cNvPr>
          <p:cNvSpPr txBox="1"/>
          <p:nvPr/>
        </p:nvSpPr>
        <p:spPr>
          <a:xfrm>
            <a:off x="2744787" y="1825624"/>
            <a:ext cx="248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 THIS ORDER</a:t>
            </a:r>
          </a:p>
        </p:txBody>
      </p:sp>
    </p:spTree>
    <p:extLst>
      <p:ext uri="{BB962C8B-B14F-4D97-AF65-F5344CB8AC3E}">
        <p14:creationId xmlns:p14="http://schemas.microsoft.com/office/powerpoint/2010/main" val="181118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45A4-B7CB-8B40-AB03-D7287145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87"/>
            <a:ext cx="10515600" cy="6143625"/>
          </a:xfrm>
        </p:spPr>
        <p:txBody>
          <a:bodyPr>
            <a:normAutofit fontScale="90000"/>
          </a:bodyPr>
          <a:lstStyle/>
          <a:p>
            <a:r>
              <a:rPr lang="en-US" dirty="0"/>
              <a:t>- Most minerals are compounds of these.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E.g. quartz is one of the most common minerals in the earths crust.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Quartz is composed of the two most common elements (Silicon and oxygen).  Formula: SiO</a:t>
            </a:r>
            <a:r>
              <a:rPr lang="en-US" baseline="-25000" dirty="0"/>
              <a:t>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However, not all elements are compounds of oxygen.  Galena (</a:t>
            </a:r>
            <a:r>
              <a:rPr lang="en-US" dirty="0" err="1"/>
              <a:t>PbS</a:t>
            </a:r>
            <a:r>
              <a:rPr lang="en-US" dirty="0"/>
              <a:t>) and pyrite (FeS</a:t>
            </a:r>
            <a:r>
              <a:rPr lang="en-US" baseline="-25000" dirty="0"/>
              <a:t>2</a:t>
            </a:r>
            <a:r>
              <a:rPr lang="en-US" dirty="0"/>
              <a:t>) are compounds of sulfur instead</a:t>
            </a:r>
          </a:p>
        </p:txBody>
      </p:sp>
    </p:spTree>
    <p:extLst>
      <p:ext uri="{BB962C8B-B14F-4D97-AF65-F5344CB8AC3E}">
        <p14:creationId xmlns:p14="http://schemas.microsoft.com/office/powerpoint/2010/main" val="25046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8802-3566-CF4F-87B1-10A23F1B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800"/>
            <a:ext cx="10515600" cy="4978400"/>
          </a:xfrm>
        </p:spPr>
        <p:txBody>
          <a:bodyPr>
            <a:normAutofit/>
          </a:bodyPr>
          <a:lstStyle/>
          <a:p>
            <a:r>
              <a:rPr lang="en-US" dirty="0"/>
              <a:t>What are the most common elements in the earths crust?  List them in order of abundance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percentage are the eight elements of the earths crust altogether? (by weight)</a:t>
            </a:r>
          </a:p>
        </p:txBody>
      </p:sp>
    </p:spTree>
    <p:extLst>
      <p:ext uri="{BB962C8B-B14F-4D97-AF65-F5344CB8AC3E}">
        <p14:creationId xmlns:p14="http://schemas.microsoft.com/office/powerpoint/2010/main" val="207541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72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F1.1.c  The Earth’s Crust is Composed of Eight Main Minerals</vt:lpstr>
      <vt:lpstr>You should know:  - Order of abundance of the eight main minerals in the crust - The percentage (by weight) they are of the whole crust</vt:lpstr>
      <vt:lpstr>- Out of the 4000 minerals discovered, most are rare  - Some minerals are found worldwide, like quartz, calcite and feldspars</vt:lpstr>
      <vt:lpstr>99% of the earth’s crust is made up of 8 elements *</vt:lpstr>
      <vt:lpstr>- Most minerals are compounds of these.    - E.g. quartz is one of the most common minerals in the earths crust.    - Quartz is composed of the two most common elements (Silicon and oxygen).  Formula: SiO2  - However, not all elements are compounds of oxygen.  Galena (PbS) and pyrite (FeS2) are compounds of sulfur instead</vt:lpstr>
      <vt:lpstr>What are the most common elements in the earths crust?  List them in order of abundance  What percentage are the eight elements of the earths crust altogether? (by weight)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Stubbs, Michael</dc:creator>
  <cp:lastModifiedBy>Stubbs, Michael</cp:lastModifiedBy>
  <cp:revision>14</cp:revision>
  <dcterms:created xsi:type="dcterms:W3CDTF">2018-11-24T13:23:47Z</dcterms:created>
  <dcterms:modified xsi:type="dcterms:W3CDTF">2018-11-29T19:08:48Z</dcterms:modified>
</cp:coreProperties>
</file>