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6" r:id="rId3"/>
    <p:sldId id="365" r:id="rId4"/>
    <p:sldId id="372" r:id="rId5"/>
    <p:sldId id="373" r:id="rId6"/>
    <p:sldId id="391" r:id="rId7"/>
    <p:sldId id="374" r:id="rId8"/>
    <p:sldId id="375" r:id="rId9"/>
    <p:sldId id="377" r:id="rId10"/>
    <p:sldId id="369" r:id="rId11"/>
    <p:sldId id="378" r:id="rId12"/>
    <p:sldId id="379" r:id="rId13"/>
    <p:sldId id="370" r:id="rId14"/>
    <p:sldId id="376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67" r:id="rId27"/>
    <p:sldId id="368" r:id="rId28"/>
    <p:sldId id="258" r:id="rId29"/>
  </p:sldIdLst>
  <p:sldSz cx="9144000" cy="5145088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D"/>
    <a:srgbClr val="CCFFCC"/>
    <a:srgbClr val="CCCCFF"/>
    <a:srgbClr val="0033CC"/>
    <a:srgbClr val="3366FF"/>
    <a:srgbClr val="F3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390" autoAdjust="0"/>
  </p:normalViewPr>
  <p:slideViewPr>
    <p:cSldViewPr>
      <p:cViewPr varScale="1">
        <p:scale>
          <a:sx n="122" d="100"/>
          <a:sy n="122" d="100"/>
        </p:scale>
        <p:origin x="11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44F338-9EF7-4E2C-BDDE-DF6C78279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1F59C-B2FC-4769-8C9F-C40D3610A1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CDF053-1AAB-43FE-852C-484398FC446D}" type="datetimeFigureOut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2E835A-D353-4A6C-A2EE-061EB32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E814B-02C1-4EAD-B042-83490C6BFA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67C254-2E4C-48C9-93B4-EF71F1456B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86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F8D80FE-DDD7-4BE4-99F7-F67AF3BF2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69772C-FEF8-49F3-B93D-030A40AD89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B968E8-1DA5-409C-9FBF-5BF84190BE30}" type="datetimeFigureOut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F19467B-9BD8-49E2-BBCD-13DCB2BDC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5ABDF5-AEE6-4DCF-B294-0DA52BF75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A968C-D913-4D14-8250-AC84AE7BF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14759-AE44-48A1-B407-2DEA6F855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AD2E44-7228-431D-91C0-62F0A6895C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70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对自己的代码进行更好的管理。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可以查看以往的代码的提交记录，老版本的代码恢复。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大型的项目，每个人负责一个项目的某一个点，使用</a:t>
            </a:r>
            <a:r>
              <a:rPr lang="en-US" altLang="zh-CN" dirty="0"/>
              <a:t>GIT</a:t>
            </a:r>
            <a:r>
              <a:rPr lang="zh-CN" altLang="en-US" dirty="0"/>
              <a:t>可以更好的解决代码冲突的问题。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/>
              <a:t>GIT FLOW</a:t>
            </a:r>
            <a:r>
              <a:rPr lang="zh-CN" altLang="en-US" dirty="0"/>
              <a:t>流程更好的进行版本管理，</a:t>
            </a:r>
            <a:r>
              <a:rPr lang="en-US" altLang="zh-CN" dirty="0"/>
              <a:t>mater feature release  hotfix  develop </a:t>
            </a:r>
            <a:r>
              <a:rPr lang="zh-CN" altLang="en-US" dirty="0"/>
              <a:t>并可以防止版本混乱。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再进行提交的时候修改了什么，版本的变换等，这些东西都是一清二楚的，所以开发效率才会高。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5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生产分支（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‌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分支是仓库的主分支，这个分支包含最近发布到生产环境的代码，最近发布的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 这个分支只能从其他分支合并，不能在这个分支直接修改‌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补丁分支（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hotfix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‌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当我们在生产环境发现新的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时候，我们需要基于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分支创建一个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Hotfix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分支，然后在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Hotfix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分支上修复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，完成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Hotfix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后，我们要把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hotfix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分支合并回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发布分支（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release)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‌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当你需要发布一个新功能的时候，要基于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分支创建一个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分支，在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分支测试并修复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，完成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后，把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开发分支（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‌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这个分支是我们的主开发分支，包含所有要发布到下一个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的代码，这个主要合并与其他分支，比如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功能分支（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feature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‌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分支主要是用来开发一个新的功能，一旦开发完成，我们合并回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分支进入下一个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Release‌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细节：</a:t>
            </a:r>
            <a:endParaRPr lang="en-US" altLang="zh-CN" sz="1200" b="1" i="0" kern="1200" dirty="0">
              <a:solidFill>
                <a:srgbClr val="121212"/>
              </a:solidFill>
              <a:effectLst/>
              <a:latin typeface="-apple-system"/>
              <a:ea typeface="+mn-ea"/>
              <a:cs typeface="+mn-cs"/>
            </a:endParaRPr>
          </a:p>
          <a:p>
            <a:pPr marL="0" indent="0"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当我们新建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仓库之后，默认会创建一个主分支也就是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分支，由于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分支是用于发布生产环境，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所有必须保证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上代码的稳定性，所以我们不能直接在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分支上修改提交。我们要基于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分支创建一个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分支用于保存开发好的相对稳定的功能，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分支是仓库的常驻分支，一直会保留在仓库中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200" b="1" i="0" kern="1200" dirty="0">
              <a:solidFill>
                <a:srgbClr val="121212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当新的开发任务来了之后，就要编写代码了，我们尽量不要在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分支上写代码，要保证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分支的相对稳定，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所以这时我要就要基于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分支创建一个临时的开发分支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，然后在开发分支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编写代码，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等功能开发完之后我们再把开发分支合并到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</a:t>
            </a:r>
            <a:endParaRPr lang="zh-CN" altLang="en-US" dirty="0"/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新功能合并到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分支之后，我们想把新功能发布到生产环境，首先基于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分支创建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分支，然后在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分支测试完成之后，把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分别合并到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分支之后，在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分支上打标签用于发布</a:t>
            </a:r>
            <a:endParaRPr lang="zh-CN" altLang="en-US" dirty="0"/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新功能合并到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分支之后，我们想把新功能发布到生产环境，首先基于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分支创建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分支，然后在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分支测试完成之后，把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分别合并到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release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分支合并到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分支之后，在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分支上打标签用于发布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版本控制系统（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version control system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记录一个或若干文件内容变化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以便将来查阅特定版本修订情况的系统。 版本控制系统不仅可以应用于软件源代码的文本文件，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而且可以对任何类型的文件进行版本控制。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Git </a:t>
            </a:r>
            <a:r>
              <a:rPr lang="zh-CN" altLang="en-US" dirty="0"/>
              <a:t>分布式版本管理（下载下来的是整个仓库）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目前世界上最先进的分布式版本控制系统。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在分布式版本控制系统中，客户端并不只提取最新版本的文件快照，而是把原始的代码仓库完整地镜像下来。任何一处协同工作用的服务器发生故障，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事后都可以用任何一个镜像出来的本地仓库恢复。这类系统都可以指定和若干不同的远端代码仓库进行交互。籍此，你就可以在同一个项目中，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分别和不同工作小组的人相互协作。你可以根据需要设定不同的协作流程。另外，因为</a:t>
            </a:r>
            <a:r>
              <a:rPr lang="en-US" altLang="zh-CN" dirty="0"/>
              <a:t>Git</a:t>
            </a:r>
            <a:r>
              <a:rPr lang="zh-CN" altLang="en-US" dirty="0"/>
              <a:t>在本地磁盘上就保存着所有有关当前项目的历史更新，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并且</a:t>
            </a:r>
            <a:r>
              <a:rPr lang="en-US" altLang="zh-CN" dirty="0"/>
              <a:t>Git</a:t>
            </a:r>
            <a:r>
              <a:rPr lang="zh-CN" altLang="en-US" dirty="0"/>
              <a:t>中的绝大多数操作都只需要访问本地文件和资源，不用连网，所以处理起来速度飞快。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CR:</a:t>
            </a:r>
            <a:r>
              <a:rPr lang="zh-CN" altLang="en-US" dirty="0"/>
              <a:t>学习周期长，不符合常人的思维，代码的保密性差，克隆就等于克隆了整个仓储的镜像。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SVN </a:t>
            </a:r>
            <a:r>
              <a:rPr lang="zh-CN" altLang="en-US" dirty="0"/>
              <a:t>（下载下来的为整个数据库中的某一个版本）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集中式的版本控制系统都有一个单一的集中管理的服务器，保存所有文件的修订版本，而协同工作的人们都通过客户端连到这台服务器，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取出最新的文件或者提交更新。多年以来，这已成为版本控制系统的标准做法。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每个人都可以一定程度上看到项目中的其他人正在做些什么。而管理员也可以轻松掌控每个开发者的权限。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Subversion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原理上只关心文件内容的具体差异。每次记录有哪些文件作了更新，以及都更新了哪些行的什么内容。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：若是宕机一小时，那么在这一小时内，谁都无法提交更新、还原、对比等，也就无法协同工作。如果中央服务器的磁盘发生故障，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并且没做过备份或者备份得不够及时的话，还会有丢失数据的风险。最坏的情况是彻底丢失整个项目的所有历史更改记录，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被客户端提取出来的某些快照数据除外，但这样的话依然是个问题，你不能保证所有的数据都已经有人提取出来。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4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工作区：用来编辑保存项目文件的地方，也是用户能直接操作到的地方。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暂存区：保存了下次将提交的文件列表信息，一般在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Git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仓库目录中，是一个叫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index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的文件，通常多数说法还是叫暂存区域；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版本库：也叫本地版本库，之所以说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git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快，是因为它是分布式版本控制系统，大部分提交都是对本地仓库而言的，不依赖网络，最后一次会推送的到远程仓库。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3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工作区：用来编辑保存项目文件的地方，也是用户能直接操作到的地方。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暂存区：保存了下次将提交的文件列表信息，一般在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Git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仓库目录中，是一个叫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index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的文件，通常多数说法还是叫暂存区域；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版本库：也叫本地版本库，之所以说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git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快，是因为它是分布式版本控制系统，大部分提交都是对本地仓库而言的，不依赖网络，最后一次会推送的到远程仓库。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2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blob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只包含文件的数据</a:t>
            </a:r>
            <a:endParaRPr lang="en-US" altLang="zh-CN" b="0" i="0" dirty="0">
              <a:solidFill>
                <a:srgbClr val="4D4D4D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代表了一个目录的信息，包含了此目录下的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blobs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，子目录（对应于子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），文件名、路径等元数据。因此，对于有子目录的目录，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git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相当于存储了嵌套的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7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中有四种基本对象类型，组成了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更高级的数据结构：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D4D4D"/>
                </a:solidFill>
                <a:effectLst/>
                <a:latin typeface="Helvetica Neue"/>
              </a:rPr>
              <a:t>blobs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blob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代表一个（版本的）文件，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blob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只包含文件的数据，而忽略文件的其他元数据，如名字、路径、格式等。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D4D4D"/>
                </a:solidFill>
                <a:effectLst/>
                <a:latin typeface="Helvetica Neue"/>
              </a:rPr>
              <a:t>trees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代表了一个目录的信息，包含了此目录下的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blobs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，子目录（对应于子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），文件名、路径等元数据。因此，对于有子目录的目录，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git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相当于存储了嵌套的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D4D4D"/>
                </a:solidFill>
                <a:effectLst/>
                <a:latin typeface="Helvetica Neue"/>
              </a:rPr>
              <a:t>commits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commit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记录了</a:t>
            </a:r>
            <a:r>
              <a:rPr lang="zh-CN" altLang="en-US" b="0" i="0" u="sng" dirty="0">
                <a:solidFill>
                  <a:srgbClr val="4D4D4D"/>
                </a:solidFill>
                <a:effectLst/>
                <a:latin typeface="Helvetica Neue"/>
              </a:rPr>
              <a:t>提交一个更新的所有元数据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，如指向的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，父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commit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，作者、提交者、提交日期、提交日志等。每次提交都指向一个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tree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对象，记录了当次提交时的目录信息。一个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commit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可以有多个（至少一个）父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commits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D4D4D"/>
                </a:solidFill>
                <a:effectLst/>
                <a:latin typeface="Helvetica Neue"/>
              </a:rPr>
              <a:t>tags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tag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用于给某个上述类型的对象指配一个便于开发者记忆的名字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通常用于某次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commit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1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4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9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Untracked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未跟踪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此文件在文件夹中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但并没有加入到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不参与版本控制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 add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状态变为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Staged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Unmodify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文件已经入库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未修改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即版本库中的文件快照内容与文件夹中完全一致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这种类型的文件有两种去处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如果它被修改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而变为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 rm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移出版本库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则成为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Untracked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文件已修改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仅仅是修改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并没有进行其他的操作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这个文件也有两个去处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 add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可进入暂存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staged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 checkout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则丢弃修改过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返回到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unmodify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 checkout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即从库中取出文件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覆盖当前修改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Staged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暂存状态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 commit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则将修改同步到库中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这时库中的文件和本地文件又变为一致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文件为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Unmodify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 reset HEAD filename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取消暂存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文件状态为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D2E44-7228-431D-91C0-62F0A6895C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3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268288"/>
            <a:ext cx="343693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-107950" y="0"/>
            <a:ext cx="612775" cy="5145088"/>
            <a:chOff x="-108519" y="1"/>
            <a:chExt cx="612556" cy="5145087"/>
          </a:xfrm>
        </p:grpSpPr>
        <p:pic>
          <p:nvPicPr>
            <p:cNvPr id="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9982" y="660603"/>
              <a:ext cx="1582613" cy="26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659910" y="3233147"/>
              <a:ext cx="3562475" cy="26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图片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530433" y="2052000"/>
              <a:ext cx="3456384" cy="612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4916488"/>
            <a:ext cx="649288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40300"/>
            <a:ext cx="431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4916488"/>
            <a:ext cx="11064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2048" y="1982604"/>
            <a:ext cx="7772400" cy="1102859"/>
          </a:xfrm>
        </p:spPr>
        <p:txBody>
          <a:bodyPr/>
          <a:lstStyle>
            <a:lvl1pPr>
              <a:defRPr b="1" baseline="0">
                <a:solidFill>
                  <a:srgbClr val="00479D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3568" y="3245248"/>
            <a:ext cx="6400800" cy="866052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479D"/>
                </a:solidFill>
                <a:latin typeface="Arial" pitchFamily="34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5982DD4B-337E-4208-B3FA-77C6410D7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19475" y="4987925"/>
            <a:ext cx="2133600" cy="104775"/>
          </a:xfrm>
        </p:spPr>
        <p:txBody>
          <a:bodyPr/>
          <a:lstStyle>
            <a:lvl1pPr algn="ctr">
              <a:defRPr sz="700">
                <a:solidFill>
                  <a:srgbClr val="00479D"/>
                </a:solidFill>
                <a:latin typeface="Arial" charset="0"/>
                <a:cs typeface="Arial" charset="0"/>
              </a:defRPr>
            </a:lvl1pPr>
          </a:lstStyle>
          <a:p>
            <a:fld id="{B9635037-523A-4B68-9039-07C3F0F1ED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0979-E8E1-421C-A2EC-597AB2617C21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D16E2-63FD-4541-8E8B-49E43135A6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961D-77CF-4928-A558-FD2327F134D8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BBD2F-B48D-47CC-9003-B13A7E9802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5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2895"/>
            <a:ext cx="9144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D30F4BF7-B2BD-4883-B1E8-8F4FB5D2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32000"/>
            <a:ext cx="43926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© MindMotion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4948808"/>
            <a:ext cx="649288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4948808"/>
            <a:ext cx="11064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964683"/>
            <a:ext cx="4429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92" y="200296"/>
            <a:ext cx="8363272" cy="384689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rgbClr val="00479D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13214"/>
            <a:ext cx="8363272" cy="4103349"/>
          </a:xfrm>
        </p:spPr>
        <p:txBody>
          <a:bodyPr/>
          <a:lstStyle>
            <a:lvl1pPr marL="342900" indent="-342900">
              <a:buClr>
                <a:srgbClr val="F39700"/>
              </a:buClr>
              <a:buFont typeface="Wingdings" pitchFamily="2" charset="2"/>
              <a:buChar char="u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Clr>
                <a:srgbClr val="F39700"/>
              </a:buClr>
              <a:buFont typeface="Arial" pitchFamily="34" charset="0"/>
              <a:buChar char="►"/>
              <a:defRPr sz="18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Clr>
                <a:srgbClr val="F39700"/>
              </a:buClr>
              <a:buFont typeface="Wingdings" pitchFamily="2" charset="2"/>
              <a:buChar char="Ø"/>
              <a:defRPr sz="16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Clr>
                <a:srgbClr val="F39700"/>
              </a:buClr>
              <a:buFont typeface="Arial" pitchFamily="34" charset="0"/>
              <a:buChar char="»"/>
              <a:defRPr sz="14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Clr>
                <a:srgbClr val="F39700"/>
              </a:buClr>
              <a:buFont typeface="Arial" pitchFamily="34" charset="0"/>
              <a:buChar char="•"/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A7E9619-D680-41CA-AE5D-AB5D93626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43288" y="4988049"/>
            <a:ext cx="2133600" cy="104775"/>
          </a:xfrm>
        </p:spPr>
        <p:txBody>
          <a:bodyPr/>
          <a:lstStyle>
            <a:lvl1pPr algn="ctr">
              <a:defRPr sz="7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fld id="{B4D07A69-A37E-413B-B398-B4000C760A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-107950" y="0"/>
            <a:ext cx="612775" cy="5145088"/>
            <a:chOff x="-108519" y="1"/>
            <a:chExt cx="612556" cy="5145087"/>
          </a:xfrm>
        </p:grpSpPr>
        <p:pic>
          <p:nvPicPr>
            <p:cNvPr id="4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9982" y="660603"/>
              <a:ext cx="1582613" cy="26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659910" y="3233147"/>
              <a:ext cx="3562475" cy="26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图片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530433" y="2052000"/>
              <a:ext cx="3456384" cy="612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268288"/>
            <a:ext cx="343693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4916488"/>
            <a:ext cx="649288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40300"/>
            <a:ext cx="431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4916488"/>
            <a:ext cx="11064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508430"/>
            <a:ext cx="6336704" cy="712248"/>
          </a:xfrm>
        </p:spPr>
        <p:txBody>
          <a:bodyPr anchor="t">
            <a:noAutofit/>
          </a:bodyPr>
          <a:lstStyle>
            <a:lvl1pPr algn="ctr">
              <a:defRPr sz="4000" b="1" cap="all" baseline="0">
                <a:solidFill>
                  <a:srgbClr val="00479D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3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9C84-9891-4DA8-AA1F-02E59921DA25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7935F-96B7-4603-9575-DC3E4FB1A1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5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1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691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2958B-89D0-4860-805F-F8641EFAF7CA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401F6-30CD-4F13-8B14-9D5769FCA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3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25C95-8AC8-405D-9E5F-EA9646645F7E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6347-8BCA-4E7A-9FA8-A97309A578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92D72-5F62-4AC7-A530-5F5694ABBC4E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D55C5-C32F-46E4-8E8C-43B1F7700D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1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658"/>
            <a:ext cx="3008313" cy="3519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F66CF-9BBC-40CB-8481-23D1932FC19B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558EF-B4DC-4DE0-875E-119CC4616E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2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7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ABA2F-EACE-45B4-8690-C3FC7B3948F5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E8C49-7F99-44D0-9C97-DAACE240BE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40780-D32B-4165-AF98-7F8AA8ED5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88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6F6D9A-F211-4C74-AB6E-12013764D9CE}" type="datetime1">
              <a:rPr lang="zh-CN" altLang="en-US"/>
              <a:pPr>
                <a:defRPr/>
              </a:pPr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C2D1-A9E6-42E5-A51C-E3CBB5D46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8850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84BB5-8480-4499-BAE0-665FE544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0519871-26BE-4CA0-B8AB-A1CF9598AC5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ctrTitle"/>
          </p:nvPr>
        </p:nvSpPr>
        <p:spPr>
          <a:xfrm>
            <a:off x="831850" y="1982788"/>
            <a:ext cx="7772400" cy="1103312"/>
          </a:xfrm>
        </p:spPr>
        <p:txBody>
          <a:bodyPr/>
          <a:lstStyle/>
          <a:p>
            <a:pPr algn="r"/>
            <a:r>
              <a:rPr lang="en-US" altLang="zh-CN" sz="3600" dirty="0">
                <a:latin typeface="Arial" charset="0"/>
              </a:rPr>
              <a:t>git</a:t>
            </a:r>
            <a:r>
              <a:rPr lang="zh-CN" altLang="en-US" sz="3600" dirty="0">
                <a:latin typeface="Arial" charset="0"/>
              </a:rPr>
              <a:t>使用说明</a:t>
            </a:r>
          </a:p>
        </p:txBody>
      </p:sp>
      <p:sp>
        <p:nvSpPr>
          <p:cNvPr id="717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15544"/>
            <a:ext cx="6400800" cy="866775"/>
          </a:xfrm>
        </p:spPr>
        <p:txBody>
          <a:bodyPr/>
          <a:lstStyle/>
          <a:p>
            <a:pPr algn="r" eaLnBrk="1" hangingPunct="1"/>
            <a:r>
              <a:rPr lang="en-US" altLang="zh-TW" dirty="0">
                <a:latin typeface="Arial" charset="0"/>
              </a:rPr>
              <a:t>J</a:t>
            </a:r>
            <a:r>
              <a:rPr lang="en-US" altLang="zh-CN" dirty="0">
                <a:latin typeface="Arial" charset="0"/>
              </a:rPr>
              <a:t>un.16 2020  XXX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168EF-8A42-4E48-8D7B-0F23711D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安装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743C2-099C-443F-BFC3-C7E0C59F47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BD802599-0A0B-4DF4-A5DB-B5A597DF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5138738"/>
            <a:ext cx="865187" cy="8667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7" name="矩形 20">
            <a:extLst>
              <a:ext uri="{FF2B5EF4-FFF2-40B4-BE49-F238E27FC236}">
                <a16:creationId xmlns:a16="http://schemas.microsoft.com/office/drawing/2014/main" id="{EB5220EE-2329-4DD0-AD5B-DE3E5A3D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98" y="1611728"/>
            <a:ext cx="2875913" cy="4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https://git-scm.com/downloads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CD03C865-8218-41C2-A436-F573F70D9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3814763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检查安装</a:t>
            </a:r>
            <a:endParaRPr lang="en-US" altLang="zh-CN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" name="图片 2">
            <a:extLst>
              <a:ext uri="{FF2B5EF4-FFF2-40B4-BE49-F238E27FC236}">
                <a16:creationId xmlns:a16="http://schemas.microsoft.com/office/drawing/2014/main" id="{C3FB64E0-A02B-4708-A87C-4192EC74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536885"/>
            <a:ext cx="28987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38AB0E-07DA-4F5C-8460-DE578F3D7EB2}"/>
              </a:ext>
            </a:extLst>
          </p:cNvPr>
          <p:cNvSpPr txBox="1"/>
          <p:nvPr/>
        </p:nvSpPr>
        <p:spPr>
          <a:xfrm>
            <a:off x="504014" y="1112333"/>
            <a:ext cx="24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下载安装</a:t>
            </a:r>
            <a:r>
              <a:rPr lang="zh-CN" altLang="en-US" dirty="0"/>
              <a:t>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BF9BF8-64B4-4F91-89F8-A5562363549A}"/>
              </a:ext>
            </a:extLst>
          </p:cNvPr>
          <p:cNvSpPr txBox="1"/>
          <p:nvPr/>
        </p:nvSpPr>
        <p:spPr>
          <a:xfrm>
            <a:off x="499826" y="2200393"/>
            <a:ext cx="24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检查安装</a:t>
            </a:r>
            <a:r>
              <a:rPr lang="zh-CN" altLang="en-US" dirty="0"/>
              <a:t>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9642FE-0A02-4885-99C3-92B51231D7DC}"/>
              </a:ext>
            </a:extLst>
          </p:cNvPr>
          <p:cNvSpPr txBox="1"/>
          <p:nvPr/>
        </p:nvSpPr>
        <p:spPr>
          <a:xfrm>
            <a:off x="690447" y="2696711"/>
            <a:ext cx="311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安装成功后，可以通过</a:t>
            </a:r>
            <a:br>
              <a:rPr lang="en-US" altLang="zh-CN" dirty="0"/>
            </a:br>
            <a:r>
              <a:rPr lang="en-US" altLang="zh-CN" dirty="0"/>
              <a:t>git –version</a:t>
            </a:r>
            <a:r>
              <a:rPr lang="zh-CN" altLang="en-US" dirty="0"/>
              <a:t>验证是否安装成功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8A4D506-EB70-43FE-9581-F9B8A1DAED0A}"/>
              </a:ext>
            </a:extLst>
          </p:cNvPr>
          <p:cNvGrpSpPr/>
          <p:nvPr/>
        </p:nvGrpSpPr>
        <p:grpSpPr>
          <a:xfrm>
            <a:off x="3657600" y="605882"/>
            <a:ext cx="5321334" cy="3598568"/>
            <a:chOff x="3657600" y="605882"/>
            <a:chExt cx="5321334" cy="3598568"/>
          </a:xfrm>
        </p:grpSpPr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E8AC29D6-ECCE-4D62-99D3-CDD76C006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540" y="605882"/>
              <a:ext cx="2165394" cy="230013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1E54D1CC-DE48-4874-8A85-AEDEDD0D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576" y="2390462"/>
              <a:ext cx="1395780" cy="1364007"/>
            </a:xfrm>
            <a:prstGeom prst="ellipse">
              <a:avLst/>
            </a:prstGeom>
            <a:solidFill>
              <a:schemeClr val="bg1">
                <a:alpha val="3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7" name="文本框 8">
              <a:extLst>
                <a:ext uri="{FF2B5EF4-FFF2-40B4-BE49-F238E27FC236}">
                  <a16:creationId xmlns:a16="http://schemas.microsoft.com/office/drawing/2014/main" id="{C8A07F58-F96D-485E-84CE-EB89E6C70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882116"/>
              <a:ext cx="703001" cy="31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安装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F178462C-77E2-41CE-AEC5-4F037F7B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450" y="794850"/>
              <a:ext cx="1563125" cy="160695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32D45422-D2F8-41D3-8690-65135233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853" y="1924425"/>
              <a:ext cx="2236383" cy="2280025"/>
            </a:xfrm>
            <a:prstGeom prst="ellipse">
              <a:avLst/>
            </a:prstGeom>
            <a:solidFill>
              <a:srgbClr val="2B7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11A6DA30-D21E-4DCD-8B5F-B9994AC7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200" y="3168343"/>
              <a:ext cx="905718" cy="914327"/>
            </a:xfrm>
            <a:prstGeom prst="ellipse">
              <a:avLst/>
            </a:prstGeom>
            <a:solidFill>
              <a:schemeClr val="bg1">
                <a:alpha val="3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" name="椭圆 15">
              <a:extLst>
                <a:ext uri="{FF2B5EF4-FFF2-40B4-BE49-F238E27FC236}">
                  <a16:creationId xmlns:a16="http://schemas.microsoft.com/office/drawing/2014/main" id="{FD883CCD-FEB3-48D5-B056-0B7DBFD7B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554710"/>
              <a:ext cx="1160390" cy="1233310"/>
            </a:xfrm>
            <a:prstGeom prst="ellipse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pic>
          <p:nvPicPr>
            <p:cNvPr id="16" name="组合 16">
              <a:extLst>
                <a:ext uri="{FF2B5EF4-FFF2-40B4-BE49-F238E27FC236}">
                  <a16:creationId xmlns:a16="http://schemas.microsoft.com/office/drawing/2014/main" id="{FBF41B24-F59D-4C4A-B1E3-12F87704B89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514" y="1879685"/>
              <a:ext cx="625308" cy="583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0F1E8F77-6990-456F-986C-9376E517A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318" y="3047733"/>
              <a:ext cx="2172913" cy="20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</a:t>
              </a:r>
              <a:r>
                <a:rPr lang="zh-CN" alt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自行下载</a:t>
              </a:r>
              <a:endParaRPr lang="en-US" altLang="zh-CN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DD128F1C-7D45-4661-8623-5ADA65795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335" y="1399774"/>
              <a:ext cx="1393825" cy="1393825"/>
            </a:xfrm>
            <a:prstGeom prst="ellipse">
              <a:avLst/>
            </a:prstGeom>
            <a:solidFill>
              <a:schemeClr val="bg1">
                <a:alpha val="3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9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8C762-EDEF-4886-8E16-D7C957C0F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1E5ED40-67D6-4A69-85EB-3E2B539C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B2D3E2-C270-408B-A5FA-9B913AECA426}"/>
              </a:ext>
            </a:extLst>
          </p:cNvPr>
          <p:cNvGrpSpPr/>
          <p:nvPr/>
        </p:nvGrpSpPr>
        <p:grpSpPr>
          <a:xfrm>
            <a:off x="2267585" y="538136"/>
            <a:ext cx="6345272" cy="3657217"/>
            <a:chOff x="2343467" y="135741"/>
            <a:chExt cx="6345272" cy="3657217"/>
          </a:xfrm>
        </p:grpSpPr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FCB81FAD-C323-4E57-8D62-9B7D456EB63A}"/>
                </a:ext>
              </a:extLst>
            </p:cNvPr>
            <p:cNvSpPr txBox="1">
              <a:spLocks/>
            </p:cNvSpPr>
            <p:nvPr/>
          </p:nvSpPr>
          <p:spPr>
            <a:xfrm>
              <a:off x="3278539" y="2368053"/>
              <a:ext cx="5410200" cy="1424905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zh-CN" altLang="en-US" sz="1400" kern="0" dirty="0"/>
                <a:t>删除使用者信息</a:t>
              </a:r>
              <a:endParaRPr lang="en-US" altLang="zh-CN" sz="1400" kern="0" dirty="0"/>
            </a:p>
            <a:p>
              <a:pPr>
                <a:defRPr/>
              </a:pPr>
              <a:r>
                <a:rPr lang="en-US" altLang="zh-CN" sz="1400" kern="0" dirty="0"/>
                <a:t>git config </a:t>
              </a:r>
              <a:r>
                <a:rPr lang="en-US" altLang="zh-CN" sz="1400" b="1" kern="0" dirty="0"/>
                <a:t>--unset</a:t>
              </a:r>
              <a:r>
                <a:rPr lang="en-US" altLang="zh-CN" sz="1400" kern="0" dirty="0"/>
                <a:t> user.name</a:t>
              </a:r>
            </a:p>
            <a:p>
              <a:pPr>
                <a:defRPr/>
              </a:pPr>
              <a:r>
                <a:rPr lang="en-US" altLang="zh-CN" sz="1400" kern="0" dirty="0"/>
                <a:t>git config </a:t>
              </a:r>
              <a:r>
                <a:rPr lang="en-US" altLang="zh-CN" sz="1400" b="1" kern="0" dirty="0"/>
                <a:t>--unset</a:t>
              </a:r>
              <a:r>
                <a:rPr lang="en-US" altLang="zh-CN" sz="1400" kern="0" dirty="0"/>
                <a:t> </a:t>
              </a:r>
              <a:r>
                <a:rPr lang="en-US" altLang="zh-CN" sz="1400" kern="0" dirty="0" err="1"/>
                <a:t>user.email</a:t>
              </a:r>
              <a:endParaRPr lang="en-US" altLang="zh-CN" sz="1400" kern="0" dirty="0"/>
            </a:p>
            <a:p>
              <a:pPr>
                <a:defRPr/>
              </a:pPr>
              <a:r>
                <a:rPr lang="zh-CN" altLang="en-US" sz="1400" kern="0" dirty="0"/>
                <a:t>默认删除</a:t>
              </a:r>
              <a:r>
                <a:rPr lang="en-US" altLang="zh-CN" sz="1400" kern="0" dirty="0"/>
                <a:t>local</a:t>
              </a:r>
              <a:r>
                <a:rPr lang="zh-CN" altLang="en-US" sz="1400" kern="0" dirty="0"/>
                <a:t>下的，如果需要删除指定级别下的，则添加具体参数</a:t>
              </a: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6B03151E-0F79-4DEF-AD74-113B3D44EFDE}"/>
                </a:ext>
              </a:extLst>
            </p:cNvPr>
            <p:cNvSpPr txBox="1">
              <a:spLocks/>
            </p:cNvSpPr>
            <p:nvPr/>
          </p:nvSpPr>
          <p:spPr>
            <a:xfrm>
              <a:off x="2343467" y="135741"/>
              <a:ext cx="6209665" cy="2970203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1400" kern="0" dirty="0"/>
                <a:t>	</a:t>
              </a:r>
              <a:r>
                <a:rPr lang="zh-CN" altLang="en-US" sz="1400" kern="0" dirty="0"/>
                <a:t>配置使用者信息</a:t>
              </a:r>
              <a:endParaRPr lang="en-US" altLang="zh-CN" sz="1400" kern="0" dirty="0"/>
            </a:p>
            <a:p>
              <a:pPr marL="457200" lvl="1" indent="0">
                <a:buNone/>
                <a:defRPr/>
              </a:pPr>
              <a:endParaRPr lang="en-US" altLang="zh-CN" sz="1000" kern="0" dirty="0"/>
            </a:p>
            <a:p>
              <a:pPr marL="457200" lvl="1" indent="0">
                <a:buNone/>
                <a:defRPr/>
              </a:pPr>
              <a:endParaRPr lang="en-US" altLang="zh-CN" sz="1400" kern="0" dirty="0"/>
            </a:p>
            <a:p>
              <a:pPr marL="457200" lvl="1" indent="0">
                <a:buNone/>
                <a:defRPr/>
              </a:pPr>
              <a:endParaRPr lang="en-US" altLang="zh-CN" sz="1400" kern="0" dirty="0"/>
            </a:p>
            <a:p>
              <a:pPr marL="457200" lvl="1" indent="0">
                <a:buNone/>
                <a:defRPr/>
              </a:pPr>
              <a:r>
                <a:rPr lang="en-US" altLang="zh-CN" sz="1400" kern="0" dirty="0"/>
                <a:t>	local</a:t>
              </a:r>
              <a:r>
                <a:rPr lang="zh-CN" altLang="en-US" sz="1400" kern="0" dirty="0"/>
                <a:t>、</a:t>
              </a:r>
              <a:r>
                <a:rPr lang="en-US" altLang="zh-CN" sz="1400" kern="0" dirty="0"/>
                <a:t>global</a:t>
              </a:r>
              <a:r>
                <a:rPr lang="zh-CN" altLang="en-US" sz="1400" kern="0" dirty="0"/>
                <a:t>、</a:t>
              </a:r>
              <a:r>
                <a:rPr lang="en-US" altLang="zh-CN" sz="1400" kern="0" dirty="0"/>
                <a:t>system</a:t>
              </a:r>
              <a:r>
                <a:rPr lang="zh-CN" altLang="en-US" sz="1400" kern="0" dirty="0"/>
                <a:t>三种级别</a:t>
              </a:r>
              <a:endParaRPr lang="en-US" altLang="zh-CN" sz="1400" kern="0" dirty="0"/>
            </a:p>
            <a:p>
              <a:pPr lvl="2">
                <a:defRPr/>
              </a:pPr>
              <a:r>
                <a:rPr lang="en-US" altLang="zh-CN" sz="1400" kern="0" dirty="0"/>
                <a:t>local </a:t>
              </a:r>
              <a:r>
                <a:rPr lang="zh-CN" altLang="en-US" sz="1400" kern="0" dirty="0"/>
                <a:t>当前项目有效（工作目录</a:t>
              </a:r>
              <a:r>
                <a:rPr lang="en-US" altLang="zh-CN" sz="1400" kern="0" dirty="0"/>
                <a:t>/.git/config</a:t>
              </a:r>
              <a:r>
                <a:rPr lang="zh-CN" altLang="en-US" sz="1400" kern="0" dirty="0"/>
                <a:t>）</a:t>
              </a:r>
              <a:endParaRPr lang="en-US" altLang="zh-CN" sz="1400" kern="0" dirty="0"/>
            </a:p>
            <a:p>
              <a:pPr lvl="2">
                <a:defRPr/>
              </a:pPr>
              <a:r>
                <a:rPr lang="en-US" altLang="zh-CN" sz="1400" kern="0" dirty="0"/>
                <a:t>global </a:t>
              </a:r>
              <a:r>
                <a:rPr lang="zh-CN" altLang="en-US" sz="1400" kern="0" dirty="0"/>
                <a:t>当前用户有效（用户目录</a:t>
              </a:r>
              <a:r>
                <a:rPr lang="en-US" altLang="zh-CN" sz="1400" kern="0" dirty="0"/>
                <a:t>/.</a:t>
              </a:r>
              <a:r>
                <a:rPr lang="en-US" altLang="zh-CN" sz="1400" kern="0" dirty="0" err="1"/>
                <a:t>gitconfig</a:t>
              </a:r>
              <a:r>
                <a:rPr lang="zh-CN" altLang="en-US" sz="1400" kern="0" dirty="0"/>
                <a:t>）</a:t>
              </a:r>
              <a:endParaRPr lang="en-US" altLang="zh-CN" sz="1400" kern="0" dirty="0"/>
            </a:p>
            <a:p>
              <a:pPr lvl="2">
                <a:defRPr/>
              </a:pPr>
              <a:r>
                <a:rPr lang="en-US" altLang="zh-CN" sz="1400" kern="0" dirty="0"/>
                <a:t>system </a:t>
              </a:r>
              <a:r>
                <a:rPr lang="zh-CN" altLang="en-US" sz="1400" kern="0" dirty="0"/>
                <a:t>所有用户有效（</a:t>
              </a:r>
              <a:r>
                <a:rPr lang="en-US" altLang="zh-CN" sz="1400" kern="0" dirty="0"/>
                <a:t>git</a:t>
              </a:r>
              <a:r>
                <a:rPr lang="zh-CN" altLang="en-US" sz="1400" kern="0" dirty="0"/>
                <a:t>目录</a:t>
              </a:r>
              <a:r>
                <a:rPr lang="en-US" altLang="zh-CN" sz="1400" kern="0" dirty="0"/>
                <a:t>/</a:t>
              </a:r>
              <a:r>
                <a:rPr lang="en-US" altLang="zh-CN" sz="1400" kern="0" dirty="0" err="1"/>
                <a:t>etc</a:t>
              </a:r>
              <a:r>
                <a:rPr lang="en-US" altLang="zh-CN" sz="1400" kern="0" dirty="0"/>
                <a:t>/</a:t>
              </a:r>
              <a:r>
                <a:rPr lang="en-US" altLang="zh-CN" sz="1400" kern="0" dirty="0" err="1"/>
                <a:t>gitconfig</a:t>
              </a:r>
              <a:r>
                <a:rPr lang="zh-CN" altLang="en-US" sz="1400" kern="0" dirty="0"/>
                <a:t>）</a:t>
              </a:r>
              <a:endParaRPr lang="en-US" altLang="zh-CN" sz="1400" kern="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6FDFBB4-BA64-4A1A-8F8E-9D2FCEAFEFFE}"/>
                </a:ext>
              </a:extLst>
            </p:cNvPr>
            <p:cNvGrpSpPr/>
            <p:nvPr/>
          </p:nvGrpSpPr>
          <p:grpSpPr>
            <a:xfrm>
              <a:off x="3581400" y="393434"/>
              <a:ext cx="2971800" cy="456027"/>
              <a:chOff x="3581400" y="393434"/>
              <a:chExt cx="2971800" cy="456027"/>
            </a:xfrm>
          </p:grpSpPr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257B4B16-618E-4F04-99A3-E7201B860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393434"/>
                <a:ext cx="2971800" cy="26161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git 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 pitchFamily="34" charset="-122"/>
                  </a:rPr>
                  <a:t>config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 --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 pitchFamily="34" charset="-122"/>
                  </a:rPr>
                  <a:t>global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 user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 Unicode MS" pitchFamily="34" charset="-122"/>
                  </a:rPr>
                  <a:t>.name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 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A31515"/>
                    </a:solidFill>
                    <a:effectLst/>
                    <a:latin typeface="Arial Unicode MS" pitchFamily="34" charset="-122"/>
                  </a:rPr>
                  <a:t>"username“</a:t>
                </a:r>
                <a:br>
                  <a:rPr kumimoji="0" lang="en-US" altLang="zh-CN" sz="1100" b="0" i="0" u="none" strike="noStrike" cap="none" normalizeH="0" baseline="0" dirty="0">
                    <a:ln>
                      <a:noFill/>
                    </a:ln>
                    <a:solidFill>
                      <a:srgbClr val="A31515"/>
                    </a:solidFill>
                    <a:effectLst/>
                    <a:latin typeface="Arial Unicode MS" pitchFamily="34" charset="-122"/>
                  </a:rPr>
                </a:br>
                <a:r>
                  <a:rPr kumimoji="0" lang="zh-CN" altLang="zh-CN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zh-CN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55985477-A46A-4FFF-A575-8E720BF35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680184"/>
                <a:ext cx="2743200" cy="169277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git 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 pitchFamily="34" charset="-122"/>
                  </a:rPr>
                  <a:t>config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 --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 pitchFamily="34" charset="-122"/>
                  </a:rPr>
                  <a:t>global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 user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 Unicode MS" pitchFamily="34" charset="-122"/>
                  </a:rPr>
                  <a:t>.email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itchFamily="34" charset="-122"/>
                  </a:rPr>
                  <a:t> </a:t>
                </a: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solidFill>
                      <a:srgbClr val="A31515"/>
                    </a:solidFill>
                    <a:effectLst/>
                    <a:latin typeface="Arial Unicode MS" pitchFamily="34" charset="-122"/>
                  </a:rPr>
                  <a:t>"email"</a:t>
                </a:r>
                <a:r>
                  <a:rPr kumimoji="0" lang="zh-CN" altLang="zh-CN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54CE5D6C-D20A-4F89-9562-086B00295BF0}"/>
              </a:ext>
            </a:extLst>
          </p:cNvPr>
          <p:cNvSpPr txBox="1">
            <a:spLocks/>
          </p:cNvSpPr>
          <p:nvPr/>
        </p:nvSpPr>
        <p:spPr>
          <a:xfrm>
            <a:off x="685800" y="1756087"/>
            <a:ext cx="2757488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6000" kern="0" dirty="0">
                <a:solidFill>
                  <a:srgbClr val="3EB198"/>
                </a:solidFill>
              </a:rPr>
              <a:t>Git</a:t>
            </a:r>
            <a:r>
              <a:rPr lang="en-US" altLang="zh-CN" sz="2800" kern="0" dirty="0">
                <a:solidFill>
                  <a:srgbClr val="3EB198"/>
                </a:solidFill>
              </a:rPr>
              <a:t> </a:t>
            </a:r>
            <a:r>
              <a:rPr lang="zh-CN" altLang="en-US" sz="2800" kern="0" dirty="0">
                <a:solidFill>
                  <a:srgbClr val="3EB198"/>
                </a:solidFill>
              </a:rPr>
              <a:t>基本配置</a:t>
            </a:r>
          </a:p>
        </p:txBody>
      </p:sp>
    </p:spTree>
    <p:extLst>
      <p:ext uri="{BB962C8B-B14F-4D97-AF65-F5344CB8AC3E}">
        <p14:creationId xmlns:p14="http://schemas.microsoft.com/office/powerpoint/2010/main" val="374252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EDE59-3DD5-44CB-B03F-B8D0844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5AA23-2EA6-4BBE-97D6-E6CD1CF5B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2E9CD35-340F-4B5B-8707-1921D915FBE9}"/>
              </a:ext>
            </a:extLst>
          </p:cNvPr>
          <p:cNvSpPr txBox="1">
            <a:spLocks/>
          </p:cNvSpPr>
          <p:nvPr/>
        </p:nvSpPr>
        <p:spPr>
          <a:xfrm>
            <a:off x="685800" y="1756087"/>
            <a:ext cx="2757488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6000" kern="0" dirty="0">
                <a:solidFill>
                  <a:srgbClr val="3EB198"/>
                </a:solidFill>
              </a:rPr>
              <a:t>Git</a:t>
            </a:r>
            <a:r>
              <a:rPr lang="en-US" altLang="zh-CN" sz="2800" kern="0" dirty="0">
                <a:solidFill>
                  <a:srgbClr val="3EB198"/>
                </a:solidFill>
              </a:rPr>
              <a:t> </a:t>
            </a:r>
            <a:r>
              <a:rPr lang="zh-CN" altLang="en-US" sz="2800" kern="0" dirty="0">
                <a:solidFill>
                  <a:srgbClr val="3EB198"/>
                </a:solidFill>
              </a:rPr>
              <a:t>基本配置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2A26951-F9C5-445B-80AF-9B03A70335AF}"/>
              </a:ext>
            </a:extLst>
          </p:cNvPr>
          <p:cNvSpPr txBox="1">
            <a:spLocks/>
          </p:cNvSpPr>
          <p:nvPr/>
        </p:nvSpPr>
        <p:spPr>
          <a:xfrm>
            <a:off x="4419601" y="392640"/>
            <a:ext cx="4191000" cy="11811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1600" kern="0" dirty="0"/>
              <a:t>查询使用者信息</a:t>
            </a:r>
            <a:endParaRPr lang="en-US" altLang="zh-CN" sz="1600" kern="0" dirty="0"/>
          </a:p>
          <a:p>
            <a:pPr>
              <a:defRPr/>
            </a:pPr>
            <a:r>
              <a:rPr lang="zh-CN" altLang="en-US" sz="1600" kern="0" dirty="0"/>
              <a:t>查看所有配置：</a:t>
            </a:r>
            <a:r>
              <a:rPr lang="en-US" altLang="zh-CN" sz="1600" kern="0" dirty="0"/>
              <a:t> git config –-list</a:t>
            </a:r>
          </a:p>
          <a:p>
            <a:pPr>
              <a:defRPr/>
            </a:pPr>
            <a:r>
              <a:rPr lang="zh-CN" altLang="en-US" sz="1600" kern="0" dirty="0"/>
              <a:t>查看指定的</a:t>
            </a:r>
            <a:r>
              <a:rPr lang="en-US" altLang="zh-CN" sz="1600" kern="0" dirty="0"/>
              <a:t>key </a:t>
            </a:r>
            <a:r>
              <a:rPr lang="zh-CN" altLang="en-US" sz="1600" kern="0" dirty="0"/>
              <a:t>：</a:t>
            </a:r>
            <a:r>
              <a:rPr lang="en-US" altLang="zh-CN" sz="1600" kern="0" dirty="0"/>
              <a:t>git config</a:t>
            </a:r>
            <a:r>
              <a:rPr lang="en-US" altLang="zh-CN" sz="2000" kern="0" dirty="0"/>
              <a:t> </a:t>
            </a:r>
            <a:r>
              <a:rPr lang="en-US" altLang="zh-CN" sz="2000" kern="0" dirty="0">
                <a:solidFill>
                  <a:schemeClr val="bg1"/>
                </a:solidFill>
              </a:rPr>
              <a:t>user.name</a:t>
            </a:r>
            <a:endParaRPr lang="zh-CN" altLang="en-US" sz="2000" kern="0" dirty="0">
              <a:solidFill>
                <a:schemeClr val="bg1"/>
              </a:solidFill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73495E88-FC77-4362-8C58-1794B972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81944"/>
            <a:ext cx="2973387" cy="30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2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F152-572A-4DA6-B680-34E03B60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00296"/>
            <a:ext cx="8363272" cy="384689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基本用法：</a:t>
            </a:r>
          </a:p>
        </p:txBody>
      </p:sp>
      <p:pic>
        <p:nvPicPr>
          <p:cNvPr id="7170" name="Picture 2" descr="日程表&#10;&#10;描述已自动生成">
            <a:extLst>
              <a:ext uri="{FF2B5EF4-FFF2-40B4-BE49-F238E27FC236}">
                <a16:creationId xmlns:a16="http://schemas.microsoft.com/office/drawing/2014/main" id="{9B2C0E4F-2D9B-4E4E-953F-733ED1AC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328" y="1101321"/>
            <a:ext cx="6477000" cy="267176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5FD9A-E1A0-4A2D-ABAD-AC18935F5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43288" y="4988049"/>
            <a:ext cx="2133600" cy="104775"/>
          </a:xfrm>
        </p:spPr>
        <p:txBody>
          <a:bodyPr wrap="square" anchor="ctr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4D07A69-A37E-413B-B398-B4000C760A0D}" type="slidenum">
              <a:rPr lang="zh-CN" altLang="en-US" sz="2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zh-CN" altLang="en-US" sz="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0C3141-319C-41FC-B16B-4D378BC15563}"/>
              </a:ext>
            </a:extLst>
          </p:cNvPr>
          <p:cNvSpPr txBox="1"/>
          <p:nvPr/>
        </p:nvSpPr>
        <p:spPr>
          <a:xfrm>
            <a:off x="3957228" y="4090713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文件状态</a:t>
            </a:r>
          </a:p>
        </p:txBody>
      </p:sp>
    </p:spTree>
    <p:extLst>
      <p:ext uri="{BB962C8B-B14F-4D97-AF65-F5344CB8AC3E}">
        <p14:creationId xmlns:p14="http://schemas.microsoft.com/office/powerpoint/2010/main" val="80507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4CA3D-8C0E-4551-A763-1F2E41C11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3C48F7-0C2E-4FAD-A723-B89D4CBD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84985"/>
            <a:ext cx="5943600" cy="41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485BF99-4028-413E-B3B4-A13DDD4A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文件状态转换：</a:t>
            </a:r>
          </a:p>
        </p:txBody>
      </p:sp>
    </p:spTree>
    <p:extLst>
      <p:ext uri="{BB962C8B-B14F-4D97-AF65-F5344CB8AC3E}">
        <p14:creationId xmlns:p14="http://schemas.microsoft.com/office/powerpoint/2010/main" val="340986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8B7A0-DDB2-4C70-A11C-641869D5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812ED-353E-43F4-A37A-AFA9DE62F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4C578BC-266C-46C2-9DA7-604565C6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72344"/>
            <a:ext cx="493846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创建</a:t>
            </a:r>
            <a:r>
              <a:rPr lang="en-US" altLang="zh-CN" sz="1400" dirty="0"/>
              <a:t>Git</a:t>
            </a:r>
            <a:r>
              <a:rPr lang="zh-CN" altLang="en-US" sz="1400" dirty="0"/>
              <a:t>仓库，通过一下两行语句，就能初始化一个</a:t>
            </a:r>
            <a:r>
              <a:rPr lang="en-US" altLang="zh-CN" sz="1400" dirty="0"/>
              <a:t>git</a:t>
            </a:r>
            <a:r>
              <a:rPr lang="zh-CN" altLang="en-US" sz="1400" dirty="0"/>
              <a:t>仓库</a:t>
            </a:r>
            <a:endParaRPr lang="en-US" altLang="zh-CN" sz="1400" dirty="0"/>
          </a:p>
          <a:p>
            <a:pPr lvl="1"/>
            <a:r>
              <a:rPr lang="en-US" altLang="zh-CN" sz="1400" b="1" dirty="0" err="1"/>
              <a:t>mkdir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git_demo</a:t>
            </a:r>
            <a:endParaRPr lang="en-US" altLang="zh-CN" sz="1400" b="1" dirty="0"/>
          </a:p>
          <a:p>
            <a:pPr lvl="1"/>
            <a:r>
              <a:rPr lang="en-US" altLang="zh-CN" sz="1400" b="1" dirty="0"/>
              <a:t>git </a:t>
            </a:r>
            <a:r>
              <a:rPr lang="en-US" altLang="zh-CN" sz="1400" b="1" dirty="0" err="1"/>
              <a:t>init</a:t>
            </a:r>
            <a:r>
              <a:rPr lang="zh-CN" altLang="en-US" sz="1400" b="1" dirty="0"/>
              <a:t>（会创建一个</a:t>
            </a:r>
            <a:r>
              <a:rPr lang="en-US" altLang="zh-CN" sz="1400" b="1" dirty="0"/>
              <a:t>.git</a:t>
            </a:r>
            <a:r>
              <a:rPr lang="zh-CN" altLang="en-US" sz="1400" b="1" dirty="0"/>
              <a:t>目录）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r>
              <a:rPr lang="zh-CN" altLang="en-US" sz="1400" dirty="0"/>
              <a:t>默认处于</a:t>
            </a:r>
            <a:r>
              <a:rPr lang="en-US" altLang="zh-CN" sz="1400" dirty="0"/>
              <a:t>master</a:t>
            </a:r>
            <a:r>
              <a:rPr lang="zh-CN" altLang="en-US" sz="1400" dirty="0"/>
              <a:t>分支，</a:t>
            </a:r>
            <a:r>
              <a:rPr lang="en-US" altLang="zh-CN" sz="1400" dirty="0"/>
              <a:t>HEAD</a:t>
            </a:r>
            <a:r>
              <a:rPr lang="zh-CN" altLang="en-US" sz="1400" dirty="0"/>
              <a:t>指针指向</a:t>
            </a:r>
            <a:r>
              <a:rPr lang="en-US" altLang="zh-CN" sz="1400" dirty="0"/>
              <a:t>master</a:t>
            </a:r>
            <a:r>
              <a:rPr lang="zh-CN" altLang="en-US" sz="1400" dirty="0"/>
              <a:t>分支</a:t>
            </a:r>
            <a:endParaRPr lang="en-US" altLang="zh-CN" sz="1400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EA0E5DBB-058C-489C-946B-50BAAE6D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45177"/>
            <a:ext cx="3962400" cy="93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653E2078-698A-4A2F-AA21-1B2A2AA78195}"/>
              </a:ext>
            </a:extLst>
          </p:cNvPr>
          <p:cNvSpPr txBox="1">
            <a:spLocks/>
          </p:cNvSpPr>
          <p:nvPr/>
        </p:nvSpPr>
        <p:spPr>
          <a:xfrm>
            <a:off x="685800" y="1756087"/>
            <a:ext cx="3048000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6000" kern="0" dirty="0">
                <a:solidFill>
                  <a:srgbClr val="3EB198"/>
                </a:solidFill>
              </a:rPr>
              <a:t>Git</a:t>
            </a:r>
            <a:r>
              <a:rPr lang="en-US" altLang="zh-CN" sz="2800" kern="0" dirty="0">
                <a:solidFill>
                  <a:srgbClr val="3EB198"/>
                </a:solidFill>
              </a:rPr>
              <a:t> </a:t>
            </a:r>
            <a:r>
              <a:rPr lang="zh-CN" altLang="en-US" sz="2800" kern="0" dirty="0">
                <a:solidFill>
                  <a:srgbClr val="3EB198"/>
                </a:solidFill>
              </a:rPr>
              <a:t>仓储初始化</a:t>
            </a:r>
          </a:p>
        </p:txBody>
      </p:sp>
    </p:spTree>
    <p:extLst>
      <p:ext uri="{BB962C8B-B14F-4D97-AF65-F5344CB8AC3E}">
        <p14:creationId xmlns:p14="http://schemas.microsoft.com/office/powerpoint/2010/main" val="408097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8B7A0-DDB2-4C70-A11C-641869D5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812ED-353E-43F4-A37A-AFA9DE62F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EE3A3C1-984A-4FC0-9C54-DE8973EA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452" y="200296"/>
            <a:ext cx="5473948" cy="465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/>
              <a:t>将工作区修改后的文件添加到暂存区</a:t>
            </a:r>
            <a:endParaRPr lang="en-US" altLang="zh-CN" sz="1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/>
              <a:t>  git add git_demo.txt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/>
              <a:t>然后使用</a:t>
            </a:r>
            <a:r>
              <a:rPr lang="en-US" altLang="zh-CN" sz="1400" b="1" dirty="0"/>
              <a:t>git status </a:t>
            </a:r>
            <a:r>
              <a:rPr lang="zh-CN" altLang="en-US" sz="1400" b="1" dirty="0"/>
              <a:t>查看文件状态</a:t>
            </a:r>
            <a:endParaRPr lang="en-US" altLang="zh-CN" sz="1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/>
              <a:t>  git status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/>
              <a:t>提示信息</a:t>
            </a:r>
            <a:endParaRPr lang="en-US" altLang="zh-CN" sz="1400" b="1" dirty="0"/>
          </a:p>
          <a:p>
            <a:pPr>
              <a:buNone/>
            </a:pPr>
            <a:r>
              <a:rPr lang="en-US" altLang="zh-CN" sz="1400" b="1" dirty="0"/>
              <a:t>changed but not updated:</a:t>
            </a:r>
            <a:r>
              <a:rPr lang="zh-CN" altLang="en-US" sz="1400" b="1" dirty="0"/>
              <a:t>就是说 </a:t>
            </a:r>
            <a:r>
              <a:rPr lang="en-US" altLang="zh-CN" sz="1400" b="1" dirty="0"/>
              <a:t>git </a:t>
            </a:r>
            <a:r>
              <a:rPr lang="zh-CN" altLang="en-US" sz="1400" b="1" dirty="0"/>
              <a:t>发现你有已经修改了但还未 </a:t>
            </a:r>
            <a:r>
              <a:rPr lang="en-US" altLang="zh-CN" sz="1400" b="1" dirty="0"/>
              <a:t>git add </a:t>
            </a:r>
            <a:r>
              <a:rPr lang="zh-CN" altLang="en-US" sz="1400" b="1" dirty="0"/>
              <a:t>的内容。</a:t>
            </a:r>
            <a:br>
              <a:rPr lang="zh-CN" altLang="en-US" sz="1400" b="1" dirty="0"/>
            </a:br>
            <a:r>
              <a:rPr lang="en-US" altLang="zh-CN" sz="1400" b="1" dirty="0"/>
              <a:t>Changes to be committed:</a:t>
            </a:r>
            <a:r>
              <a:rPr lang="zh-CN" altLang="en-US" sz="1400" b="1" dirty="0"/>
              <a:t>那就是表明 </a:t>
            </a:r>
            <a:r>
              <a:rPr lang="en-US" altLang="zh-CN" sz="1400" b="1" dirty="0"/>
              <a:t>git </a:t>
            </a:r>
            <a:r>
              <a:rPr lang="zh-CN" altLang="en-US" sz="1400" b="1" dirty="0"/>
              <a:t>发现了你已经 </a:t>
            </a:r>
            <a:r>
              <a:rPr lang="en-US" altLang="zh-CN" sz="1400" b="1" dirty="0"/>
              <a:t>git add </a:t>
            </a:r>
            <a:r>
              <a:rPr lang="zh-CN" altLang="en-US" sz="1400" b="1" dirty="0"/>
              <a:t>但还未 </a:t>
            </a:r>
            <a:r>
              <a:rPr lang="en-US" altLang="zh-CN" sz="1400" b="1" dirty="0"/>
              <a:t>git commit </a:t>
            </a:r>
            <a:r>
              <a:rPr lang="zh-CN" altLang="en-US" sz="1400" b="1" dirty="0"/>
              <a:t>的内容</a:t>
            </a:r>
            <a:endParaRPr lang="en-US" altLang="zh-CN" sz="1400" b="1" dirty="0"/>
          </a:p>
          <a:p>
            <a:pPr>
              <a:buNone/>
            </a:pPr>
            <a:r>
              <a:rPr lang="en-US" altLang="zh-CN" sz="1400" b="1" dirty="0"/>
              <a:t>Untracked files:</a:t>
            </a:r>
            <a:r>
              <a:rPr lang="zh-CN" altLang="en-US" sz="1400" b="1" dirty="0"/>
              <a:t>那么就是你增加了新文件或者在某个子目录下增加了新文件。 </a:t>
            </a:r>
            <a:br>
              <a:rPr lang="zh-CN" altLang="en-US" sz="1400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9" name="图片 11">
            <a:extLst>
              <a:ext uri="{FF2B5EF4-FFF2-40B4-BE49-F238E27FC236}">
                <a16:creationId xmlns:a16="http://schemas.microsoft.com/office/drawing/2014/main" id="{991BA6E7-4CF4-4109-B2A8-A4323A86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29544"/>
            <a:ext cx="2971800" cy="1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11CA9916-0244-4D84-BEF3-733E62AC55DC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文件添加</a:t>
            </a:r>
            <a:endParaRPr lang="en-US" altLang="zh-CN" sz="3600" kern="0" dirty="0">
              <a:solidFill>
                <a:srgbClr val="3E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3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26086-E296-4378-BCB1-A371B237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64" y="217241"/>
            <a:ext cx="8363272" cy="384689"/>
          </a:xfrm>
        </p:spPr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1D36F-C14C-4F16-ACD9-E72172133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E79D3E7-D5A3-408A-A50F-11F280908BAF}"/>
              </a:ext>
            </a:extLst>
          </p:cNvPr>
          <p:cNvSpPr txBox="1">
            <a:spLocks/>
          </p:cNvSpPr>
          <p:nvPr/>
        </p:nvSpPr>
        <p:spPr>
          <a:xfrm>
            <a:off x="3810000" y="873835"/>
            <a:ext cx="7189787" cy="55911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提交前先使用</a:t>
            </a:r>
            <a:r>
              <a:rPr lang="en-US" altLang="zh-CN" sz="1600" b="1" kern="0" dirty="0"/>
              <a:t>git diff –cached</a:t>
            </a:r>
            <a:r>
              <a:rPr lang="zh-CN" altLang="en-US" sz="1600" b="1" kern="0" dirty="0"/>
              <a:t>查看哪些文件将被提交</a:t>
            </a:r>
            <a:endParaRPr lang="en-US" altLang="zh-CN" sz="1600" b="1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把文件提交到本地版本库分支</a:t>
            </a:r>
            <a:endParaRPr lang="en-US" altLang="zh-CN" sz="1600" b="1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b="1" kern="0" dirty="0"/>
              <a:t>git commit -m “</a:t>
            </a:r>
            <a:r>
              <a:rPr lang="zh-CN" altLang="en-US" sz="1600" b="1" kern="0" dirty="0"/>
              <a:t>第一次提交</a:t>
            </a:r>
            <a:r>
              <a:rPr lang="en-US" altLang="zh-CN" sz="1600" b="1" kern="0" dirty="0"/>
              <a:t>“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6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6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6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查看提交日志</a:t>
            </a:r>
            <a:endParaRPr lang="en-US" altLang="zh-CN" sz="1600" b="1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b="1" kern="0" dirty="0"/>
              <a:t>git log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2000" kern="0" dirty="0">
              <a:solidFill>
                <a:schemeClr val="bg1"/>
              </a:solidFill>
            </a:endParaRP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FB0DB019-26BD-450F-955E-CE4AEDDE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93" y="2014729"/>
            <a:ext cx="3505200" cy="78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743C543B-84E6-4542-A7F3-E215BF29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93" y="3699433"/>
            <a:ext cx="4380657" cy="95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5FC5807-34ED-4DCE-B28A-03FA9A62E8ED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文件提交</a:t>
            </a:r>
            <a:endParaRPr lang="en-US" altLang="zh-CN" sz="3600" kern="0" dirty="0">
              <a:solidFill>
                <a:srgbClr val="3E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5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5059-C2F9-421C-A9B6-A402EB10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1F300-9768-456B-B60C-7019872AD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9B3040-2A4C-420E-A54F-8E345851CFAC}"/>
              </a:ext>
            </a:extLst>
          </p:cNvPr>
          <p:cNvSpPr txBox="1">
            <a:spLocks/>
          </p:cNvSpPr>
          <p:nvPr/>
        </p:nvSpPr>
        <p:spPr>
          <a:xfrm>
            <a:off x="3657600" y="665136"/>
            <a:ext cx="5122862" cy="58181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创建分支：</a:t>
            </a:r>
            <a:endParaRPr lang="en-US" altLang="zh-CN" sz="1600" b="1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b="1" kern="0" dirty="0"/>
              <a:t> git branch experimental</a:t>
            </a:r>
            <a:endParaRPr lang="zh-CN" altLang="en-US" sz="1600" b="1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FF2435-B282-434C-82AC-AAEB4BDFAC3B}"/>
              </a:ext>
            </a:extLst>
          </p:cNvPr>
          <p:cNvSpPr txBox="1">
            <a:spLocks/>
          </p:cNvSpPr>
          <p:nvPr/>
        </p:nvSpPr>
        <p:spPr>
          <a:xfrm>
            <a:off x="3665621" y="1671031"/>
            <a:ext cx="7189788" cy="72866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查看分支：</a:t>
            </a:r>
            <a:r>
              <a:rPr lang="en-US" altLang="zh-CN" sz="1600" b="1" kern="0" dirty="0"/>
              <a:t>*</a:t>
            </a:r>
            <a:r>
              <a:rPr lang="zh-CN" altLang="en-US" sz="1600" b="1" kern="0" dirty="0"/>
              <a:t>所指分支即为当前所在分支</a:t>
            </a:r>
            <a:endParaRPr lang="en-US" altLang="zh-CN" sz="1600" b="1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b="1" kern="0" dirty="0"/>
              <a:t> git branch </a:t>
            </a:r>
            <a:endParaRPr lang="zh-CN" altLang="en-US" sz="1600" b="1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8B47856-3093-4CF4-9FCF-21F7F8CD699C}"/>
              </a:ext>
            </a:extLst>
          </p:cNvPr>
          <p:cNvSpPr txBox="1">
            <a:spLocks/>
          </p:cNvSpPr>
          <p:nvPr/>
        </p:nvSpPr>
        <p:spPr>
          <a:xfrm>
            <a:off x="3665622" y="2976634"/>
            <a:ext cx="7189787" cy="7286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切换分支：</a:t>
            </a:r>
            <a:endParaRPr lang="en-US" altLang="zh-CN" sz="1600" b="1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b="1" kern="0" dirty="0"/>
              <a:t> git checkout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experimental</a:t>
            </a:r>
            <a:endParaRPr lang="zh-CN" altLang="en-US" sz="1600" b="1" kern="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30BADF84-26E4-49D0-A5CF-003EDC2A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82227"/>
            <a:ext cx="4235659" cy="39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6CFB507D-7C5A-452F-89A3-6888A289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10143"/>
            <a:ext cx="3801979" cy="6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5">
            <a:extLst>
              <a:ext uri="{FF2B5EF4-FFF2-40B4-BE49-F238E27FC236}">
                <a16:creationId xmlns:a16="http://schemas.microsoft.com/office/drawing/2014/main" id="{1038F62C-652B-46DE-AA37-8B29D9A7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47" y="3599302"/>
            <a:ext cx="4800600" cy="108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5C3416EF-B18E-41BE-A04A-3BA94C531850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7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5059-C2F9-421C-A9B6-A402EB10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1F300-9768-456B-B60C-7019872AD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9B3040-2A4C-420E-A54F-8E345851CFAC}"/>
              </a:ext>
            </a:extLst>
          </p:cNvPr>
          <p:cNvSpPr txBox="1">
            <a:spLocks/>
          </p:cNvSpPr>
          <p:nvPr/>
        </p:nvSpPr>
        <p:spPr>
          <a:xfrm>
            <a:off x="3657600" y="665136"/>
            <a:ext cx="5122862" cy="58181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在分支修改文件，提交之后会到</a:t>
            </a:r>
            <a:r>
              <a:rPr lang="en-US" altLang="zh-CN" sz="1600" b="1" kern="0" dirty="0"/>
              <a:t>master</a:t>
            </a:r>
            <a:r>
              <a:rPr lang="zh-CN" altLang="en-US" sz="1600" b="1" kern="0" dirty="0"/>
              <a:t>分支</a:t>
            </a:r>
            <a:endParaRPr lang="en-US" altLang="zh-CN" sz="1600" b="1" kern="0" dirty="0"/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5C39BD94-297A-40A7-82D8-5470D459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16088"/>
            <a:ext cx="3810000" cy="31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C1F9F328-AD55-4CCE-BA74-8B14ECEE41AB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346C4-8A30-4131-8BC5-6D83680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00296"/>
            <a:ext cx="4339208" cy="384689"/>
          </a:xfrm>
        </p:spPr>
        <p:txBody>
          <a:bodyPr/>
          <a:lstStyle/>
          <a:p>
            <a:r>
              <a:rPr lang="zh-CN" altLang="en-US" dirty="0"/>
              <a:t>为什么需要版本管理系统？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CCA03-6AE5-4E45-9FBC-790A84E0A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759A6-3CDD-48BA-8310-EBEC25911D40}"/>
              </a:ext>
            </a:extLst>
          </p:cNvPr>
          <p:cNvSpPr txBox="1"/>
          <p:nvPr/>
        </p:nvSpPr>
        <p:spPr>
          <a:xfrm>
            <a:off x="533400" y="1124744"/>
            <a:ext cx="2909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文件管理，便于项目管理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历时追踪，明确分工责任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冲突管理，提高代码质量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版本发布，避免版本混乱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团队协作，提高开发效率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33B197E-EF26-4052-8230-8A01EDE3B2E4}"/>
              </a:ext>
            </a:extLst>
          </p:cNvPr>
          <p:cNvGrpSpPr/>
          <p:nvPr/>
        </p:nvGrpSpPr>
        <p:grpSpPr>
          <a:xfrm>
            <a:off x="4624388" y="375544"/>
            <a:ext cx="3529011" cy="3644799"/>
            <a:chOff x="4624388" y="375545"/>
            <a:chExt cx="3673475" cy="3943350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7D6BFEF-36BD-4290-BC41-DA8C57A63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5651" y="3128270"/>
              <a:ext cx="1190625" cy="1190625"/>
            </a:xfrm>
            <a:custGeom>
              <a:avLst/>
              <a:gdLst>
                <a:gd name="T0" fmla="*/ 2147483646 w 1127"/>
                <a:gd name="T1" fmla="*/ 2147483646 h 1125"/>
                <a:gd name="T2" fmla="*/ 2147483646 w 1127"/>
                <a:gd name="T3" fmla="*/ 2147483646 h 1125"/>
                <a:gd name="T4" fmla="*/ 2147483646 w 1127"/>
                <a:gd name="T5" fmla="*/ 2147483646 h 1125"/>
                <a:gd name="T6" fmla="*/ 2147483646 w 1127"/>
                <a:gd name="T7" fmla="*/ 2147483646 h 1125"/>
                <a:gd name="T8" fmla="*/ 2147483646 w 1127"/>
                <a:gd name="T9" fmla="*/ 2147483646 h 1125"/>
                <a:gd name="T10" fmla="*/ 2147483646 w 1127"/>
                <a:gd name="T11" fmla="*/ 2147483646 h 1125"/>
                <a:gd name="T12" fmla="*/ 2147483646 w 1127"/>
                <a:gd name="T13" fmla="*/ 2147483646 h 1125"/>
                <a:gd name="T14" fmla="*/ 2147483646 w 1127"/>
                <a:gd name="T15" fmla="*/ 2147483646 h 1125"/>
                <a:gd name="T16" fmla="*/ 2147483646 w 1127"/>
                <a:gd name="T17" fmla="*/ 2147483646 h 1125"/>
                <a:gd name="T18" fmla="*/ 2147483646 w 1127"/>
                <a:gd name="T19" fmla="*/ 2147483646 h 1125"/>
                <a:gd name="T20" fmla="*/ 2147483646 w 1127"/>
                <a:gd name="T21" fmla="*/ 2147483646 h 1125"/>
                <a:gd name="T22" fmla="*/ 2147483646 w 1127"/>
                <a:gd name="T23" fmla="*/ 2147483646 h 1125"/>
                <a:gd name="T24" fmla="*/ 2147483646 w 1127"/>
                <a:gd name="T25" fmla="*/ 2147483646 h 1125"/>
                <a:gd name="T26" fmla="*/ 2147483646 w 1127"/>
                <a:gd name="T27" fmla="*/ 2147483646 h 1125"/>
                <a:gd name="T28" fmla="*/ 2147483646 w 1127"/>
                <a:gd name="T29" fmla="*/ 2147483646 h 1125"/>
                <a:gd name="T30" fmla="*/ 2147483646 w 1127"/>
                <a:gd name="T31" fmla="*/ 2147483646 h 1125"/>
                <a:gd name="T32" fmla="*/ 2147483646 w 1127"/>
                <a:gd name="T33" fmla="*/ 2147483646 h 1125"/>
                <a:gd name="T34" fmla="*/ 2147483646 w 1127"/>
                <a:gd name="T35" fmla="*/ 2147483646 h 1125"/>
                <a:gd name="T36" fmla="*/ 2147483646 w 1127"/>
                <a:gd name="T37" fmla="*/ 2147483646 h 1125"/>
                <a:gd name="T38" fmla="*/ 2147483646 w 1127"/>
                <a:gd name="T39" fmla="*/ 2147483646 h 1125"/>
                <a:gd name="T40" fmla="*/ 2147483646 w 1127"/>
                <a:gd name="T41" fmla="*/ 2147483646 h 1125"/>
                <a:gd name="T42" fmla="*/ 2147483646 w 1127"/>
                <a:gd name="T43" fmla="*/ 2147483646 h 1125"/>
                <a:gd name="T44" fmla="*/ 2147483646 w 1127"/>
                <a:gd name="T45" fmla="*/ 2147483646 h 1125"/>
                <a:gd name="T46" fmla="*/ 2147483646 w 1127"/>
                <a:gd name="T47" fmla="*/ 2147483646 h 1125"/>
                <a:gd name="T48" fmla="*/ 2147483646 w 1127"/>
                <a:gd name="T49" fmla="*/ 2147483646 h 1125"/>
                <a:gd name="T50" fmla="*/ 2147483646 w 1127"/>
                <a:gd name="T51" fmla="*/ 2147483646 h 1125"/>
                <a:gd name="T52" fmla="*/ 2147483646 w 1127"/>
                <a:gd name="T53" fmla="*/ 2147483646 h 1125"/>
                <a:gd name="T54" fmla="*/ 2147483646 w 1127"/>
                <a:gd name="T55" fmla="*/ 2147483646 h 1125"/>
                <a:gd name="T56" fmla="*/ 2147483646 w 1127"/>
                <a:gd name="T57" fmla="*/ 0 h 1125"/>
                <a:gd name="T58" fmla="*/ 2147483646 w 1127"/>
                <a:gd name="T59" fmla="*/ 2147483646 h 1125"/>
                <a:gd name="T60" fmla="*/ 2147483646 w 1127"/>
                <a:gd name="T61" fmla="*/ 2147483646 h 1125"/>
                <a:gd name="T62" fmla="*/ 2147483646 w 1127"/>
                <a:gd name="T63" fmla="*/ 2147483646 h 1125"/>
                <a:gd name="T64" fmla="*/ 2147483646 w 1127"/>
                <a:gd name="T65" fmla="*/ 2147483646 h 1125"/>
                <a:gd name="T66" fmla="*/ 2147483646 w 1127"/>
                <a:gd name="T67" fmla="*/ 2147483646 h 1125"/>
                <a:gd name="T68" fmla="*/ 2147483646 w 1127"/>
                <a:gd name="T69" fmla="*/ 2147483646 h 1125"/>
                <a:gd name="T70" fmla="*/ 2147483646 w 1127"/>
                <a:gd name="T71" fmla="*/ 2147483646 h 1125"/>
                <a:gd name="T72" fmla="*/ 2147483646 w 1127"/>
                <a:gd name="T73" fmla="*/ 2147483646 h 1125"/>
                <a:gd name="T74" fmla="*/ 2147483646 w 1127"/>
                <a:gd name="T75" fmla="*/ 2147483646 h 1125"/>
                <a:gd name="T76" fmla="*/ 2147483646 w 1127"/>
                <a:gd name="T77" fmla="*/ 2147483646 h 1125"/>
                <a:gd name="T78" fmla="*/ 2147483646 w 1127"/>
                <a:gd name="T79" fmla="*/ 2147483646 h 1125"/>
                <a:gd name="T80" fmla="*/ 2147483646 w 1127"/>
                <a:gd name="T81" fmla="*/ 2147483646 h 1125"/>
                <a:gd name="T82" fmla="*/ 2147483646 w 1127"/>
                <a:gd name="T83" fmla="*/ 2147483646 h 1125"/>
                <a:gd name="T84" fmla="*/ 2147483646 w 1127"/>
                <a:gd name="T85" fmla="*/ 2147483646 h 1125"/>
                <a:gd name="T86" fmla="*/ 2147483646 w 1127"/>
                <a:gd name="T87" fmla="*/ 2147483646 h 1125"/>
                <a:gd name="T88" fmla="*/ 2147483646 w 1127"/>
                <a:gd name="T89" fmla="*/ 2147483646 h 1125"/>
                <a:gd name="T90" fmla="*/ 2147483646 w 1127"/>
                <a:gd name="T91" fmla="*/ 2147483646 h 1125"/>
                <a:gd name="T92" fmla="*/ 2147483646 w 1127"/>
                <a:gd name="T93" fmla="*/ 2147483646 h 1125"/>
                <a:gd name="T94" fmla="*/ 2147483646 w 1127"/>
                <a:gd name="T95" fmla="*/ 2147483646 h 1125"/>
                <a:gd name="T96" fmla="*/ 2147483646 w 1127"/>
                <a:gd name="T97" fmla="*/ 2147483646 h 1125"/>
                <a:gd name="T98" fmla="*/ 0 w 1127"/>
                <a:gd name="T99" fmla="*/ 2147483646 h 1125"/>
                <a:gd name="T100" fmla="*/ 2147483646 w 1127"/>
                <a:gd name="T101" fmla="*/ 2147483646 h 1125"/>
                <a:gd name="T102" fmla="*/ 2147483646 w 1127"/>
                <a:gd name="T103" fmla="*/ 2147483646 h 1125"/>
                <a:gd name="T104" fmla="*/ 2147483646 w 1127"/>
                <a:gd name="T105" fmla="*/ 2147483646 h 1125"/>
                <a:gd name="T106" fmla="*/ 2147483646 w 1127"/>
                <a:gd name="T107" fmla="*/ 2147483646 h 1125"/>
                <a:gd name="T108" fmla="*/ 2147483646 w 1127"/>
                <a:gd name="T109" fmla="*/ 2147483646 h 1125"/>
                <a:gd name="T110" fmla="*/ 2147483646 w 1127"/>
                <a:gd name="T111" fmla="*/ 2147483646 h 1125"/>
                <a:gd name="T112" fmla="*/ 2147483646 w 1127"/>
                <a:gd name="T113" fmla="*/ 0 h 11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27" h="1125">
                  <a:moveTo>
                    <a:pt x="564" y="21"/>
                  </a:moveTo>
                  <a:lnTo>
                    <a:pt x="501" y="25"/>
                  </a:lnTo>
                  <a:lnTo>
                    <a:pt x="439" y="35"/>
                  </a:lnTo>
                  <a:lnTo>
                    <a:pt x="382" y="52"/>
                  </a:lnTo>
                  <a:lnTo>
                    <a:pt x="326" y="76"/>
                  </a:lnTo>
                  <a:lnTo>
                    <a:pt x="274" y="106"/>
                  </a:lnTo>
                  <a:lnTo>
                    <a:pt x="225" y="140"/>
                  </a:lnTo>
                  <a:lnTo>
                    <a:pt x="180" y="180"/>
                  </a:lnTo>
                  <a:lnTo>
                    <a:pt x="141" y="224"/>
                  </a:lnTo>
                  <a:lnTo>
                    <a:pt x="107" y="273"/>
                  </a:lnTo>
                  <a:lnTo>
                    <a:pt x="78" y="324"/>
                  </a:lnTo>
                  <a:lnTo>
                    <a:pt x="54" y="381"/>
                  </a:lnTo>
                  <a:lnTo>
                    <a:pt x="36" y="438"/>
                  </a:lnTo>
                  <a:lnTo>
                    <a:pt x="25" y="499"/>
                  </a:lnTo>
                  <a:lnTo>
                    <a:pt x="23" y="562"/>
                  </a:lnTo>
                  <a:lnTo>
                    <a:pt x="25" y="625"/>
                  </a:lnTo>
                  <a:lnTo>
                    <a:pt x="36" y="687"/>
                  </a:lnTo>
                  <a:lnTo>
                    <a:pt x="54" y="744"/>
                  </a:lnTo>
                  <a:lnTo>
                    <a:pt x="78" y="799"/>
                  </a:lnTo>
                  <a:lnTo>
                    <a:pt x="107" y="852"/>
                  </a:lnTo>
                  <a:lnTo>
                    <a:pt x="141" y="901"/>
                  </a:lnTo>
                  <a:lnTo>
                    <a:pt x="180" y="945"/>
                  </a:lnTo>
                  <a:lnTo>
                    <a:pt x="225" y="985"/>
                  </a:lnTo>
                  <a:lnTo>
                    <a:pt x="274" y="1019"/>
                  </a:lnTo>
                  <a:lnTo>
                    <a:pt x="326" y="1048"/>
                  </a:lnTo>
                  <a:lnTo>
                    <a:pt x="382" y="1071"/>
                  </a:lnTo>
                  <a:lnTo>
                    <a:pt x="439" y="1088"/>
                  </a:lnTo>
                  <a:lnTo>
                    <a:pt x="501" y="1100"/>
                  </a:lnTo>
                  <a:lnTo>
                    <a:pt x="564" y="1103"/>
                  </a:lnTo>
                  <a:lnTo>
                    <a:pt x="627" y="1100"/>
                  </a:lnTo>
                  <a:lnTo>
                    <a:pt x="688" y="1088"/>
                  </a:lnTo>
                  <a:lnTo>
                    <a:pt x="746" y="1071"/>
                  </a:lnTo>
                  <a:lnTo>
                    <a:pt x="802" y="1048"/>
                  </a:lnTo>
                  <a:lnTo>
                    <a:pt x="853" y="1019"/>
                  </a:lnTo>
                  <a:lnTo>
                    <a:pt x="902" y="985"/>
                  </a:lnTo>
                  <a:lnTo>
                    <a:pt x="947" y="945"/>
                  </a:lnTo>
                  <a:lnTo>
                    <a:pt x="986" y="901"/>
                  </a:lnTo>
                  <a:lnTo>
                    <a:pt x="1020" y="852"/>
                  </a:lnTo>
                  <a:lnTo>
                    <a:pt x="1051" y="799"/>
                  </a:lnTo>
                  <a:lnTo>
                    <a:pt x="1074" y="744"/>
                  </a:lnTo>
                  <a:lnTo>
                    <a:pt x="1091" y="687"/>
                  </a:lnTo>
                  <a:lnTo>
                    <a:pt x="1102" y="625"/>
                  </a:lnTo>
                  <a:lnTo>
                    <a:pt x="1106" y="562"/>
                  </a:lnTo>
                  <a:lnTo>
                    <a:pt x="1102" y="499"/>
                  </a:lnTo>
                  <a:lnTo>
                    <a:pt x="1091" y="438"/>
                  </a:lnTo>
                  <a:lnTo>
                    <a:pt x="1074" y="381"/>
                  </a:lnTo>
                  <a:lnTo>
                    <a:pt x="1051" y="324"/>
                  </a:lnTo>
                  <a:lnTo>
                    <a:pt x="1020" y="273"/>
                  </a:lnTo>
                  <a:lnTo>
                    <a:pt x="986" y="224"/>
                  </a:lnTo>
                  <a:lnTo>
                    <a:pt x="947" y="180"/>
                  </a:lnTo>
                  <a:lnTo>
                    <a:pt x="902" y="140"/>
                  </a:lnTo>
                  <a:lnTo>
                    <a:pt x="853" y="106"/>
                  </a:lnTo>
                  <a:lnTo>
                    <a:pt x="802" y="76"/>
                  </a:lnTo>
                  <a:lnTo>
                    <a:pt x="746" y="52"/>
                  </a:lnTo>
                  <a:lnTo>
                    <a:pt x="688" y="35"/>
                  </a:lnTo>
                  <a:lnTo>
                    <a:pt x="627" y="25"/>
                  </a:lnTo>
                  <a:lnTo>
                    <a:pt x="564" y="21"/>
                  </a:lnTo>
                  <a:close/>
                  <a:moveTo>
                    <a:pt x="564" y="0"/>
                  </a:moveTo>
                  <a:lnTo>
                    <a:pt x="630" y="4"/>
                  </a:lnTo>
                  <a:lnTo>
                    <a:pt x="693" y="14"/>
                  </a:lnTo>
                  <a:lnTo>
                    <a:pt x="753" y="33"/>
                  </a:lnTo>
                  <a:lnTo>
                    <a:pt x="811" y="56"/>
                  </a:lnTo>
                  <a:lnTo>
                    <a:pt x="865" y="88"/>
                  </a:lnTo>
                  <a:lnTo>
                    <a:pt x="916" y="123"/>
                  </a:lnTo>
                  <a:lnTo>
                    <a:pt x="962" y="164"/>
                  </a:lnTo>
                  <a:lnTo>
                    <a:pt x="1003" y="210"/>
                  </a:lnTo>
                  <a:lnTo>
                    <a:pt x="1039" y="261"/>
                  </a:lnTo>
                  <a:lnTo>
                    <a:pt x="1070" y="315"/>
                  </a:lnTo>
                  <a:lnTo>
                    <a:pt x="1094" y="373"/>
                  </a:lnTo>
                  <a:lnTo>
                    <a:pt x="1112" y="433"/>
                  </a:lnTo>
                  <a:lnTo>
                    <a:pt x="1123" y="496"/>
                  </a:lnTo>
                  <a:lnTo>
                    <a:pt x="1127" y="562"/>
                  </a:lnTo>
                  <a:lnTo>
                    <a:pt x="1123" y="627"/>
                  </a:lnTo>
                  <a:lnTo>
                    <a:pt x="1112" y="692"/>
                  </a:lnTo>
                  <a:lnTo>
                    <a:pt x="1094" y="752"/>
                  </a:lnTo>
                  <a:lnTo>
                    <a:pt x="1070" y="810"/>
                  </a:lnTo>
                  <a:lnTo>
                    <a:pt x="1039" y="864"/>
                  </a:lnTo>
                  <a:lnTo>
                    <a:pt x="1003" y="914"/>
                  </a:lnTo>
                  <a:lnTo>
                    <a:pt x="962" y="960"/>
                  </a:lnTo>
                  <a:lnTo>
                    <a:pt x="916" y="1002"/>
                  </a:lnTo>
                  <a:lnTo>
                    <a:pt x="865" y="1037"/>
                  </a:lnTo>
                  <a:lnTo>
                    <a:pt x="811" y="1067"/>
                  </a:lnTo>
                  <a:lnTo>
                    <a:pt x="753" y="1092"/>
                  </a:lnTo>
                  <a:lnTo>
                    <a:pt x="693" y="1111"/>
                  </a:lnTo>
                  <a:lnTo>
                    <a:pt x="630" y="1121"/>
                  </a:lnTo>
                  <a:lnTo>
                    <a:pt x="564" y="1125"/>
                  </a:lnTo>
                  <a:lnTo>
                    <a:pt x="499" y="1121"/>
                  </a:lnTo>
                  <a:lnTo>
                    <a:pt x="434" y="1111"/>
                  </a:lnTo>
                  <a:lnTo>
                    <a:pt x="374" y="1092"/>
                  </a:lnTo>
                  <a:lnTo>
                    <a:pt x="316" y="1067"/>
                  </a:lnTo>
                  <a:lnTo>
                    <a:pt x="262" y="1037"/>
                  </a:lnTo>
                  <a:lnTo>
                    <a:pt x="212" y="1002"/>
                  </a:lnTo>
                  <a:lnTo>
                    <a:pt x="166" y="960"/>
                  </a:lnTo>
                  <a:lnTo>
                    <a:pt x="124" y="914"/>
                  </a:lnTo>
                  <a:lnTo>
                    <a:pt x="88" y="864"/>
                  </a:lnTo>
                  <a:lnTo>
                    <a:pt x="58" y="810"/>
                  </a:lnTo>
                  <a:lnTo>
                    <a:pt x="33" y="752"/>
                  </a:lnTo>
                  <a:lnTo>
                    <a:pt x="15" y="692"/>
                  </a:lnTo>
                  <a:lnTo>
                    <a:pt x="4" y="627"/>
                  </a:lnTo>
                  <a:lnTo>
                    <a:pt x="0" y="562"/>
                  </a:lnTo>
                  <a:lnTo>
                    <a:pt x="4" y="496"/>
                  </a:lnTo>
                  <a:lnTo>
                    <a:pt x="15" y="433"/>
                  </a:lnTo>
                  <a:lnTo>
                    <a:pt x="33" y="373"/>
                  </a:lnTo>
                  <a:lnTo>
                    <a:pt x="58" y="315"/>
                  </a:lnTo>
                  <a:lnTo>
                    <a:pt x="88" y="261"/>
                  </a:lnTo>
                  <a:lnTo>
                    <a:pt x="124" y="210"/>
                  </a:lnTo>
                  <a:lnTo>
                    <a:pt x="166" y="164"/>
                  </a:lnTo>
                  <a:lnTo>
                    <a:pt x="212" y="123"/>
                  </a:lnTo>
                  <a:lnTo>
                    <a:pt x="262" y="88"/>
                  </a:lnTo>
                  <a:lnTo>
                    <a:pt x="316" y="56"/>
                  </a:lnTo>
                  <a:lnTo>
                    <a:pt x="374" y="33"/>
                  </a:lnTo>
                  <a:lnTo>
                    <a:pt x="434" y="14"/>
                  </a:lnTo>
                  <a:lnTo>
                    <a:pt x="499" y="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69AF4BC-93B7-4DD3-A349-76406CF9B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751" y="3290195"/>
              <a:ext cx="863600" cy="866775"/>
            </a:xfrm>
            <a:custGeom>
              <a:avLst/>
              <a:gdLst>
                <a:gd name="T0" fmla="*/ 2147483646 w 818"/>
                <a:gd name="T1" fmla="*/ 0 h 816"/>
                <a:gd name="T2" fmla="*/ 2147483646 w 818"/>
                <a:gd name="T3" fmla="*/ 2147483646 h 816"/>
                <a:gd name="T4" fmla="*/ 2147483646 w 818"/>
                <a:gd name="T5" fmla="*/ 2147483646 h 816"/>
                <a:gd name="T6" fmla="*/ 2147483646 w 818"/>
                <a:gd name="T7" fmla="*/ 2147483646 h 816"/>
                <a:gd name="T8" fmla="*/ 2147483646 w 818"/>
                <a:gd name="T9" fmla="*/ 2147483646 h 816"/>
                <a:gd name="T10" fmla="*/ 2147483646 w 818"/>
                <a:gd name="T11" fmla="*/ 2147483646 h 816"/>
                <a:gd name="T12" fmla="*/ 2147483646 w 818"/>
                <a:gd name="T13" fmla="*/ 2147483646 h 816"/>
                <a:gd name="T14" fmla="*/ 2147483646 w 818"/>
                <a:gd name="T15" fmla="*/ 2147483646 h 816"/>
                <a:gd name="T16" fmla="*/ 2147483646 w 818"/>
                <a:gd name="T17" fmla="*/ 2147483646 h 816"/>
                <a:gd name="T18" fmla="*/ 2147483646 w 818"/>
                <a:gd name="T19" fmla="*/ 2147483646 h 816"/>
                <a:gd name="T20" fmla="*/ 2147483646 w 818"/>
                <a:gd name="T21" fmla="*/ 2147483646 h 816"/>
                <a:gd name="T22" fmla="*/ 2147483646 w 818"/>
                <a:gd name="T23" fmla="*/ 2147483646 h 816"/>
                <a:gd name="T24" fmla="*/ 2147483646 w 818"/>
                <a:gd name="T25" fmla="*/ 2147483646 h 816"/>
                <a:gd name="T26" fmla="*/ 2147483646 w 818"/>
                <a:gd name="T27" fmla="*/ 2147483646 h 816"/>
                <a:gd name="T28" fmla="*/ 2147483646 w 818"/>
                <a:gd name="T29" fmla="*/ 2147483646 h 816"/>
                <a:gd name="T30" fmla="*/ 2147483646 w 818"/>
                <a:gd name="T31" fmla="*/ 2147483646 h 816"/>
                <a:gd name="T32" fmla="*/ 2147483646 w 818"/>
                <a:gd name="T33" fmla="*/ 2147483646 h 816"/>
                <a:gd name="T34" fmla="*/ 2147483646 w 818"/>
                <a:gd name="T35" fmla="*/ 2147483646 h 816"/>
                <a:gd name="T36" fmla="*/ 2147483646 w 818"/>
                <a:gd name="T37" fmla="*/ 2147483646 h 816"/>
                <a:gd name="T38" fmla="*/ 2147483646 w 818"/>
                <a:gd name="T39" fmla="*/ 2147483646 h 816"/>
                <a:gd name="T40" fmla="*/ 2147483646 w 818"/>
                <a:gd name="T41" fmla="*/ 2147483646 h 816"/>
                <a:gd name="T42" fmla="*/ 2147483646 w 818"/>
                <a:gd name="T43" fmla="*/ 2147483646 h 816"/>
                <a:gd name="T44" fmla="*/ 2147483646 w 818"/>
                <a:gd name="T45" fmla="*/ 2147483646 h 816"/>
                <a:gd name="T46" fmla="*/ 2147483646 w 818"/>
                <a:gd name="T47" fmla="*/ 2147483646 h 816"/>
                <a:gd name="T48" fmla="*/ 2147483646 w 818"/>
                <a:gd name="T49" fmla="*/ 2147483646 h 816"/>
                <a:gd name="T50" fmla="*/ 2147483646 w 818"/>
                <a:gd name="T51" fmla="*/ 2147483646 h 816"/>
                <a:gd name="T52" fmla="*/ 2147483646 w 818"/>
                <a:gd name="T53" fmla="*/ 2147483646 h 816"/>
                <a:gd name="T54" fmla="*/ 2147483646 w 818"/>
                <a:gd name="T55" fmla="*/ 2147483646 h 816"/>
                <a:gd name="T56" fmla="*/ 2147483646 w 818"/>
                <a:gd name="T57" fmla="*/ 2147483646 h 816"/>
                <a:gd name="T58" fmla="*/ 2147483646 w 818"/>
                <a:gd name="T59" fmla="*/ 2147483646 h 816"/>
                <a:gd name="T60" fmla="*/ 2147483646 w 818"/>
                <a:gd name="T61" fmla="*/ 2147483646 h 816"/>
                <a:gd name="T62" fmla="*/ 2147483646 w 818"/>
                <a:gd name="T63" fmla="*/ 2147483646 h 816"/>
                <a:gd name="T64" fmla="*/ 2147483646 w 818"/>
                <a:gd name="T65" fmla="*/ 2147483646 h 816"/>
                <a:gd name="T66" fmla="*/ 2147483646 w 818"/>
                <a:gd name="T67" fmla="*/ 2147483646 h 816"/>
                <a:gd name="T68" fmla="*/ 2147483646 w 818"/>
                <a:gd name="T69" fmla="*/ 2147483646 h 816"/>
                <a:gd name="T70" fmla="*/ 2147483646 w 818"/>
                <a:gd name="T71" fmla="*/ 2147483646 h 816"/>
                <a:gd name="T72" fmla="*/ 0 w 818"/>
                <a:gd name="T73" fmla="*/ 2147483646 h 816"/>
                <a:gd name="T74" fmla="*/ 2147483646 w 818"/>
                <a:gd name="T75" fmla="*/ 2147483646 h 816"/>
                <a:gd name="T76" fmla="*/ 2147483646 w 818"/>
                <a:gd name="T77" fmla="*/ 2147483646 h 816"/>
                <a:gd name="T78" fmla="*/ 2147483646 w 818"/>
                <a:gd name="T79" fmla="*/ 2147483646 h 816"/>
                <a:gd name="T80" fmla="*/ 2147483646 w 818"/>
                <a:gd name="T81" fmla="*/ 2147483646 h 816"/>
                <a:gd name="T82" fmla="*/ 2147483646 w 818"/>
                <a:gd name="T83" fmla="*/ 2147483646 h 816"/>
                <a:gd name="T84" fmla="*/ 2147483646 w 818"/>
                <a:gd name="T85" fmla="*/ 2147483646 h 816"/>
                <a:gd name="T86" fmla="*/ 2147483646 w 818"/>
                <a:gd name="T87" fmla="*/ 2147483646 h 816"/>
                <a:gd name="T88" fmla="*/ 2147483646 w 818"/>
                <a:gd name="T89" fmla="*/ 2147483646 h 816"/>
                <a:gd name="T90" fmla="*/ 2147483646 w 818"/>
                <a:gd name="T91" fmla="*/ 2147483646 h 816"/>
                <a:gd name="T92" fmla="*/ 2147483646 w 818"/>
                <a:gd name="T93" fmla="*/ 2147483646 h 816"/>
                <a:gd name="T94" fmla="*/ 2147483646 w 818"/>
                <a:gd name="T95" fmla="*/ 2147483646 h 816"/>
                <a:gd name="T96" fmla="*/ 2147483646 w 818"/>
                <a:gd name="T97" fmla="*/ 0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18" h="816">
                  <a:moveTo>
                    <a:pt x="409" y="0"/>
                  </a:moveTo>
                  <a:lnTo>
                    <a:pt x="464" y="3"/>
                  </a:lnTo>
                  <a:lnTo>
                    <a:pt x="517" y="14"/>
                  </a:lnTo>
                  <a:lnTo>
                    <a:pt x="568" y="32"/>
                  </a:lnTo>
                  <a:lnTo>
                    <a:pt x="616" y="56"/>
                  </a:lnTo>
                  <a:lnTo>
                    <a:pt x="659" y="85"/>
                  </a:lnTo>
                  <a:lnTo>
                    <a:pt x="698" y="119"/>
                  </a:lnTo>
                  <a:lnTo>
                    <a:pt x="733" y="158"/>
                  </a:lnTo>
                  <a:lnTo>
                    <a:pt x="761" y="202"/>
                  </a:lnTo>
                  <a:lnTo>
                    <a:pt x="785" y="249"/>
                  </a:lnTo>
                  <a:lnTo>
                    <a:pt x="804" y="300"/>
                  </a:lnTo>
                  <a:lnTo>
                    <a:pt x="814" y="353"/>
                  </a:lnTo>
                  <a:lnTo>
                    <a:pt x="818" y="408"/>
                  </a:lnTo>
                  <a:lnTo>
                    <a:pt x="814" y="464"/>
                  </a:lnTo>
                  <a:lnTo>
                    <a:pt x="804" y="517"/>
                  </a:lnTo>
                  <a:lnTo>
                    <a:pt x="785" y="567"/>
                  </a:lnTo>
                  <a:lnTo>
                    <a:pt x="761" y="614"/>
                  </a:lnTo>
                  <a:lnTo>
                    <a:pt x="733" y="657"/>
                  </a:lnTo>
                  <a:lnTo>
                    <a:pt x="698" y="697"/>
                  </a:lnTo>
                  <a:lnTo>
                    <a:pt x="659" y="732"/>
                  </a:lnTo>
                  <a:lnTo>
                    <a:pt x="616" y="761"/>
                  </a:lnTo>
                  <a:lnTo>
                    <a:pt x="568" y="785"/>
                  </a:lnTo>
                  <a:lnTo>
                    <a:pt x="517" y="802"/>
                  </a:lnTo>
                  <a:lnTo>
                    <a:pt x="464" y="813"/>
                  </a:lnTo>
                  <a:lnTo>
                    <a:pt x="409" y="816"/>
                  </a:lnTo>
                  <a:lnTo>
                    <a:pt x="353" y="813"/>
                  </a:lnTo>
                  <a:lnTo>
                    <a:pt x="300" y="802"/>
                  </a:lnTo>
                  <a:lnTo>
                    <a:pt x="250" y="785"/>
                  </a:lnTo>
                  <a:lnTo>
                    <a:pt x="203" y="761"/>
                  </a:lnTo>
                  <a:lnTo>
                    <a:pt x="160" y="732"/>
                  </a:lnTo>
                  <a:lnTo>
                    <a:pt x="120" y="697"/>
                  </a:lnTo>
                  <a:lnTo>
                    <a:pt x="85" y="657"/>
                  </a:lnTo>
                  <a:lnTo>
                    <a:pt x="56" y="614"/>
                  </a:lnTo>
                  <a:lnTo>
                    <a:pt x="32" y="567"/>
                  </a:lnTo>
                  <a:lnTo>
                    <a:pt x="15" y="517"/>
                  </a:lnTo>
                  <a:lnTo>
                    <a:pt x="3" y="464"/>
                  </a:lnTo>
                  <a:lnTo>
                    <a:pt x="0" y="408"/>
                  </a:lnTo>
                  <a:lnTo>
                    <a:pt x="3" y="353"/>
                  </a:lnTo>
                  <a:lnTo>
                    <a:pt x="15" y="300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20" y="119"/>
                  </a:lnTo>
                  <a:lnTo>
                    <a:pt x="160" y="85"/>
                  </a:lnTo>
                  <a:lnTo>
                    <a:pt x="203" y="56"/>
                  </a:lnTo>
                  <a:lnTo>
                    <a:pt x="250" y="32"/>
                  </a:lnTo>
                  <a:lnTo>
                    <a:pt x="300" y="14"/>
                  </a:lnTo>
                  <a:lnTo>
                    <a:pt x="353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214D9AD-8C99-4127-8D22-B295F73D5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5651" y="375545"/>
              <a:ext cx="1192212" cy="1192212"/>
            </a:xfrm>
            <a:custGeom>
              <a:avLst/>
              <a:gdLst>
                <a:gd name="T0" fmla="*/ 2147483646 w 1128"/>
                <a:gd name="T1" fmla="*/ 2147483646 h 1126"/>
                <a:gd name="T2" fmla="*/ 2147483646 w 1128"/>
                <a:gd name="T3" fmla="*/ 2147483646 h 1126"/>
                <a:gd name="T4" fmla="*/ 2147483646 w 1128"/>
                <a:gd name="T5" fmla="*/ 2147483646 h 1126"/>
                <a:gd name="T6" fmla="*/ 2147483646 w 1128"/>
                <a:gd name="T7" fmla="*/ 2147483646 h 1126"/>
                <a:gd name="T8" fmla="*/ 2147483646 w 1128"/>
                <a:gd name="T9" fmla="*/ 2147483646 h 1126"/>
                <a:gd name="T10" fmla="*/ 2147483646 w 1128"/>
                <a:gd name="T11" fmla="*/ 2147483646 h 1126"/>
                <a:gd name="T12" fmla="*/ 2147483646 w 1128"/>
                <a:gd name="T13" fmla="*/ 2147483646 h 1126"/>
                <a:gd name="T14" fmla="*/ 2147483646 w 1128"/>
                <a:gd name="T15" fmla="*/ 2147483646 h 1126"/>
                <a:gd name="T16" fmla="*/ 2147483646 w 1128"/>
                <a:gd name="T17" fmla="*/ 2147483646 h 1126"/>
                <a:gd name="T18" fmla="*/ 2147483646 w 1128"/>
                <a:gd name="T19" fmla="*/ 2147483646 h 1126"/>
                <a:gd name="T20" fmla="*/ 2147483646 w 1128"/>
                <a:gd name="T21" fmla="*/ 2147483646 h 1126"/>
                <a:gd name="T22" fmla="*/ 2147483646 w 1128"/>
                <a:gd name="T23" fmla="*/ 2147483646 h 1126"/>
                <a:gd name="T24" fmla="*/ 2147483646 w 1128"/>
                <a:gd name="T25" fmla="*/ 2147483646 h 1126"/>
                <a:gd name="T26" fmla="*/ 2147483646 w 1128"/>
                <a:gd name="T27" fmla="*/ 2147483646 h 1126"/>
                <a:gd name="T28" fmla="*/ 2147483646 w 1128"/>
                <a:gd name="T29" fmla="*/ 2147483646 h 1126"/>
                <a:gd name="T30" fmla="*/ 2147483646 w 1128"/>
                <a:gd name="T31" fmla="*/ 2147483646 h 1126"/>
                <a:gd name="T32" fmla="*/ 2147483646 w 1128"/>
                <a:gd name="T33" fmla="*/ 2147483646 h 1126"/>
                <a:gd name="T34" fmla="*/ 2147483646 w 1128"/>
                <a:gd name="T35" fmla="*/ 2147483646 h 1126"/>
                <a:gd name="T36" fmla="*/ 2147483646 w 1128"/>
                <a:gd name="T37" fmla="*/ 2147483646 h 1126"/>
                <a:gd name="T38" fmla="*/ 2147483646 w 1128"/>
                <a:gd name="T39" fmla="*/ 2147483646 h 1126"/>
                <a:gd name="T40" fmla="*/ 2147483646 w 1128"/>
                <a:gd name="T41" fmla="*/ 2147483646 h 1126"/>
                <a:gd name="T42" fmla="*/ 2147483646 w 1128"/>
                <a:gd name="T43" fmla="*/ 2147483646 h 1126"/>
                <a:gd name="T44" fmla="*/ 2147483646 w 1128"/>
                <a:gd name="T45" fmla="*/ 2147483646 h 1126"/>
                <a:gd name="T46" fmla="*/ 2147483646 w 1128"/>
                <a:gd name="T47" fmla="*/ 2147483646 h 1126"/>
                <a:gd name="T48" fmla="*/ 2147483646 w 1128"/>
                <a:gd name="T49" fmla="*/ 2147483646 h 1126"/>
                <a:gd name="T50" fmla="*/ 2147483646 w 1128"/>
                <a:gd name="T51" fmla="*/ 2147483646 h 1126"/>
                <a:gd name="T52" fmla="*/ 2147483646 w 1128"/>
                <a:gd name="T53" fmla="*/ 2147483646 h 1126"/>
                <a:gd name="T54" fmla="*/ 2147483646 w 1128"/>
                <a:gd name="T55" fmla="*/ 2147483646 h 1126"/>
                <a:gd name="T56" fmla="*/ 2147483646 w 1128"/>
                <a:gd name="T57" fmla="*/ 0 h 1126"/>
                <a:gd name="T58" fmla="*/ 2147483646 w 1128"/>
                <a:gd name="T59" fmla="*/ 2147483646 h 1126"/>
                <a:gd name="T60" fmla="*/ 2147483646 w 1128"/>
                <a:gd name="T61" fmla="*/ 2147483646 h 1126"/>
                <a:gd name="T62" fmla="*/ 2147483646 w 1128"/>
                <a:gd name="T63" fmla="*/ 2147483646 h 1126"/>
                <a:gd name="T64" fmla="*/ 2147483646 w 1128"/>
                <a:gd name="T65" fmla="*/ 2147483646 h 1126"/>
                <a:gd name="T66" fmla="*/ 2147483646 w 1128"/>
                <a:gd name="T67" fmla="*/ 2147483646 h 1126"/>
                <a:gd name="T68" fmla="*/ 2147483646 w 1128"/>
                <a:gd name="T69" fmla="*/ 2147483646 h 1126"/>
                <a:gd name="T70" fmla="*/ 2147483646 w 1128"/>
                <a:gd name="T71" fmla="*/ 2147483646 h 1126"/>
                <a:gd name="T72" fmla="*/ 2147483646 w 1128"/>
                <a:gd name="T73" fmla="*/ 2147483646 h 1126"/>
                <a:gd name="T74" fmla="*/ 2147483646 w 1128"/>
                <a:gd name="T75" fmla="*/ 2147483646 h 1126"/>
                <a:gd name="T76" fmla="*/ 2147483646 w 1128"/>
                <a:gd name="T77" fmla="*/ 2147483646 h 1126"/>
                <a:gd name="T78" fmla="*/ 2147483646 w 1128"/>
                <a:gd name="T79" fmla="*/ 2147483646 h 1126"/>
                <a:gd name="T80" fmla="*/ 2147483646 w 1128"/>
                <a:gd name="T81" fmla="*/ 2147483646 h 1126"/>
                <a:gd name="T82" fmla="*/ 2147483646 w 1128"/>
                <a:gd name="T83" fmla="*/ 2147483646 h 1126"/>
                <a:gd name="T84" fmla="*/ 2147483646 w 1128"/>
                <a:gd name="T85" fmla="*/ 2147483646 h 1126"/>
                <a:gd name="T86" fmla="*/ 2147483646 w 1128"/>
                <a:gd name="T87" fmla="*/ 2147483646 h 1126"/>
                <a:gd name="T88" fmla="*/ 2147483646 w 1128"/>
                <a:gd name="T89" fmla="*/ 2147483646 h 1126"/>
                <a:gd name="T90" fmla="*/ 2147483646 w 1128"/>
                <a:gd name="T91" fmla="*/ 2147483646 h 1126"/>
                <a:gd name="T92" fmla="*/ 2147483646 w 1128"/>
                <a:gd name="T93" fmla="*/ 2147483646 h 1126"/>
                <a:gd name="T94" fmla="*/ 2147483646 w 1128"/>
                <a:gd name="T95" fmla="*/ 2147483646 h 1126"/>
                <a:gd name="T96" fmla="*/ 2147483646 w 1128"/>
                <a:gd name="T97" fmla="*/ 2147483646 h 1126"/>
                <a:gd name="T98" fmla="*/ 0 w 1128"/>
                <a:gd name="T99" fmla="*/ 2147483646 h 1126"/>
                <a:gd name="T100" fmla="*/ 2147483646 w 1128"/>
                <a:gd name="T101" fmla="*/ 2147483646 h 1126"/>
                <a:gd name="T102" fmla="*/ 2147483646 w 1128"/>
                <a:gd name="T103" fmla="*/ 2147483646 h 1126"/>
                <a:gd name="T104" fmla="*/ 2147483646 w 1128"/>
                <a:gd name="T105" fmla="*/ 2147483646 h 1126"/>
                <a:gd name="T106" fmla="*/ 2147483646 w 1128"/>
                <a:gd name="T107" fmla="*/ 2147483646 h 1126"/>
                <a:gd name="T108" fmla="*/ 2147483646 w 1128"/>
                <a:gd name="T109" fmla="*/ 2147483646 h 1126"/>
                <a:gd name="T110" fmla="*/ 2147483646 w 1128"/>
                <a:gd name="T111" fmla="*/ 2147483646 h 1126"/>
                <a:gd name="T112" fmla="*/ 2147483646 w 1128"/>
                <a:gd name="T113" fmla="*/ 0 h 11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28" h="1126">
                  <a:moveTo>
                    <a:pt x="564" y="22"/>
                  </a:moveTo>
                  <a:lnTo>
                    <a:pt x="501" y="26"/>
                  </a:lnTo>
                  <a:lnTo>
                    <a:pt x="440" y="37"/>
                  </a:lnTo>
                  <a:lnTo>
                    <a:pt x="381" y="54"/>
                  </a:lnTo>
                  <a:lnTo>
                    <a:pt x="326" y="78"/>
                  </a:lnTo>
                  <a:lnTo>
                    <a:pt x="273" y="106"/>
                  </a:lnTo>
                  <a:lnTo>
                    <a:pt x="226" y="142"/>
                  </a:lnTo>
                  <a:lnTo>
                    <a:pt x="181" y="181"/>
                  </a:lnTo>
                  <a:lnTo>
                    <a:pt x="142" y="225"/>
                  </a:lnTo>
                  <a:lnTo>
                    <a:pt x="107" y="273"/>
                  </a:lnTo>
                  <a:lnTo>
                    <a:pt x="78" y="326"/>
                  </a:lnTo>
                  <a:lnTo>
                    <a:pt x="54" y="381"/>
                  </a:lnTo>
                  <a:lnTo>
                    <a:pt x="37" y="440"/>
                  </a:lnTo>
                  <a:lnTo>
                    <a:pt x="26" y="500"/>
                  </a:lnTo>
                  <a:lnTo>
                    <a:pt x="22" y="563"/>
                  </a:lnTo>
                  <a:lnTo>
                    <a:pt x="26" y="626"/>
                  </a:lnTo>
                  <a:lnTo>
                    <a:pt x="37" y="687"/>
                  </a:lnTo>
                  <a:lnTo>
                    <a:pt x="54" y="746"/>
                  </a:lnTo>
                  <a:lnTo>
                    <a:pt x="78" y="801"/>
                  </a:lnTo>
                  <a:lnTo>
                    <a:pt x="107" y="853"/>
                  </a:lnTo>
                  <a:lnTo>
                    <a:pt x="142" y="902"/>
                  </a:lnTo>
                  <a:lnTo>
                    <a:pt x="181" y="945"/>
                  </a:lnTo>
                  <a:lnTo>
                    <a:pt x="226" y="985"/>
                  </a:lnTo>
                  <a:lnTo>
                    <a:pt x="273" y="1020"/>
                  </a:lnTo>
                  <a:lnTo>
                    <a:pt x="326" y="1049"/>
                  </a:lnTo>
                  <a:lnTo>
                    <a:pt x="381" y="1073"/>
                  </a:lnTo>
                  <a:lnTo>
                    <a:pt x="440" y="1090"/>
                  </a:lnTo>
                  <a:lnTo>
                    <a:pt x="501" y="1100"/>
                  </a:lnTo>
                  <a:lnTo>
                    <a:pt x="564" y="1104"/>
                  </a:lnTo>
                  <a:lnTo>
                    <a:pt x="627" y="1100"/>
                  </a:lnTo>
                  <a:lnTo>
                    <a:pt x="687" y="1090"/>
                  </a:lnTo>
                  <a:lnTo>
                    <a:pt x="747" y="1073"/>
                  </a:lnTo>
                  <a:lnTo>
                    <a:pt x="802" y="1049"/>
                  </a:lnTo>
                  <a:lnTo>
                    <a:pt x="854" y="1020"/>
                  </a:lnTo>
                  <a:lnTo>
                    <a:pt x="903" y="985"/>
                  </a:lnTo>
                  <a:lnTo>
                    <a:pt x="946" y="945"/>
                  </a:lnTo>
                  <a:lnTo>
                    <a:pt x="987" y="902"/>
                  </a:lnTo>
                  <a:lnTo>
                    <a:pt x="1021" y="853"/>
                  </a:lnTo>
                  <a:lnTo>
                    <a:pt x="1050" y="801"/>
                  </a:lnTo>
                  <a:lnTo>
                    <a:pt x="1074" y="746"/>
                  </a:lnTo>
                  <a:lnTo>
                    <a:pt x="1091" y="687"/>
                  </a:lnTo>
                  <a:lnTo>
                    <a:pt x="1101" y="626"/>
                  </a:lnTo>
                  <a:lnTo>
                    <a:pt x="1105" y="563"/>
                  </a:lnTo>
                  <a:lnTo>
                    <a:pt x="1101" y="500"/>
                  </a:lnTo>
                  <a:lnTo>
                    <a:pt x="1091" y="440"/>
                  </a:lnTo>
                  <a:lnTo>
                    <a:pt x="1074" y="381"/>
                  </a:lnTo>
                  <a:lnTo>
                    <a:pt x="1050" y="326"/>
                  </a:lnTo>
                  <a:lnTo>
                    <a:pt x="1021" y="273"/>
                  </a:lnTo>
                  <a:lnTo>
                    <a:pt x="987" y="225"/>
                  </a:lnTo>
                  <a:lnTo>
                    <a:pt x="946" y="181"/>
                  </a:lnTo>
                  <a:lnTo>
                    <a:pt x="903" y="142"/>
                  </a:lnTo>
                  <a:lnTo>
                    <a:pt x="854" y="106"/>
                  </a:lnTo>
                  <a:lnTo>
                    <a:pt x="802" y="78"/>
                  </a:lnTo>
                  <a:lnTo>
                    <a:pt x="747" y="54"/>
                  </a:lnTo>
                  <a:lnTo>
                    <a:pt x="687" y="37"/>
                  </a:lnTo>
                  <a:lnTo>
                    <a:pt x="627" y="26"/>
                  </a:lnTo>
                  <a:lnTo>
                    <a:pt x="564" y="22"/>
                  </a:lnTo>
                  <a:close/>
                  <a:moveTo>
                    <a:pt x="564" y="0"/>
                  </a:moveTo>
                  <a:lnTo>
                    <a:pt x="630" y="4"/>
                  </a:lnTo>
                  <a:lnTo>
                    <a:pt x="693" y="16"/>
                  </a:lnTo>
                  <a:lnTo>
                    <a:pt x="754" y="33"/>
                  </a:lnTo>
                  <a:lnTo>
                    <a:pt x="811" y="58"/>
                  </a:lnTo>
                  <a:lnTo>
                    <a:pt x="866" y="88"/>
                  </a:lnTo>
                  <a:lnTo>
                    <a:pt x="916" y="125"/>
                  </a:lnTo>
                  <a:lnTo>
                    <a:pt x="962" y="166"/>
                  </a:lnTo>
                  <a:lnTo>
                    <a:pt x="1003" y="211"/>
                  </a:lnTo>
                  <a:lnTo>
                    <a:pt x="1040" y="261"/>
                  </a:lnTo>
                  <a:lnTo>
                    <a:pt x="1070" y="316"/>
                  </a:lnTo>
                  <a:lnTo>
                    <a:pt x="1095" y="374"/>
                  </a:lnTo>
                  <a:lnTo>
                    <a:pt x="1112" y="435"/>
                  </a:lnTo>
                  <a:lnTo>
                    <a:pt x="1124" y="498"/>
                  </a:lnTo>
                  <a:lnTo>
                    <a:pt x="1128" y="563"/>
                  </a:lnTo>
                  <a:lnTo>
                    <a:pt x="1124" y="629"/>
                  </a:lnTo>
                  <a:lnTo>
                    <a:pt x="1112" y="692"/>
                  </a:lnTo>
                  <a:lnTo>
                    <a:pt x="1095" y="752"/>
                  </a:lnTo>
                  <a:lnTo>
                    <a:pt x="1070" y="810"/>
                  </a:lnTo>
                  <a:lnTo>
                    <a:pt x="1040" y="865"/>
                  </a:lnTo>
                  <a:lnTo>
                    <a:pt x="1003" y="915"/>
                  </a:lnTo>
                  <a:lnTo>
                    <a:pt x="962" y="961"/>
                  </a:lnTo>
                  <a:lnTo>
                    <a:pt x="916" y="1002"/>
                  </a:lnTo>
                  <a:lnTo>
                    <a:pt x="866" y="1038"/>
                  </a:lnTo>
                  <a:lnTo>
                    <a:pt x="811" y="1069"/>
                  </a:lnTo>
                  <a:lnTo>
                    <a:pt x="754" y="1094"/>
                  </a:lnTo>
                  <a:lnTo>
                    <a:pt x="693" y="1111"/>
                  </a:lnTo>
                  <a:lnTo>
                    <a:pt x="630" y="1122"/>
                  </a:lnTo>
                  <a:lnTo>
                    <a:pt x="564" y="1126"/>
                  </a:lnTo>
                  <a:lnTo>
                    <a:pt x="498" y="1122"/>
                  </a:lnTo>
                  <a:lnTo>
                    <a:pt x="435" y="1111"/>
                  </a:lnTo>
                  <a:lnTo>
                    <a:pt x="375" y="1094"/>
                  </a:lnTo>
                  <a:lnTo>
                    <a:pt x="317" y="1069"/>
                  </a:lnTo>
                  <a:lnTo>
                    <a:pt x="263" y="1038"/>
                  </a:lnTo>
                  <a:lnTo>
                    <a:pt x="212" y="1002"/>
                  </a:lnTo>
                  <a:lnTo>
                    <a:pt x="166" y="961"/>
                  </a:lnTo>
                  <a:lnTo>
                    <a:pt x="125" y="915"/>
                  </a:lnTo>
                  <a:lnTo>
                    <a:pt x="88" y="865"/>
                  </a:lnTo>
                  <a:lnTo>
                    <a:pt x="58" y="810"/>
                  </a:lnTo>
                  <a:lnTo>
                    <a:pt x="34" y="752"/>
                  </a:lnTo>
                  <a:lnTo>
                    <a:pt x="16" y="692"/>
                  </a:lnTo>
                  <a:lnTo>
                    <a:pt x="4" y="629"/>
                  </a:lnTo>
                  <a:lnTo>
                    <a:pt x="0" y="563"/>
                  </a:lnTo>
                  <a:lnTo>
                    <a:pt x="4" y="498"/>
                  </a:lnTo>
                  <a:lnTo>
                    <a:pt x="16" y="435"/>
                  </a:lnTo>
                  <a:lnTo>
                    <a:pt x="34" y="374"/>
                  </a:lnTo>
                  <a:lnTo>
                    <a:pt x="58" y="316"/>
                  </a:lnTo>
                  <a:lnTo>
                    <a:pt x="88" y="261"/>
                  </a:lnTo>
                  <a:lnTo>
                    <a:pt x="125" y="211"/>
                  </a:lnTo>
                  <a:lnTo>
                    <a:pt x="166" y="166"/>
                  </a:lnTo>
                  <a:lnTo>
                    <a:pt x="212" y="125"/>
                  </a:lnTo>
                  <a:lnTo>
                    <a:pt x="263" y="88"/>
                  </a:lnTo>
                  <a:lnTo>
                    <a:pt x="317" y="58"/>
                  </a:lnTo>
                  <a:lnTo>
                    <a:pt x="375" y="33"/>
                  </a:lnTo>
                  <a:lnTo>
                    <a:pt x="435" y="16"/>
                  </a:lnTo>
                  <a:lnTo>
                    <a:pt x="498" y="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74C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1145EBC-0F72-412C-8F9E-9798356F3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540645"/>
              <a:ext cx="865188" cy="863600"/>
            </a:xfrm>
            <a:custGeom>
              <a:avLst/>
              <a:gdLst>
                <a:gd name="T0" fmla="*/ 2147483646 w 818"/>
                <a:gd name="T1" fmla="*/ 0 h 817"/>
                <a:gd name="T2" fmla="*/ 2147483646 w 818"/>
                <a:gd name="T3" fmla="*/ 2147483646 h 817"/>
                <a:gd name="T4" fmla="*/ 2147483646 w 818"/>
                <a:gd name="T5" fmla="*/ 2147483646 h 817"/>
                <a:gd name="T6" fmla="*/ 2147483646 w 818"/>
                <a:gd name="T7" fmla="*/ 2147483646 h 817"/>
                <a:gd name="T8" fmla="*/ 2147483646 w 818"/>
                <a:gd name="T9" fmla="*/ 2147483646 h 817"/>
                <a:gd name="T10" fmla="*/ 2147483646 w 818"/>
                <a:gd name="T11" fmla="*/ 2147483646 h 817"/>
                <a:gd name="T12" fmla="*/ 2147483646 w 818"/>
                <a:gd name="T13" fmla="*/ 2147483646 h 817"/>
                <a:gd name="T14" fmla="*/ 2147483646 w 818"/>
                <a:gd name="T15" fmla="*/ 2147483646 h 817"/>
                <a:gd name="T16" fmla="*/ 2147483646 w 818"/>
                <a:gd name="T17" fmla="*/ 2147483646 h 817"/>
                <a:gd name="T18" fmla="*/ 2147483646 w 818"/>
                <a:gd name="T19" fmla="*/ 2147483646 h 817"/>
                <a:gd name="T20" fmla="*/ 2147483646 w 818"/>
                <a:gd name="T21" fmla="*/ 2147483646 h 817"/>
                <a:gd name="T22" fmla="*/ 2147483646 w 818"/>
                <a:gd name="T23" fmla="*/ 2147483646 h 817"/>
                <a:gd name="T24" fmla="*/ 2147483646 w 818"/>
                <a:gd name="T25" fmla="*/ 2147483646 h 817"/>
                <a:gd name="T26" fmla="*/ 2147483646 w 818"/>
                <a:gd name="T27" fmla="*/ 2147483646 h 817"/>
                <a:gd name="T28" fmla="*/ 2147483646 w 818"/>
                <a:gd name="T29" fmla="*/ 2147483646 h 817"/>
                <a:gd name="T30" fmla="*/ 2147483646 w 818"/>
                <a:gd name="T31" fmla="*/ 2147483646 h 817"/>
                <a:gd name="T32" fmla="*/ 2147483646 w 818"/>
                <a:gd name="T33" fmla="*/ 2147483646 h 817"/>
                <a:gd name="T34" fmla="*/ 2147483646 w 818"/>
                <a:gd name="T35" fmla="*/ 2147483646 h 817"/>
                <a:gd name="T36" fmla="*/ 2147483646 w 818"/>
                <a:gd name="T37" fmla="*/ 2147483646 h 817"/>
                <a:gd name="T38" fmla="*/ 2147483646 w 818"/>
                <a:gd name="T39" fmla="*/ 2147483646 h 817"/>
                <a:gd name="T40" fmla="*/ 2147483646 w 818"/>
                <a:gd name="T41" fmla="*/ 2147483646 h 817"/>
                <a:gd name="T42" fmla="*/ 2147483646 w 818"/>
                <a:gd name="T43" fmla="*/ 2147483646 h 817"/>
                <a:gd name="T44" fmla="*/ 2147483646 w 818"/>
                <a:gd name="T45" fmla="*/ 2147483646 h 817"/>
                <a:gd name="T46" fmla="*/ 2147483646 w 818"/>
                <a:gd name="T47" fmla="*/ 2147483646 h 817"/>
                <a:gd name="T48" fmla="*/ 2147483646 w 818"/>
                <a:gd name="T49" fmla="*/ 2147483646 h 817"/>
                <a:gd name="T50" fmla="*/ 2147483646 w 818"/>
                <a:gd name="T51" fmla="*/ 2147483646 h 817"/>
                <a:gd name="T52" fmla="*/ 2147483646 w 818"/>
                <a:gd name="T53" fmla="*/ 2147483646 h 817"/>
                <a:gd name="T54" fmla="*/ 2147483646 w 818"/>
                <a:gd name="T55" fmla="*/ 2147483646 h 817"/>
                <a:gd name="T56" fmla="*/ 2147483646 w 818"/>
                <a:gd name="T57" fmla="*/ 2147483646 h 817"/>
                <a:gd name="T58" fmla="*/ 2147483646 w 818"/>
                <a:gd name="T59" fmla="*/ 2147483646 h 817"/>
                <a:gd name="T60" fmla="*/ 2147483646 w 818"/>
                <a:gd name="T61" fmla="*/ 2147483646 h 817"/>
                <a:gd name="T62" fmla="*/ 2147483646 w 818"/>
                <a:gd name="T63" fmla="*/ 2147483646 h 817"/>
                <a:gd name="T64" fmla="*/ 2147483646 w 818"/>
                <a:gd name="T65" fmla="*/ 2147483646 h 817"/>
                <a:gd name="T66" fmla="*/ 2147483646 w 818"/>
                <a:gd name="T67" fmla="*/ 2147483646 h 817"/>
                <a:gd name="T68" fmla="*/ 2147483646 w 818"/>
                <a:gd name="T69" fmla="*/ 2147483646 h 817"/>
                <a:gd name="T70" fmla="*/ 2147483646 w 818"/>
                <a:gd name="T71" fmla="*/ 2147483646 h 817"/>
                <a:gd name="T72" fmla="*/ 0 w 818"/>
                <a:gd name="T73" fmla="*/ 2147483646 h 817"/>
                <a:gd name="T74" fmla="*/ 2147483646 w 818"/>
                <a:gd name="T75" fmla="*/ 2147483646 h 817"/>
                <a:gd name="T76" fmla="*/ 2147483646 w 818"/>
                <a:gd name="T77" fmla="*/ 2147483646 h 817"/>
                <a:gd name="T78" fmla="*/ 2147483646 w 818"/>
                <a:gd name="T79" fmla="*/ 2147483646 h 817"/>
                <a:gd name="T80" fmla="*/ 2147483646 w 818"/>
                <a:gd name="T81" fmla="*/ 2147483646 h 817"/>
                <a:gd name="T82" fmla="*/ 2147483646 w 818"/>
                <a:gd name="T83" fmla="*/ 2147483646 h 817"/>
                <a:gd name="T84" fmla="*/ 2147483646 w 818"/>
                <a:gd name="T85" fmla="*/ 2147483646 h 817"/>
                <a:gd name="T86" fmla="*/ 2147483646 w 818"/>
                <a:gd name="T87" fmla="*/ 2147483646 h 817"/>
                <a:gd name="T88" fmla="*/ 2147483646 w 818"/>
                <a:gd name="T89" fmla="*/ 2147483646 h 817"/>
                <a:gd name="T90" fmla="*/ 2147483646 w 818"/>
                <a:gd name="T91" fmla="*/ 2147483646 h 817"/>
                <a:gd name="T92" fmla="*/ 2147483646 w 818"/>
                <a:gd name="T93" fmla="*/ 2147483646 h 817"/>
                <a:gd name="T94" fmla="*/ 2147483646 w 818"/>
                <a:gd name="T95" fmla="*/ 2147483646 h 817"/>
                <a:gd name="T96" fmla="*/ 2147483646 w 818"/>
                <a:gd name="T97" fmla="*/ 0 h 8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18" h="817">
                  <a:moveTo>
                    <a:pt x="409" y="0"/>
                  </a:moveTo>
                  <a:lnTo>
                    <a:pt x="464" y="4"/>
                  </a:lnTo>
                  <a:lnTo>
                    <a:pt x="518" y="14"/>
                  </a:lnTo>
                  <a:lnTo>
                    <a:pt x="568" y="32"/>
                  </a:lnTo>
                  <a:lnTo>
                    <a:pt x="615" y="55"/>
                  </a:lnTo>
                  <a:lnTo>
                    <a:pt x="659" y="85"/>
                  </a:lnTo>
                  <a:lnTo>
                    <a:pt x="698" y="119"/>
                  </a:lnTo>
                  <a:lnTo>
                    <a:pt x="732" y="159"/>
                  </a:lnTo>
                  <a:lnTo>
                    <a:pt x="762" y="202"/>
                  </a:lnTo>
                  <a:lnTo>
                    <a:pt x="786" y="249"/>
                  </a:lnTo>
                  <a:lnTo>
                    <a:pt x="803" y="299"/>
                  </a:lnTo>
                  <a:lnTo>
                    <a:pt x="814" y="353"/>
                  </a:lnTo>
                  <a:lnTo>
                    <a:pt x="818" y="408"/>
                  </a:lnTo>
                  <a:lnTo>
                    <a:pt x="814" y="463"/>
                  </a:lnTo>
                  <a:lnTo>
                    <a:pt x="803" y="517"/>
                  </a:lnTo>
                  <a:lnTo>
                    <a:pt x="786" y="567"/>
                  </a:lnTo>
                  <a:lnTo>
                    <a:pt x="762" y="614"/>
                  </a:lnTo>
                  <a:lnTo>
                    <a:pt x="732" y="658"/>
                  </a:lnTo>
                  <a:lnTo>
                    <a:pt x="698" y="697"/>
                  </a:lnTo>
                  <a:lnTo>
                    <a:pt x="659" y="731"/>
                  </a:lnTo>
                  <a:lnTo>
                    <a:pt x="615" y="761"/>
                  </a:lnTo>
                  <a:lnTo>
                    <a:pt x="568" y="785"/>
                  </a:lnTo>
                  <a:lnTo>
                    <a:pt x="518" y="802"/>
                  </a:lnTo>
                  <a:lnTo>
                    <a:pt x="464" y="813"/>
                  </a:lnTo>
                  <a:lnTo>
                    <a:pt x="409" y="817"/>
                  </a:lnTo>
                  <a:lnTo>
                    <a:pt x="354" y="813"/>
                  </a:lnTo>
                  <a:lnTo>
                    <a:pt x="300" y="802"/>
                  </a:lnTo>
                  <a:lnTo>
                    <a:pt x="250" y="785"/>
                  </a:lnTo>
                  <a:lnTo>
                    <a:pt x="203" y="761"/>
                  </a:lnTo>
                  <a:lnTo>
                    <a:pt x="159" y="731"/>
                  </a:lnTo>
                  <a:lnTo>
                    <a:pt x="120" y="697"/>
                  </a:lnTo>
                  <a:lnTo>
                    <a:pt x="86" y="658"/>
                  </a:lnTo>
                  <a:lnTo>
                    <a:pt x="55" y="614"/>
                  </a:lnTo>
                  <a:lnTo>
                    <a:pt x="32" y="567"/>
                  </a:lnTo>
                  <a:lnTo>
                    <a:pt x="15" y="517"/>
                  </a:lnTo>
                  <a:lnTo>
                    <a:pt x="4" y="463"/>
                  </a:lnTo>
                  <a:lnTo>
                    <a:pt x="0" y="408"/>
                  </a:lnTo>
                  <a:lnTo>
                    <a:pt x="4" y="353"/>
                  </a:lnTo>
                  <a:lnTo>
                    <a:pt x="15" y="299"/>
                  </a:lnTo>
                  <a:lnTo>
                    <a:pt x="32" y="249"/>
                  </a:lnTo>
                  <a:lnTo>
                    <a:pt x="55" y="202"/>
                  </a:lnTo>
                  <a:lnTo>
                    <a:pt x="86" y="159"/>
                  </a:lnTo>
                  <a:lnTo>
                    <a:pt x="120" y="119"/>
                  </a:lnTo>
                  <a:lnTo>
                    <a:pt x="159" y="85"/>
                  </a:lnTo>
                  <a:lnTo>
                    <a:pt x="203" y="55"/>
                  </a:lnTo>
                  <a:lnTo>
                    <a:pt x="250" y="32"/>
                  </a:lnTo>
                  <a:lnTo>
                    <a:pt x="300" y="14"/>
                  </a:lnTo>
                  <a:lnTo>
                    <a:pt x="354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74C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5E95FBA-3E87-4684-9849-4BCF8022E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5976" y="375545"/>
              <a:ext cx="1192212" cy="1189037"/>
            </a:xfrm>
            <a:custGeom>
              <a:avLst/>
              <a:gdLst>
                <a:gd name="T0" fmla="*/ 2147483646 w 1127"/>
                <a:gd name="T1" fmla="*/ 2147483646 h 1125"/>
                <a:gd name="T2" fmla="*/ 2147483646 w 1127"/>
                <a:gd name="T3" fmla="*/ 2147483646 h 1125"/>
                <a:gd name="T4" fmla="*/ 2147483646 w 1127"/>
                <a:gd name="T5" fmla="*/ 2147483646 h 1125"/>
                <a:gd name="T6" fmla="*/ 2147483646 w 1127"/>
                <a:gd name="T7" fmla="*/ 2147483646 h 1125"/>
                <a:gd name="T8" fmla="*/ 2147483646 w 1127"/>
                <a:gd name="T9" fmla="*/ 2147483646 h 1125"/>
                <a:gd name="T10" fmla="*/ 2147483646 w 1127"/>
                <a:gd name="T11" fmla="*/ 2147483646 h 1125"/>
                <a:gd name="T12" fmla="*/ 2147483646 w 1127"/>
                <a:gd name="T13" fmla="*/ 2147483646 h 1125"/>
                <a:gd name="T14" fmla="*/ 2147483646 w 1127"/>
                <a:gd name="T15" fmla="*/ 2147483646 h 1125"/>
                <a:gd name="T16" fmla="*/ 2147483646 w 1127"/>
                <a:gd name="T17" fmla="*/ 2147483646 h 1125"/>
                <a:gd name="T18" fmla="*/ 2147483646 w 1127"/>
                <a:gd name="T19" fmla="*/ 2147483646 h 1125"/>
                <a:gd name="T20" fmla="*/ 2147483646 w 1127"/>
                <a:gd name="T21" fmla="*/ 2147483646 h 1125"/>
                <a:gd name="T22" fmla="*/ 2147483646 w 1127"/>
                <a:gd name="T23" fmla="*/ 2147483646 h 1125"/>
                <a:gd name="T24" fmla="*/ 2147483646 w 1127"/>
                <a:gd name="T25" fmla="*/ 2147483646 h 1125"/>
                <a:gd name="T26" fmla="*/ 2147483646 w 1127"/>
                <a:gd name="T27" fmla="*/ 2147483646 h 1125"/>
                <a:gd name="T28" fmla="*/ 2147483646 w 1127"/>
                <a:gd name="T29" fmla="*/ 2147483646 h 1125"/>
                <a:gd name="T30" fmla="*/ 2147483646 w 1127"/>
                <a:gd name="T31" fmla="*/ 2147483646 h 1125"/>
                <a:gd name="T32" fmla="*/ 2147483646 w 1127"/>
                <a:gd name="T33" fmla="*/ 2147483646 h 1125"/>
                <a:gd name="T34" fmla="*/ 2147483646 w 1127"/>
                <a:gd name="T35" fmla="*/ 2147483646 h 1125"/>
                <a:gd name="T36" fmla="*/ 2147483646 w 1127"/>
                <a:gd name="T37" fmla="*/ 2147483646 h 1125"/>
                <a:gd name="T38" fmla="*/ 2147483646 w 1127"/>
                <a:gd name="T39" fmla="*/ 2147483646 h 1125"/>
                <a:gd name="T40" fmla="*/ 2147483646 w 1127"/>
                <a:gd name="T41" fmla="*/ 2147483646 h 1125"/>
                <a:gd name="T42" fmla="*/ 2147483646 w 1127"/>
                <a:gd name="T43" fmla="*/ 2147483646 h 1125"/>
                <a:gd name="T44" fmla="*/ 2147483646 w 1127"/>
                <a:gd name="T45" fmla="*/ 2147483646 h 1125"/>
                <a:gd name="T46" fmla="*/ 2147483646 w 1127"/>
                <a:gd name="T47" fmla="*/ 2147483646 h 1125"/>
                <a:gd name="T48" fmla="*/ 2147483646 w 1127"/>
                <a:gd name="T49" fmla="*/ 2147483646 h 1125"/>
                <a:gd name="T50" fmla="*/ 2147483646 w 1127"/>
                <a:gd name="T51" fmla="*/ 2147483646 h 1125"/>
                <a:gd name="T52" fmla="*/ 2147483646 w 1127"/>
                <a:gd name="T53" fmla="*/ 2147483646 h 1125"/>
                <a:gd name="T54" fmla="*/ 2147483646 w 1127"/>
                <a:gd name="T55" fmla="*/ 2147483646 h 1125"/>
                <a:gd name="T56" fmla="*/ 2147483646 w 1127"/>
                <a:gd name="T57" fmla="*/ 0 h 1125"/>
                <a:gd name="T58" fmla="*/ 2147483646 w 1127"/>
                <a:gd name="T59" fmla="*/ 2147483646 h 1125"/>
                <a:gd name="T60" fmla="*/ 2147483646 w 1127"/>
                <a:gd name="T61" fmla="*/ 2147483646 h 1125"/>
                <a:gd name="T62" fmla="*/ 2147483646 w 1127"/>
                <a:gd name="T63" fmla="*/ 2147483646 h 1125"/>
                <a:gd name="T64" fmla="*/ 2147483646 w 1127"/>
                <a:gd name="T65" fmla="*/ 2147483646 h 1125"/>
                <a:gd name="T66" fmla="*/ 2147483646 w 1127"/>
                <a:gd name="T67" fmla="*/ 2147483646 h 1125"/>
                <a:gd name="T68" fmla="*/ 2147483646 w 1127"/>
                <a:gd name="T69" fmla="*/ 2147483646 h 1125"/>
                <a:gd name="T70" fmla="*/ 2147483646 w 1127"/>
                <a:gd name="T71" fmla="*/ 2147483646 h 1125"/>
                <a:gd name="T72" fmla="*/ 2147483646 w 1127"/>
                <a:gd name="T73" fmla="*/ 2147483646 h 1125"/>
                <a:gd name="T74" fmla="*/ 2147483646 w 1127"/>
                <a:gd name="T75" fmla="*/ 2147483646 h 1125"/>
                <a:gd name="T76" fmla="*/ 2147483646 w 1127"/>
                <a:gd name="T77" fmla="*/ 2147483646 h 1125"/>
                <a:gd name="T78" fmla="*/ 2147483646 w 1127"/>
                <a:gd name="T79" fmla="*/ 2147483646 h 1125"/>
                <a:gd name="T80" fmla="*/ 2147483646 w 1127"/>
                <a:gd name="T81" fmla="*/ 2147483646 h 1125"/>
                <a:gd name="T82" fmla="*/ 2147483646 w 1127"/>
                <a:gd name="T83" fmla="*/ 2147483646 h 1125"/>
                <a:gd name="T84" fmla="*/ 2147483646 w 1127"/>
                <a:gd name="T85" fmla="*/ 2147483646 h 1125"/>
                <a:gd name="T86" fmla="*/ 2147483646 w 1127"/>
                <a:gd name="T87" fmla="*/ 2147483646 h 1125"/>
                <a:gd name="T88" fmla="*/ 2147483646 w 1127"/>
                <a:gd name="T89" fmla="*/ 2147483646 h 1125"/>
                <a:gd name="T90" fmla="*/ 2147483646 w 1127"/>
                <a:gd name="T91" fmla="*/ 2147483646 h 1125"/>
                <a:gd name="T92" fmla="*/ 2147483646 w 1127"/>
                <a:gd name="T93" fmla="*/ 2147483646 h 1125"/>
                <a:gd name="T94" fmla="*/ 2147483646 w 1127"/>
                <a:gd name="T95" fmla="*/ 2147483646 h 1125"/>
                <a:gd name="T96" fmla="*/ 2147483646 w 1127"/>
                <a:gd name="T97" fmla="*/ 2147483646 h 1125"/>
                <a:gd name="T98" fmla="*/ 0 w 1127"/>
                <a:gd name="T99" fmla="*/ 2147483646 h 1125"/>
                <a:gd name="T100" fmla="*/ 2147483646 w 1127"/>
                <a:gd name="T101" fmla="*/ 2147483646 h 1125"/>
                <a:gd name="T102" fmla="*/ 2147483646 w 1127"/>
                <a:gd name="T103" fmla="*/ 2147483646 h 1125"/>
                <a:gd name="T104" fmla="*/ 2147483646 w 1127"/>
                <a:gd name="T105" fmla="*/ 2147483646 h 1125"/>
                <a:gd name="T106" fmla="*/ 2147483646 w 1127"/>
                <a:gd name="T107" fmla="*/ 2147483646 h 1125"/>
                <a:gd name="T108" fmla="*/ 2147483646 w 1127"/>
                <a:gd name="T109" fmla="*/ 2147483646 h 1125"/>
                <a:gd name="T110" fmla="*/ 2147483646 w 1127"/>
                <a:gd name="T111" fmla="*/ 2147483646 h 1125"/>
                <a:gd name="T112" fmla="*/ 2147483646 w 1127"/>
                <a:gd name="T113" fmla="*/ 0 h 11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27" h="1125">
                  <a:moveTo>
                    <a:pt x="563" y="22"/>
                  </a:moveTo>
                  <a:lnTo>
                    <a:pt x="500" y="25"/>
                  </a:lnTo>
                  <a:lnTo>
                    <a:pt x="439" y="37"/>
                  </a:lnTo>
                  <a:lnTo>
                    <a:pt x="382" y="54"/>
                  </a:lnTo>
                  <a:lnTo>
                    <a:pt x="325" y="78"/>
                  </a:lnTo>
                  <a:lnTo>
                    <a:pt x="274" y="106"/>
                  </a:lnTo>
                  <a:lnTo>
                    <a:pt x="225" y="141"/>
                  </a:lnTo>
                  <a:lnTo>
                    <a:pt x="180" y="181"/>
                  </a:lnTo>
                  <a:lnTo>
                    <a:pt x="141" y="225"/>
                  </a:lnTo>
                  <a:lnTo>
                    <a:pt x="107" y="273"/>
                  </a:lnTo>
                  <a:lnTo>
                    <a:pt x="77" y="326"/>
                  </a:lnTo>
                  <a:lnTo>
                    <a:pt x="53" y="381"/>
                  </a:lnTo>
                  <a:lnTo>
                    <a:pt x="36" y="439"/>
                  </a:lnTo>
                  <a:lnTo>
                    <a:pt x="25" y="500"/>
                  </a:lnTo>
                  <a:lnTo>
                    <a:pt x="21" y="563"/>
                  </a:lnTo>
                  <a:lnTo>
                    <a:pt x="25" y="626"/>
                  </a:lnTo>
                  <a:lnTo>
                    <a:pt x="36" y="687"/>
                  </a:lnTo>
                  <a:lnTo>
                    <a:pt x="53" y="746"/>
                  </a:lnTo>
                  <a:lnTo>
                    <a:pt x="77" y="801"/>
                  </a:lnTo>
                  <a:lnTo>
                    <a:pt x="107" y="852"/>
                  </a:lnTo>
                  <a:lnTo>
                    <a:pt x="141" y="901"/>
                  </a:lnTo>
                  <a:lnTo>
                    <a:pt x="180" y="945"/>
                  </a:lnTo>
                  <a:lnTo>
                    <a:pt x="225" y="985"/>
                  </a:lnTo>
                  <a:lnTo>
                    <a:pt x="274" y="1020"/>
                  </a:lnTo>
                  <a:lnTo>
                    <a:pt x="325" y="1049"/>
                  </a:lnTo>
                  <a:lnTo>
                    <a:pt x="382" y="1073"/>
                  </a:lnTo>
                  <a:lnTo>
                    <a:pt x="439" y="1090"/>
                  </a:lnTo>
                  <a:lnTo>
                    <a:pt x="500" y="1100"/>
                  </a:lnTo>
                  <a:lnTo>
                    <a:pt x="563" y="1104"/>
                  </a:lnTo>
                  <a:lnTo>
                    <a:pt x="626" y="1100"/>
                  </a:lnTo>
                  <a:lnTo>
                    <a:pt x="688" y="1090"/>
                  </a:lnTo>
                  <a:lnTo>
                    <a:pt x="746" y="1073"/>
                  </a:lnTo>
                  <a:lnTo>
                    <a:pt x="801" y="1049"/>
                  </a:lnTo>
                  <a:lnTo>
                    <a:pt x="853" y="1020"/>
                  </a:lnTo>
                  <a:lnTo>
                    <a:pt x="902" y="985"/>
                  </a:lnTo>
                  <a:lnTo>
                    <a:pt x="947" y="945"/>
                  </a:lnTo>
                  <a:lnTo>
                    <a:pt x="986" y="901"/>
                  </a:lnTo>
                  <a:lnTo>
                    <a:pt x="1020" y="852"/>
                  </a:lnTo>
                  <a:lnTo>
                    <a:pt x="1049" y="801"/>
                  </a:lnTo>
                  <a:lnTo>
                    <a:pt x="1073" y="746"/>
                  </a:lnTo>
                  <a:lnTo>
                    <a:pt x="1091" y="687"/>
                  </a:lnTo>
                  <a:lnTo>
                    <a:pt x="1102" y="626"/>
                  </a:lnTo>
                  <a:lnTo>
                    <a:pt x="1104" y="563"/>
                  </a:lnTo>
                  <a:lnTo>
                    <a:pt x="1102" y="500"/>
                  </a:lnTo>
                  <a:lnTo>
                    <a:pt x="1091" y="439"/>
                  </a:lnTo>
                  <a:lnTo>
                    <a:pt x="1073" y="381"/>
                  </a:lnTo>
                  <a:lnTo>
                    <a:pt x="1049" y="326"/>
                  </a:lnTo>
                  <a:lnTo>
                    <a:pt x="1020" y="273"/>
                  </a:lnTo>
                  <a:lnTo>
                    <a:pt x="986" y="225"/>
                  </a:lnTo>
                  <a:lnTo>
                    <a:pt x="947" y="181"/>
                  </a:lnTo>
                  <a:lnTo>
                    <a:pt x="902" y="141"/>
                  </a:lnTo>
                  <a:lnTo>
                    <a:pt x="853" y="106"/>
                  </a:lnTo>
                  <a:lnTo>
                    <a:pt x="801" y="78"/>
                  </a:lnTo>
                  <a:lnTo>
                    <a:pt x="746" y="54"/>
                  </a:lnTo>
                  <a:lnTo>
                    <a:pt x="688" y="37"/>
                  </a:lnTo>
                  <a:lnTo>
                    <a:pt x="626" y="25"/>
                  </a:lnTo>
                  <a:lnTo>
                    <a:pt x="563" y="22"/>
                  </a:lnTo>
                  <a:close/>
                  <a:moveTo>
                    <a:pt x="563" y="0"/>
                  </a:moveTo>
                  <a:lnTo>
                    <a:pt x="629" y="4"/>
                  </a:lnTo>
                  <a:lnTo>
                    <a:pt x="693" y="14"/>
                  </a:lnTo>
                  <a:lnTo>
                    <a:pt x="753" y="33"/>
                  </a:lnTo>
                  <a:lnTo>
                    <a:pt x="811" y="58"/>
                  </a:lnTo>
                  <a:lnTo>
                    <a:pt x="865" y="88"/>
                  </a:lnTo>
                  <a:lnTo>
                    <a:pt x="915" y="123"/>
                  </a:lnTo>
                  <a:lnTo>
                    <a:pt x="961" y="165"/>
                  </a:lnTo>
                  <a:lnTo>
                    <a:pt x="1003" y="211"/>
                  </a:lnTo>
                  <a:lnTo>
                    <a:pt x="1039" y="261"/>
                  </a:lnTo>
                  <a:lnTo>
                    <a:pt x="1069" y="315"/>
                  </a:lnTo>
                  <a:lnTo>
                    <a:pt x="1094" y="373"/>
                  </a:lnTo>
                  <a:lnTo>
                    <a:pt x="1112" y="435"/>
                  </a:lnTo>
                  <a:lnTo>
                    <a:pt x="1123" y="498"/>
                  </a:lnTo>
                  <a:lnTo>
                    <a:pt x="1127" y="563"/>
                  </a:lnTo>
                  <a:lnTo>
                    <a:pt x="1123" y="629"/>
                  </a:lnTo>
                  <a:lnTo>
                    <a:pt x="1112" y="692"/>
                  </a:lnTo>
                  <a:lnTo>
                    <a:pt x="1094" y="752"/>
                  </a:lnTo>
                  <a:lnTo>
                    <a:pt x="1069" y="810"/>
                  </a:lnTo>
                  <a:lnTo>
                    <a:pt x="1039" y="864"/>
                  </a:lnTo>
                  <a:lnTo>
                    <a:pt x="1003" y="915"/>
                  </a:lnTo>
                  <a:lnTo>
                    <a:pt x="961" y="961"/>
                  </a:lnTo>
                  <a:lnTo>
                    <a:pt x="915" y="1002"/>
                  </a:lnTo>
                  <a:lnTo>
                    <a:pt x="865" y="1038"/>
                  </a:lnTo>
                  <a:lnTo>
                    <a:pt x="811" y="1069"/>
                  </a:lnTo>
                  <a:lnTo>
                    <a:pt x="753" y="1092"/>
                  </a:lnTo>
                  <a:lnTo>
                    <a:pt x="693" y="1111"/>
                  </a:lnTo>
                  <a:lnTo>
                    <a:pt x="629" y="1121"/>
                  </a:lnTo>
                  <a:lnTo>
                    <a:pt x="563" y="1125"/>
                  </a:lnTo>
                  <a:lnTo>
                    <a:pt x="497" y="1121"/>
                  </a:lnTo>
                  <a:lnTo>
                    <a:pt x="434" y="1111"/>
                  </a:lnTo>
                  <a:lnTo>
                    <a:pt x="374" y="1092"/>
                  </a:lnTo>
                  <a:lnTo>
                    <a:pt x="316" y="1069"/>
                  </a:lnTo>
                  <a:lnTo>
                    <a:pt x="262" y="1038"/>
                  </a:lnTo>
                  <a:lnTo>
                    <a:pt x="211" y="1002"/>
                  </a:lnTo>
                  <a:lnTo>
                    <a:pt x="165" y="961"/>
                  </a:lnTo>
                  <a:lnTo>
                    <a:pt x="124" y="915"/>
                  </a:lnTo>
                  <a:lnTo>
                    <a:pt x="88" y="864"/>
                  </a:lnTo>
                  <a:lnTo>
                    <a:pt x="57" y="810"/>
                  </a:lnTo>
                  <a:lnTo>
                    <a:pt x="33" y="752"/>
                  </a:lnTo>
                  <a:lnTo>
                    <a:pt x="15" y="692"/>
                  </a:lnTo>
                  <a:lnTo>
                    <a:pt x="4" y="629"/>
                  </a:lnTo>
                  <a:lnTo>
                    <a:pt x="0" y="563"/>
                  </a:lnTo>
                  <a:lnTo>
                    <a:pt x="4" y="498"/>
                  </a:lnTo>
                  <a:lnTo>
                    <a:pt x="15" y="435"/>
                  </a:lnTo>
                  <a:lnTo>
                    <a:pt x="33" y="373"/>
                  </a:lnTo>
                  <a:lnTo>
                    <a:pt x="57" y="315"/>
                  </a:lnTo>
                  <a:lnTo>
                    <a:pt x="88" y="261"/>
                  </a:lnTo>
                  <a:lnTo>
                    <a:pt x="124" y="211"/>
                  </a:lnTo>
                  <a:lnTo>
                    <a:pt x="165" y="165"/>
                  </a:lnTo>
                  <a:lnTo>
                    <a:pt x="211" y="123"/>
                  </a:lnTo>
                  <a:lnTo>
                    <a:pt x="262" y="88"/>
                  </a:lnTo>
                  <a:lnTo>
                    <a:pt x="316" y="58"/>
                  </a:lnTo>
                  <a:lnTo>
                    <a:pt x="374" y="33"/>
                  </a:lnTo>
                  <a:lnTo>
                    <a:pt x="434" y="14"/>
                  </a:lnTo>
                  <a:lnTo>
                    <a:pt x="497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02BCD75-3CF1-41A9-8FA5-205717A73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8" y="537470"/>
              <a:ext cx="863600" cy="863600"/>
            </a:xfrm>
            <a:custGeom>
              <a:avLst/>
              <a:gdLst>
                <a:gd name="T0" fmla="*/ 2147483646 w 818"/>
                <a:gd name="T1" fmla="*/ 0 h 816"/>
                <a:gd name="T2" fmla="*/ 2147483646 w 818"/>
                <a:gd name="T3" fmla="*/ 2147483646 h 816"/>
                <a:gd name="T4" fmla="*/ 2147483646 w 818"/>
                <a:gd name="T5" fmla="*/ 2147483646 h 816"/>
                <a:gd name="T6" fmla="*/ 2147483646 w 818"/>
                <a:gd name="T7" fmla="*/ 2147483646 h 816"/>
                <a:gd name="T8" fmla="*/ 2147483646 w 818"/>
                <a:gd name="T9" fmla="*/ 2147483646 h 816"/>
                <a:gd name="T10" fmla="*/ 2147483646 w 818"/>
                <a:gd name="T11" fmla="*/ 2147483646 h 816"/>
                <a:gd name="T12" fmla="*/ 2147483646 w 818"/>
                <a:gd name="T13" fmla="*/ 2147483646 h 816"/>
                <a:gd name="T14" fmla="*/ 2147483646 w 818"/>
                <a:gd name="T15" fmla="*/ 2147483646 h 816"/>
                <a:gd name="T16" fmla="*/ 2147483646 w 818"/>
                <a:gd name="T17" fmla="*/ 2147483646 h 816"/>
                <a:gd name="T18" fmla="*/ 2147483646 w 818"/>
                <a:gd name="T19" fmla="*/ 2147483646 h 816"/>
                <a:gd name="T20" fmla="*/ 2147483646 w 818"/>
                <a:gd name="T21" fmla="*/ 2147483646 h 816"/>
                <a:gd name="T22" fmla="*/ 2147483646 w 818"/>
                <a:gd name="T23" fmla="*/ 2147483646 h 816"/>
                <a:gd name="T24" fmla="*/ 2147483646 w 818"/>
                <a:gd name="T25" fmla="*/ 2147483646 h 816"/>
                <a:gd name="T26" fmla="*/ 2147483646 w 818"/>
                <a:gd name="T27" fmla="*/ 2147483646 h 816"/>
                <a:gd name="T28" fmla="*/ 2147483646 w 818"/>
                <a:gd name="T29" fmla="*/ 2147483646 h 816"/>
                <a:gd name="T30" fmla="*/ 2147483646 w 818"/>
                <a:gd name="T31" fmla="*/ 2147483646 h 816"/>
                <a:gd name="T32" fmla="*/ 2147483646 w 818"/>
                <a:gd name="T33" fmla="*/ 2147483646 h 816"/>
                <a:gd name="T34" fmla="*/ 2147483646 w 818"/>
                <a:gd name="T35" fmla="*/ 2147483646 h 816"/>
                <a:gd name="T36" fmla="*/ 2147483646 w 818"/>
                <a:gd name="T37" fmla="*/ 2147483646 h 816"/>
                <a:gd name="T38" fmla="*/ 2147483646 w 818"/>
                <a:gd name="T39" fmla="*/ 2147483646 h 816"/>
                <a:gd name="T40" fmla="*/ 2147483646 w 818"/>
                <a:gd name="T41" fmla="*/ 2147483646 h 816"/>
                <a:gd name="T42" fmla="*/ 2147483646 w 818"/>
                <a:gd name="T43" fmla="*/ 2147483646 h 816"/>
                <a:gd name="T44" fmla="*/ 2147483646 w 818"/>
                <a:gd name="T45" fmla="*/ 2147483646 h 816"/>
                <a:gd name="T46" fmla="*/ 2147483646 w 818"/>
                <a:gd name="T47" fmla="*/ 2147483646 h 816"/>
                <a:gd name="T48" fmla="*/ 2147483646 w 818"/>
                <a:gd name="T49" fmla="*/ 2147483646 h 816"/>
                <a:gd name="T50" fmla="*/ 2147483646 w 818"/>
                <a:gd name="T51" fmla="*/ 2147483646 h 816"/>
                <a:gd name="T52" fmla="*/ 2147483646 w 818"/>
                <a:gd name="T53" fmla="*/ 2147483646 h 816"/>
                <a:gd name="T54" fmla="*/ 2147483646 w 818"/>
                <a:gd name="T55" fmla="*/ 2147483646 h 816"/>
                <a:gd name="T56" fmla="*/ 2147483646 w 818"/>
                <a:gd name="T57" fmla="*/ 2147483646 h 816"/>
                <a:gd name="T58" fmla="*/ 2147483646 w 818"/>
                <a:gd name="T59" fmla="*/ 2147483646 h 816"/>
                <a:gd name="T60" fmla="*/ 2147483646 w 818"/>
                <a:gd name="T61" fmla="*/ 2147483646 h 816"/>
                <a:gd name="T62" fmla="*/ 2147483646 w 818"/>
                <a:gd name="T63" fmla="*/ 2147483646 h 816"/>
                <a:gd name="T64" fmla="*/ 2147483646 w 818"/>
                <a:gd name="T65" fmla="*/ 2147483646 h 816"/>
                <a:gd name="T66" fmla="*/ 2147483646 w 818"/>
                <a:gd name="T67" fmla="*/ 2147483646 h 816"/>
                <a:gd name="T68" fmla="*/ 2147483646 w 818"/>
                <a:gd name="T69" fmla="*/ 2147483646 h 816"/>
                <a:gd name="T70" fmla="*/ 2147483646 w 818"/>
                <a:gd name="T71" fmla="*/ 2147483646 h 816"/>
                <a:gd name="T72" fmla="*/ 0 w 818"/>
                <a:gd name="T73" fmla="*/ 2147483646 h 816"/>
                <a:gd name="T74" fmla="*/ 2147483646 w 818"/>
                <a:gd name="T75" fmla="*/ 2147483646 h 816"/>
                <a:gd name="T76" fmla="*/ 2147483646 w 818"/>
                <a:gd name="T77" fmla="*/ 2147483646 h 816"/>
                <a:gd name="T78" fmla="*/ 2147483646 w 818"/>
                <a:gd name="T79" fmla="*/ 2147483646 h 816"/>
                <a:gd name="T80" fmla="*/ 2147483646 w 818"/>
                <a:gd name="T81" fmla="*/ 2147483646 h 816"/>
                <a:gd name="T82" fmla="*/ 2147483646 w 818"/>
                <a:gd name="T83" fmla="*/ 2147483646 h 816"/>
                <a:gd name="T84" fmla="*/ 2147483646 w 818"/>
                <a:gd name="T85" fmla="*/ 2147483646 h 816"/>
                <a:gd name="T86" fmla="*/ 2147483646 w 818"/>
                <a:gd name="T87" fmla="*/ 2147483646 h 816"/>
                <a:gd name="T88" fmla="*/ 2147483646 w 818"/>
                <a:gd name="T89" fmla="*/ 2147483646 h 816"/>
                <a:gd name="T90" fmla="*/ 2147483646 w 818"/>
                <a:gd name="T91" fmla="*/ 2147483646 h 816"/>
                <a:gd name="T92" fmla="*/ 2147483646 w 818"/>
                <a:gd name="T93" fmla="*/ 2147483646 h 816"/>
                <a:gd name="T94" fmla="*/ 2147483646 w 818"/>
                <a:gd name="T95" fmla="*/ 2147483646 h 816"/>
                <a:gd name="T96" fmla="*/ 2147483646 w 818"/>
                <a:gd name="T97" fmla="*/ 0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18" h="816">
                  <a:moveTo>
                    <a:pt x="409" y="0"/>
                  </a:moveTo>
                  <a:lnTo>
                    <a:pt x="465" y="3"/>
                  </a:lnTo>
                  <a:lnTo>
                    <a:pt x="518" y="14"/>
                  </a:lnTo>
                  <a:lnTo>
                    <a:pt x="568" y="31"/>
                  </a:lnTo>
                  <a:lnTo>
                    <a:pt x="615" y="55"/>
                  </a:lnTo>
                  <a:lnTo>
                    <a:pt x="660" y="84"/>
                  </a:lnTo>
                  <a:lnTo>
                    <a:pt x="698" y="119"/>
                  </a:lnTo>
                  <a:lnTo>
                    <a:pt x="734" y="159"/>
                  </a:lnTo>
                  <a:lnTo>
                    <a:pt x="762" y="202"/>
                  </a:lnTo>
                  <a:lnTo>
                    <a:pt x="786" y="249"/>
                  </a:lnTo>
                  <a:lnTo>
                    <a:pt x="803" y="299"/>
                  </a:lnTo>
                  <a:lnTo>
                    <a:pt x="815" y="353"/>
                  </a:lnTo>
                  <a:lnTo>
                    <a:pt x="818" y="408"/>
                  </a:lnTo>
                  <a:lnTo>
                    <a:pt x="815" y="463"/>
                  </a:lnTo>
                  <a:lnTo>
                    <a:pt x="803" y="516"/>
                  </a:lnTo>
                  <a:lnTo>
                    <a:pt x="786" y="567"/>
                  </a:lnTo>
                  <a:lnTo>
                    <a:pt x="762" y="614"/>
                  </a:lnTo>
                  <a:lnTo>
                    <a:pt x="734" y="658"/>
                  </a:lnTo>
                  <a:lnTo>
                    <a:pt x="698" y="697"/>
                  </a:lnTo>
                  <a:lnTo>
                    <a:pt x="660" y="731"/>
                  </a:lnTo>
                  <a:lnTo>
                    <a:pt x="615" y="760"/>
                  </a:lnTo>
                  <a:lnTo>
                    <a:pt x="568" y="784"/>
                  </a:lnTo>
                  <a:lnTo>
                    <a:pt x="518" y="802"/>
                  </a:lnTo>
                  <a:lnTo>
                    <a:pt x="465" y="813"/>
                  </a:lnTo>
                  <a:lnTo>
                    <a:pt x="409" y="816"/>
                  </a:lnTo>
                  <a:lnTo>
                    <a:pt x="354" y="813"/>
                  </a:lnTo>
                  <a:lnTo>
                    <a:pt x="301" y="802"/>
                  </a:lnTo>
                  <a:lnTo>
                    <a:pt x="250" y="784"/>
                  </a:lnTo>
                  <a:lnTo>
                    <a:pt x="203" y="760"/>
                  </a:lnTo>
                  <a:lnTo>
                    <a:pt x="159" y="731"/>
                  </a:lnTo>
                  <a:lnTo>
                    <a:pt x="120" y="697"/>
                  </a:lnTo>
                  <a:lnTo>
                    <a:pt x="86" y="658"/>
                  </a:lnTo>
                  <a:lnTo>
                    <a:pt x="57" y="614"/>
                  </a:lnTo>
                  <a:lnTo>
                    <a:pt x="33" y="567"/>
                  </a:lnTo>
                  <a:lnTo>
                    <a:pt x="15" y="516"/>
                  </a:lnTo>
                  <a:lnTo>
                    <a:pt x="4" y="463"/>
                  </a:lnTo>
                  <a:lnTo>
                    <a:pt x="0" y="408"/>
                  </a:lnTo>
                  <a:lnTo>
                    <a:pt x="4" y="353"/>
                  </a:lnTo>
                  <a:lnTo>
                    <a:pt x="15" y="299"/>
                  </a:lnTo>
                  <a:lnTo>
                    <a:pt x="33" y="249"/>
                  </a:lnTo>
                  <a:lnTo>
                    <a:pt x="57" y="202"/>
                  </a:lnTo>
                  <a:lnTo>
                    <a:pt x="86" y="159"/>
                  </a:lnTo>
                  <a:lnTo>
                    <a:pt x="120" y="119"/>
                  </a:lnTo>
                  <a:lnTo>
                    <a:pt x="159" y="84"/>
                  </a:lnTo>
                  <a:lnTo>
                    <a:pt x="203" y="55"/>
                  </a:lnTo>
                  <a:lnTo>
                    <a:pt x="250" y="31"/>
                  </a:lnTo>
                  <a:lnTo>
                    <a:pt x="301" y="14"/>
                  </a:lnTo>
                  <a:lnTo>
                    <a:pt x="354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2B7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9A1F7BC-0DAB-43C5-A854-1F33868E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4388" y="3129857"/>
              <a:ext cx="1193800" cy="1189038"/>
            </a:xfrm>
            <a:custGeom>
              <a:avLst/>
              <a:gdLst>
                <a:gd name="T0" fmla="*/ 2147483646 w 1126"/>
                <a:gd name="T1" fmla="*/ 2147483646 h 1125"/>
                <a:gd name="T2" fmla="*/ 2147483646 w 1126"/>
                <a:gd name="T3" fmla="*/ 2147483646 h 1125"/>
                <a:gd name="T4" fmla="*/ 2147483646 w 1126"/>
                <a:gd name="T5" fmla="*/ 2147483646 h 1125"/>
                <a:gd name="T6" fmla="*/ 2147483646 w 1126"/>
                <a:gd name="T7" fmla="*/ 2147483646 h 1125"/>
                <a:gd name="T8" fmla="*/ 2147483646 w 1126"/>
                <a:gd name="T9" fmla="*/ 2147483646 h 1125"/>
                <a:gd name="T10" fmla="*/ 2147483646 w 1126"/>
                <a:gd name="T11" fmla="*/ 2147483646 h 1125"/>
                <a:gd name="T12" fmla="*/ 2147483646 w 1126"/>
                <a:gd name="T13" fmla="*/ 2147483646 h 1125"/>
                <a:gd name="T14" fmla="*/ 2147483646 w 1126"/>
                <a:gd name="T15" fmla="*/ 2147483646 h 1125"/>
                <a:gd name="T16" fmla="*/ 2147483646 w 1126"/>
                <a:gd name="T17" fmla="*/ 2147483646 h 1125"/>
                <a:gd name="T18" fmla="*/ 2147483646 w 1126"/>
                <a:gd name="T19" fmla="*/ 2147483646 h 1125"/>
                <a:gd name="T20" fmla="*/ 2147483646 w 1126"/>
                <a:gd name="T21" fmla="*/ 2147483646 h 1125"/>
                <a:gd name="T22" fmla="*/ 2147483646 w 1126"/>
                <a:gd name="T23" fmla="*/ 2147483646 h 1125"/>
                <a:gd name="T24" fmla="*/ 2147483646 w 1126"/>
                <a:gd name="T25" fmla="*/ 2147483646 h 1125"/>
                <a:gd name="T26" fmla="*/ 2147483646 w 1126"/>
                <a:gd name="T27" fmla="*/ 2147483646 h 1125"/>
                <a:gd name="T28" fmla="*/ 2147483646 w 1126"/>
                <a:gd name="T29" fmla="*/ 2147483646 h 1125"/>
                <a:gd name="T30" fmla="*/ 2147483646 w 1126"/>
                <a:gd name="T31" fmla="*/ 2147483646 h 1125"/>
                <a:gd name="T32" fmla="*/ 2147483646 w 1126"/>
                <a:gd name="T33" fmla="*/ 2147483646 h 1125"/>
                <a:gd name="T34" fmla="*/ 2147483646 w 1126"/>
                <a:gd name="T35" fmla="*/ 2147483646 h 1125"/>
                <a:gd name="T36" fmla="*/ 2147483646 w 1126"/>
                <a:gd name="T37" fmla="*/ 2147483646 h 1125"/>
                <a:gd name="T38" fmla="*/ 2147483646 w 1126"/>
                <a:gd name="T39" fmla="*/ 2147483646 h 1125"/>
                <a:gd name="T40" fmla="*/ 2147483646 w 1126"/>
                <a:gd name="T41" fmla="*/ 2147483646 h 1125"/>
                <a:gd name="T42" fmla="*/ 2147483646 w 1126"/>
                <a:gd name="T43" fmla="*/ 2147483646 h 1125"/>
                <a:gd name="T44" fmla="*/ 2147483646 w 1126"/>
                <a:gd name="T45" fmla="*/ 2147483646 h 1125"/>
                <a:gd name="T46" fmla="*/ 2147483646 w 1126"/>
                <a:gd name="T47" fmla="*/ 2147483646 h 1125"/>
                <a:gd name="T48" fmla="*/ 2147483646 w 1126"/>
                <a:gd name="T49" fmla="*/ 2147483646 h 1125"/>
                <a:gd name="T50" fmla="*/ 2147483646 w 1126"/>
                <a:gd name="T51" fmla="*/ 2147483646 h 1125"/>
                <a:gd name="T52" fmla="*/ 2147483646 w 1126"/>
                <a:gd name="T53" fmla="*/ 2147483646 h 1125"/>
                <a:gd name="T54" fmla="*/ 2147483646 w 1126"/>
                <a:gd name="T55" fmla="*/ 2147483646 h 1125"/>
                <a:gd name="T56" fmla="*/ 2147483646 w 1126"/>
                <a:gd name="T57" fmla="*/ 0 h 1125"/>
                <a:gd name="T58" fmla="*/ 2147483646 w 1126"/>
                <a:gd name="T59" fmla="*/ 2147483646 h 1125"/>
                <a:gd name="T60" fmla="*/ 2147483646 w 1126"/>
                <a:gd name="T61" fmla="*/ 2147483646 h 1125"/>
                <a:gd name="T62" fmla="*/ 2147483646 w 1126"/>
                <a:gd name="T63" fmla="*/ 2147483646 h 1125"/>
                <a:gd name="T64" fmla="*/ 2147483646 w 1126"/>
                <a:gd name="T65" fmla="*/ 2147483646 h 1125"/>
                <a:gd name="T66" fmla="*/ 2147483646 w 1126"/>
                <a:gd name="T67" fmla="*/ 2147483646 h 1125"/>
                <a:gd name="T68" fmla="*/ 2147483646 w 1126"/>
                <a:gd name="T69" fmla="*/ 2147483646 h 1125"/>
                <a:gd name="T70" fmla="*/ 2147483646 w 1126"/>
                <a:gd name="T71" fmla="*/ 2147483646 h 1125"/>
                <a:gd name="T72" fmla="*/ 2147483646 w 1126"/>
                <a:gd name="T73" fmla="*/ 2147483646 h 1125"/>
                <a:gd name="T74" fmla="*/ 2147483646 w 1126"/>
                <a:gd name="T75" fmla="*/ 2147483646 h 1125"/>
                <a:gd name="T76" fmla="*/ 2147483646 w 1126"/>
                <a:gd name="T77" fmla="*/ 2147483646 h 1125"/>
                <a:gd name="T78" fmla="*/ 2147483646 w 1126"/>
                <a:gd name="T79" fmla="*/ 2147483646 h 1125"/>
                <a:gd name="T80" fmla="*/ 2147483646 w 1126"/>
                <a:gd name="T81" fmla="*/ 2147483646 h 1125"/>
                <a:gd name="T82" fmla="*/ 2147483646 w 1126"/>
                <a:gd name="T83" fmla="*/ 2147483646 h 1125"/>
                <a:gd name="T84" fmla="*/ 2147483646 w 1126"/>
                <a:gd name="T85" fmla="*/ 2147483646 h 1125"/>
                <a:gd name="T86" fmla="*/ 2147483646 w 1126"/>
                <a:gd name="T87" fmla="*/ 2147483646 h 1125"/>
                <a:gd name="T88" fmla="*/ 2147483646 w 1126"/>
                <a:gd name="T89" fmla="*/ 2147483646 h 1125"/>
                <a:gd name="T90" fmla="*/ 2147483646 w 1126"/>
                <a:gd name="T91" fmla="*/ 2147483646 h 1125"/>
                <a:gd name="T92" fmla="*/ 2147483646 w 1126"/>
                <a:gd name="T93" fmla="*/ 2147483646 h 1125"/>
                <a:gd name="T94" fmla="*/ 2147483646 w 1126"/>
                <a:gd name="T95" fmla="*/ 2147483646 h 1125"/>
                <a:gd name="T96" fmla="*/ 2147483646 w 1126"/>
                <a:gd name="T97" fmla="*/ 2147483646 h 1125"/>
                <a:gd name="T98" fmla="*/ 0 w 1126"/>
                <a:gd name="T99" fmla="*/ 2147483646 h 1125"/>
                <a:gd name="T100" fmla="*/ 2147483646 w 1126"/>
                <a:gd name="T101" fmla="*/ 2147483646 h 1125"/>
                <a:gd name="T102" fmla="*/ 2147483646 w 1126"/>
                <a:gd name="T103" fmla="*/ 2147483646 h 1125"/>
                <a:gd name="T104" fmla="*/ 2147483646 w 1126"/>
                <a:gd name="T105" fmla="*/ 2147483646 h 1125"/>
                <a:gd name="T106" fmla="*/ 2147483646 w 1126"/>
                <a:gd name="T107" fmla="*/ 2147483646 h 1125"/>
                <a:gd name="T108" fmla="*/ 2147483646 w 1126"/>
                <a:gd name="T109" fmla="*/ 2147483646 h 1125"/>
                <a:gd name="T110" fmla="*/ 2147483646 w 1126"/>
                <a:gd name="T111" fmla="*/ 2147483646 h 1125"/>
                <a:gd name="T112" fmla="*/ 2147483646 w 1126"/>
                <a:gd name="T113" fmla="*/ 0 h 11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26" h="1125">
                  <a:moveTo>
                    <a:pt x="564" y="22"/>
                  </a:moveTo>
                  <a:lnTo>
                    <a:pt x="501" y="25"/>
                  </a:lnTo>
                  <a:lnTo>
                    <a:pt x="439" y="37"/>
                  </a:lnTo>
                  <a:lnTo>
                    <a:pt x="381" y="54"/>
                  </a:lnTo>
                  <a:lnTo>
                    <a:pt x="326" y="77"/>
                  </a:lnTo>
                  <a:lnTo>
                    <a:pt x="273" y="106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0" y="224"/>
                  </a:lnTo>
                  <a:lnTo>
                    <a:pt x="106" y="273"/>
                  </a:lnTo>
                  <a:lnTo>
                    <a:pt x="77" y="325"/>
                  </a:lnTo>
                  <a:lnTo>
                    <a:pt x="54" y="381"/>
                  </a:lnTo>
                  <a:lnTo>
                    <a:pt x="37" y="438"/>
                  </a:lnTo>
                  <a:lnTo>
                    <a:pt x="25" y="500"/>
                  </a:lnTo>
                  <a:lnTo>
                    <a:pt x="22" y="563"/>
                  </a:lnTo>
                  <a:lnTo>
                    <a:pt x="25" y="626"/>
                  </a:lnTo>
                  <a:lnTo>
                    <a:pt x="37" y="686"/>
                  </a:lnTo>
                  <a:lnTo>
                    <a:pt x="54" y="746"/>
                  </a:lnTo>
                  <a:lnTo>
                    <a:pt x="77" y="801"/>
                  </a:lnTo>
                  <a:lnTo>
                    <a:pt x="106" y="852"/>
                  </a:lnTo>
                  <a:lnTo>
                    <a:pt x="140" y="900"/>
                  </a:lnTo>
                  <a:lnTo>
                    <a:pt x="181" y="945"/>
                  </a:lnTo>
                  <a:lnTo>
                    <a:pt x="225" y="984"/>
                  </a:lnTo>
                  <a:lnTo>
                    <a:pt x="273" y="1020"/>
                  </a:lnTo>
                  <a:lnTo>
                    <a:pt x="326" y="1049"/>
                  </a:lnTo>
                  <a:lnTo>
                    <a:pt x="381" y="1072"/>
                  </a:lnTo>
                  <a:lnTo>
                    <a:pt x="439" y="1089"/>
                  </a:lnTo>
                  <a:lnTo>
                    <a:pt x="501" y="1100"/>
                  </a:lnTo>
                  <a:lnTo>
                    <a:pt x="564" y="1104"/>
                  </a:lnTo>
                  <a:lnTo>
                    <a:pt x="627" y="1100"/>
                  </a:lnTo>
                  <a:lnTo>
                    <a:pt x="687" y="1089"/>
                  </a:lnTo>
                  <a:lnTo>
                    <a:pt x="746" y="1072"/>
                  </a:lnTo>
                  <a:lnTo>
                    <a:pt x="802" y="1049"/>
                  </a:lnTo>
                  <a:lnTo>
                    <a:pt x="853" y="1020"/>
                  </a:lnTo>
                  <a:lnTo>
                    <a:pt x="901" y="984"/>
                  </a:lnTo>
                  <a:lnTo>
                    <a:pt x="946" y="945"/>
                  </a:lnTo>
                  <a:lnTo>
                    <a:pt x="986" y="900"/>
                  </a:lnTo>
                  <a:lnTo>
                    <a:pt x="1021" y="852"/>
                  </a:lnTo>
                  <a:lnTo>
                    <a:pt x="1050" y="801"/>
                  </a:lnTo>
                  <a:lnTo>
                    <a:pt x="1074" y="746"/>
                  </a:lnTo>
                  <a:lnTo>
                    <a:pt x="1091" y="686"/>
                  </a:lnTo>
                  <a:lnTo>
                    <a:pt x="1101" y="626"/>
                  </a:lnTo>
                  <a:lnTo>
                    <a:pt x="1105" y="563"/>
                  </a:lnTo>
                  <a:lnTo>
                    <a:pt x="1101" y="500"/>
                  </a:lnTo>
                  <a:lnTo>
                    <a:pt x="1091" y="438"/>
                  </a:lnTo>
                  <a:lnTo>
                    <a:pt x="1074" y="381"/>
                  </a:lnTo>
                  <a:lnTo>
                    <a:pt x="1050" y="325"/>
                  </a:lnTo>
                  <a:lnTo>
                    <a:pt x="1021" y="273"/>
                  </a:lnTo>
                  <a:lnTo>
                    <a:pt x="986" y="224"/>
                  </a:lnTo>
                  <a:lnTo>
                    <a:pt x="946" y="180"/>
                  </a:lnTo>
                  <a:lnTo>
                    <a:pt x="901" y="140"/>
                  </a:lnTo>
                  <a:lnTo>
                    <a:pt x="853" y="106"/>
                  </a:lnTo>
                  <a:lnTo>
                    <a:pt x="802" y="77"/>
                  </a:lnTo>
                  <a:lnTo>
                    <a:pt x="746" y="54"/>
                  </a:lnTo>
                  <a:lnTo>
                    <a:pt x="687" y="37"/>
                  </a:lnTo>
                  <a:lnTo>
                    <a:pt x="627" y="25"/>
                  </a:lnTo>
                  <a:lnTo>
                    <a:pt x="564" y="22"/>
                  </a:lnTo>
                  <a:close/>
                  <a:moveTo>
                    <a:pt x="564" y="0"/>
                  </a:moveTo>
                  <a:lnTo>
                    <a:pt x="629" y="4"/>
                  </a:lnTo>
                  <a:lnTo>
                    <a:pt x="692" y="14"/>
                  </a:lnTo>
                  <a:lnTo>
                    <a:pt x="753" y="33"/>
                  </a:lnTo>
                  <a:lnTo>
                    <a:pt x="811" y="58"/>
                  </a:lnTo>
                  <a:lnTo>
                    <a:pt x="865" y="88"/>
                  </a:lnTo>
                  <a:lnTo>
                    <a:pt x="916" y="123"/>
                  </a:lnTo>
                  <a:lnTo>
                    <a:pt x="962" y="165"/>
                  </a:lnTo>
                  <a:lnTo>
                    <a:pt x="1003" y="211"/>
                  </a:lnTo>
                  <a:lnTo>
                    <a:pt x="1039" y="261"/>
                  </a:lnTo>
                  <a:lnTo>
                    <a:pt x="1070" y="315"/>
                  </a:lnTo>
                  <a:lnTo>
                    <a:pt x="1093" y="373"/>
                  </a:lnTo>
                  <a:lnTo>
                    <a:pt x="1112" y="434"/>
                  </a:lnTo>
                  <a:lnTo>
                    <a:pt x="1122" y="497"/>
                  </a:lnTo>
                  <a:lnTo>
                    <a:pt x="1126" y="563"/>
                  </a:lnTo>
                  <a:lnTo>
                    <a:pt x="1122" y="629"/>
                  </a:lnTo>
                  <a:lnTo>
                    <a:pt x="1112" y="692"/>
                  </a:lnTo>
                  <a:lnTo>
                    <a:pt x="1093" y="752"/>
                  </a:lnTo>
                  <a:lnTo>
                    <a:pt x="1070" y="810"/>
                  </a:lnTo>
                  <a:lnTo>
                    <a:pt x="1039" y="864"/>
                  </a:lnTo>
                  <a:lnTo>
                    <a:pt x="1003" y="915"/>
                  </a:lnTo>
                  <a:lnTo>
                    <a:pt x="962" y="961"/>
                  </a:lnTo>
                  <a:lnTo>
                    <a:pt x="916" y="1002"/>
                  </a:lnTo>
                  <a:lnTo>
                    <a:pt x="865" y="1038"/>
                  </a:lnTo>
                  <a:lnTo>
                    <a:pt x="811" y="1068"/>
                  </a:lnTo>
                  <a:lnTo>
                    <a:pt x="753" y="1092"/>
                  </a:lnTo>
                  <a:lnTo>
                    <a:pt x="692" y="1110"/>
                  </a:lnTo>
                  <a:lnTo>
                    <a:pt x="629" y="1121"/>
                  </a:lnTo>
                  <a:lnTo>
                    <a:pt x="564" y="1125"/>
                  </a:lnTo>
                  <a:lnTo>
                    <a:pt x="498" y="1121"/>
                  </a:lnTo>
                  <a:lnTo>
                    <a:pt x="435" y="1110"/>
                  </a:lnTo>
                  <a:lnTo>
                    <a:pt x="373" y="1092"/>
                  </a:lnTo>
                  <a:lnTo>
                    <a:pt x="315" y="1068"/>
                  </a:lnTo>
                  <a:lnTo>
                    <a:pt x="261" y="1038"/>
                  </a:lnTo>
                  <a:lnTo>
                    <a:pt x="211" y="1002"/>
                  </a:lnTo>
                  <a:lnTo>
                    <a:pt x="165" y="961"/>
                  </a:lnTo>
                  <a:lnTo>
                    <a:pt x="123" y="915"/>
                  </a:lnTo>
                  <a:lnTo>
                    <a:pt x="88" y="864"/>
                  </a:lnTo>
                  <a:lnTo>
                    <a:pt x="58" y="810"/>
                  </a:lnTo>
                  <a:lnTo>
                    <a:pt x="33" y="752"/>
                  </a:lnTo>
                  <a:lnTo>
                    <a:pt x="14" y="692"/>
                  </a:lnTo>
                  <a:lnTo>
                    <a:pt x="4" y="629"/>
                  </a:lnTo>
                  <a:lnTo>
                    <a:pt x="0" y="563"/>
                  </a:lnTo>
                  <a:lnTo>
                    <a:pt x="4" y="497"/>
                  </a:lnTo>
                  <a:lnTo>
                    <a:pt x="14" y="434"/>
                  </a:lnTo>
                  <a:lnTo>
                    <a:pt x="33" y="373"/>
                  </a:lnTo>
                  <a:lnTo>
                    <a:pt x="58" y="315"/>
                  </a:lnTo>
                  <a:lnTo>
                    <a:pt x="88" y="261"/>
                  </a:lnTo>
                  <a:lnTo>
                    <a:pt x="123" y="211"/>
                  </a:lnTo>
                  <a:lnTo>
                    <a:pt x="165" y="165"/>
                  </a:lnTo>
                  <a:lnTo>
                    <a:pt x="211" y="123"/>
                  </a:lnTo>
                  <a:lnTo>
                    <a:pt x="261" y="88"/>
                  </a:lnTo>
                  <a:lnTo>
                    <a:pt x="315" y="58"/>
                  </a:lnTo>
                  <a:lnTo>
                    <a:pt x="373" y="33"/>
                  </a:lnTo>
                  <a:lnTo>
                    <a:pt x="435" y="14"/>
                  </a:lnTo>
                  <a:lnTo>
                    <a:pt x="498" y="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74C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0E2F02A-8155-4F70-8E37-42C22AF97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8" y="3291782"/>
              <a:ext cx="865188" cy="866775"/>
            </a:xfrm>
            <a:custGeom>
              <a:avLst/>
              <a:gdLst>
                <a:gd name="T0" fmla="*/ 2147483646 w 817"/>
                <a:gd name="T1" fmla="*/ 0 h 816"/>
                <a:gd name="T2" fmla="*/ 2147483646 w 817"/>
                <a:gd name="T3" fmla="*/ 2147483646 h 816"/>
                <a:gd name="T4" fmla="*/ 2147483646 w 817"/>
                <a:gd name="T5" fmla="*/ 2147483646 h 816"/>
                <a:gd name="T6" fmla="*/ 2147483646 w 817"/>
                <a:gd name="T7" fmla="*/ 2147483646 h 816"/>
                <a:gd name="T8" fmla="*/ 2147483646 w 817"/>
                <a:gd name="T9" fmla="*/ 2147483646 h 816"/>
                <a:gd name="T10" fmla="*/ 2147483646 w 817"/>
                <a:gd name="T11" fmla="*/ 2147483646 h 816"/>
                <a:gd name="T12" fmla="*/ 2147483646 w 817"/>
                <a:gd name="T13" fmla="*/ 2147483646 h 816"/>
                <a:gd name="T14" fmla="*/ 2147483646 w 817"/>
                <a:gd name="T15" fmla="*/ 2147483646 h 816"/>
                <a:gd name="T16" fmla="*/ 2147483646 w 817"/>
                <a:gd name="T17" fmla="*/ 2147483646 h 816"/>
                <a:gd name="T18" fmla="*/ 2147483646 w 817"/>
                <a:gd name="T19" fmla="*/ 2147483646 h 816"/>
                <a:gd name="T20" fmla="*/ 2147483646 w 817"/>
                <a:gd name="T21" fmla="*/ 2147483646 h 816"/>
                <a:gd name="T22" fmla="*/ 2147483646 w 817"/>
                <a:gd name="T23" fmla="*/ 2147483646 h 816"/>
                <a:gd name="T24" fmla="*/ 2147483646 w 817"/>
                <a:gd name="T25" fmla="*/ 2147483646 h 816"/>
                <a:gd name="T26" fmla="*/ 2147483646 w 817"/>
                <a:gd name="T27" fmla="*/ 2147483646 h 816"/>
                <a:gd name="T28" fmla="*/ 2147483646 w 817"/>
                <a:gd name="T29" fmla="*/ 2147483646 h 816"/>
                <a:gd name="T30" fmla="*/ 2147483646 w 817"/>
                <a:gd name="T31" fmla="*/ 2147483646 h 816"/>
                <a:gd name="T32" fmla="*/ 2147483646 w 817"/>
                <a:gd name="T33" fmla="*/ 2147483646 h 816"/>
                <a:gd name="T34" fmla="*/ 2147483646 w 817"/>
                <a:gd name="T35" fmla="*/ 2147483646 h 816"/>
                <a:gd name="T36" fmla="*/ 2147483646 w 817"/>
                <a:gd name="T37" fmla="*/ 2147483646 h 816"/>
                <a:gd name="T38" fmla="*/ 2147483646 w 817"/>
                <a:gd name="T39" fmla="*/ 2147483646 h 816"/>
                <a:gd name="T40" fmla="*/ 2147483646 w 817"/>
                <a:gd name="T41" fmla="*/ 2147483646 h 816"/>
                <a:gd name="T42" fmla="*/ 2147483646 w 817"/>
                <a:gd name="T43" fmla="*/ 2147483646 h 816"/>
                <a:gd name="T44" fmla="*/ 2147483646 w 817"/>
                <a:gd name="T45" fmla="*/ 2147483646 h 816"/>
                <a:gd name="T46" fmla="*/ 2147483646 w 817"/>
                <a:gd name="T47" fmla="*/ 2147483646 h 816"/>
                <a:gd name="T48" fmla="*/ 2147483646 w 817"/>
                <a:gd name="T49" fmla="*/ 2147483646 h 816"/>
                <a:gd name="T50" fmla="*/ 2147483646 w 817"/>
                <a:gd name="T51" fmla="*/ 2147483646 h 816"/>
                <a:gd name="T52" fmla="*/ 2147483646 w 817"/>
                <a:gd name="T53" fmla="*/ 2147483646 h 816"/>
                <a:gd name="T54" fmla="*/ 2147483646 w 817"/>
                <a:gd name="T55" fmla="*/ 2147483646 h 816"/>
                <a:gd name="T56" fmla="*/ 2147483646 w 817"/>
                <a:gd name="T57" fmla="*/ 2147483646 h 816"/>
                <a:gd name="T58" fmla="*/ 2147483646 w 817"/>
                <a:gd name="T59" fmla="*/ 2147483646 h 816"/>
                <a:gd name="T60" fmla="*/ 2147483646 w 817"/>
                <a:gd name="T61" fmla="*/ 2147483646 h 816"/>
                <a:gd name="T62" fmla="*/ 2147483646 w 817"/>
                <a:gd name="T63" fmla="*/ 2147483646 h 816"/>
                <a:gd name="T64" fmla="*/ 2147483646 w 817"/>
                <a:gd name="T65" fmla="*/ 2147483646 h 816"/>
                <a:gd name="T66" fmla="*/ 2147483646 w 817"/>
                <a:gd name="T67" fmla="*/ 2147483646 h 816"/>
                <a:gd name="T68" fmla="*/ 2147483646 w 817"/>
                <a:gd name="T69" fmla="*/ 2147483646 h 816"/>
                <a:gd name="T70" fmla="*/ 2147483646 w 817"/>
                <a:gd name="T71" fmla="*/ 2147483646 h 816"/>
                <a:gd name="T72" fmla="*/ 0 w 817"/>
                <a:gd name="T73" fmla="*/ 2147483646 h 816"/>
                <a:gd name="T74" fmla="*/ 2147483646 w 817"/>
                <a:gd name="T75" fmla="*/ 2147483646 h 816"/>
                <a:gd name="T76" fmla="*/ 2147483646 w 817"/>
                <a:gd name="T77" fmla="*/ 2147483646 h 816"/>
                <a:gd name="T78" fmla="*/ 2147483646 w 817"/>
                <a:gd name="T79" fmla="*/ 2147483646 h 816"/>
                <a:gd name="T80" fmla="*/ 2147483646 w 817"/>
                <a:gd name="T81" fmla="*/ 2147483646 h 816"/>
                <a:gd name="T82" fmla="*/ 2147483646 w 817"/>
                <a:gd name="T83" fmla="*/ 2147483646 h 816"/>
                <a:gd name="T84" fmla="*/ 2147483646 w 817"/>
                <a:gd name="T85" fmla="*/ 2147483646 h 816"/>
                <a:gd name="T86" fmla="*/ 2147483646 w 817"/>
                <a:gd name="T87" fmla="*/ 2147483646 h 816"/>
                <a:gd name="T88" fmla="*/ 2147483646 w 817"/>
                <a:gd name="T89" fmla="*/ 2147483646 h 816"/>
                <a:gd name="T90" fmla="*/ 2147483646 w 817"/>
                <a:gd name="T91" fmla="*/ 2147483646 h 816"/>
                <a:gd name="T92" fmla="*/ 2147483646 w 817"/>
                <a:gd name="T93" fmla="*/ 2147483646 h 816"/>
                <a:gd name="T94" fmla="*/ 2147483646 w 817"/>
                <a:gd name="T95" fmla="*/ 2147483646 h 816"/>
                <a:gd name="T96" fmla="*/ 2147483646 w 817"/>
                <a:gd name="T97" fmla="*/ 0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17" h="816">
                  <a:moveTo>
                    <a:pt x="409" y="0"/>
                  </a:moveTo>
                  <a:lnTo>
                    <a:pt x="464" y="2"/>
                  </a:lnTo>
                  <a:lnTo>
                    <a:pt x="516" y="14"/>
                  </a:lnTo>
                  <a:lnTo>
                    <a:pt x="568" y="31"/>
                  </a:lnTo>
                  <a:lnTo>
                    <a:pt x="615" y="55"/>
                  </a:lnTo>
                  <a:lnTo>
                    <a:pt x="658" y="84"/>
                  </a:lnTo>
                  <a:lnTo>
                    <a:pt x="698" y="119"/>
                  </a:lnTo>
                  <a:lnTo>
                    <a:pt x="732" y="159"/>
                  </a:lnTo>
                  <a:lnTo>
                    <a:pt x="761" y="202"/>
                  </a:lnTo>
                  <a:lnTo>
                    <a:pt x="785" y="249"/>
                  </a:lnTo>
                  <a:lnTo>
                    <a:pt x="803" y="299"/>
                  </a:lnTo>
                  <a:lnTo>
                    <a:pt x="813" y="352"/>
                  </a:lnTo>
                  <a:lnTo>
                    <a:pt x="817" y="408"/>
                  </a:lnTo>
                  <a:lnTo>
                    <a:pt x="813" y="463"/>
                  </a:lnTo>
                  <a:lnTo>
                    <a:pt x="803" y="516"/>
                  </a:lnTo>
                  <a:lnTo>
                    <a:pt x="785" y="567"/>
                  </a:lnTo>
                  <a:lnTo>
                    <a:pt x="761" y="614"/>
                  </a:lnTo>
                  <a:lnTo>
                    <a:pt x="732" y="657"/>
                  </a:lnTo>
                  <a:lnTo>
                    <a:pt x="698" y="697"/>
                  </a:lnTo>
                  <a:lnTo>
                    <a:pt x="658" y="731"/>
                  </a:lnTo>
                  <a:lnTo>
                    <a:pt x="615" y="760"/>
                  </a:lnTo>
                  <a:lnTo>
                    <a:pt x="568" y="783"/>
                  </a:lnTo>
                  <a:lnTo>
                    <a:pt x="516" y="802"/>
                  </a:lnTo>
                  <a:lnTo>
                    <a:pt x="464" y="812"/>
                  </a:lnTo>
                  <a:lnTo>
                    <a:pt x="409" y="816"/>
                  </a:lnTo>
                  <a:lnTo>
                    <a:pt x="353" y="812"/>
                  </a:lnTo>
                  <a:lnTo>
                    <a:pt x="300" y="802"/>
                  </a:lnTo>
                  <a:lnTo>
                    <a:pt x="250" y="783"/>
                  </a:lnTo>
                  <a:lnTo>
                    <a:pt x="202" y="760"/>
                  </a:lnTo>
                  <a:lnTo>
                    <a:pt x="159" y="731"/>
                  </a:lnTo>
                  <a:lnTo>
                    <a:pt x="119" y="697"/>
                  </a:lnTo>
                  <a:lnTo>
                    <a:pt x="84" y="657"/>
                  </a:lnTo>
                  <a:lnTo>
                    <a:pt x="55" y="614"/>
                  </a:lnTo>
                  <a:lnTo>
                    <a:pt x="31" y="567"/>
                  </a:lnTo>
                  <a:lnTo>
                    <a:pt x="14" y="516"/>
                  </a:lnTo>
                  <a:lnTo>
                    <a:pt x="3" y="463"/>
                  </a:lnTo>
                  <a:lnTo>
                    <a:pt x="0" y="408"/>
                  </a:lnTo>
                  <a:lnTo>
                    <a:pt x="3" y="352"/>
                  </a:lnTo>
                  <a:lnTo>
                    <a:pt x="14" y="299"/>
                  </a:lnTo>
                  <a:lnTo>
                    <a:pt x="31" y="249"/>
                  </a:lnTo>
                  <a:lnTo>
                    <a:pt x="55" y="202"/>
                  </a:lnTo>
                  <a:lnTo>
                    <a:pt x="84" y="159"/>
                  </a:lnTo>
                  <a:lnTo>
                    <a:pt x="119" y="119"/>
                  </a:lnTo>
                  <a:lnTo>
                    <a:pt x="159" y="84"/>
                  </a:lnTo>
                  <a:lnTo>
                    <a:pt x="202" y="55"/>
                  </a:lnTo>
                  <a:lnTo>
                    <a:pt x="250" y="31"/>
                  </a:lnTo>
                  <a:lnTo>
                    <a:pt x="300" y="14"/>
                  </a:lnTo>
                  <a:lnTo>
                    <a:pt x="353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74C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D287992-E906-4431-9F2B-B4F48B8B0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480445"/>
              <a:ext cx="1793875" cy="1793875"/>
            </a:xfrm>
            <a:custGeom>
              <a:avLst/>
              <a:gdLst>
                <a:gd name="T0" fmla="*/ 2147483646 w 2671"/>
                <a:gd name="T1" fmla="*/ 1212912792 h 2670"/>
                <a:gd name="T2" fmla="*/ 2147483646 w 2671"/>
                <a:gd name="T3" fmla="*/ 2147483646 h 2670"/>
                <a:gd name="T4" fmla="*/ 2147483646 w 2671"/>
                <a:gd name="T5" fmla="*/ 2147483646 h 2670"/>
                <a:gd name="T6" fmla="*/ 2147483646 w 2671"/>
                <a:gd name="T7" fmla="*/ 2147483646 h 2670"/>
                <a:gd name="T8" fmla="*/ 2147483646 w 2671"/>
                <a:gd name="T9" fmla="*/ 2147483646 h 2670"/>
                <a:gd name="T10" fmla="*/ 2147483646 w 2671"/>
                <a:gd name="T11" fmla="*/ 2147483646 h 2670"/>
                <a:gd name="T12" fmla="*/ 2147483646 w 2671"/>
                <a:gd name="T13" fmla="*/ 2147483646 h 2670"/>
                <a:gd name="T14" fmla="*/ 2147483646 w 2671"/>
                <a:gd name="T15" fmla="*/ 2147483646 h 2670"/>
                <a:gd name="T16" fmla="*/ 2147483646 w 2671"/>
                <a:gd name="T17" fmla="*/ 2147483646 h 2670"/>
                <a:gd name="T18" fmla="*/ 2147483646 w 2671"/>
                <a:gd name="T19" fmla="*/ 2147483646 h 2670"/>
                <a:gd name="T20" fmla="*/ 2147483646 w 2671"/>
                <a:gd name="T21" fmla="*/ 2147483646 h 2670"/>
                <a:gd name="T22" fmla="*/ 2147483646 w 2671"/>
                <a:gd name="T23" fmla="*/ 2147483646 h 2670"/>
                <a:gd name="T24" fmla="*/ 2147483646 w 2671"/>
                <a:gd name="T25" fmla="*/ 2147483646 h 2670"/>
                <a:gd name="T26" fmla="*/ 2147483646 w 2671"/>
                <a:gd name="T27" fmla="*/ 2147483646 h 2670"/>
                <a:gd name="T28" fmla="*/ 2147483646 w 2671"/>
                <a:gd name="T29" fmla="*/ 2147483646 h 2670"/>
                <a:gd name="T30" fmla="*/ 2147483646 w 2671"/>
                <a:gd name="T31" fmla="*/ 2147483646 h 2670"/>
                <a:gd name="T32" fmla="*/ 2147483646 w 2671"/>
                <a:gd name="T33" fmla="*/ 2147483646 h 2670"/>
                <a:gd name="T34" fmla="*/ 2147483646 w 2671"/>
                <a:gd name="T35" fmla="*/ 2147483646 h 2670"/>
                <a:gd name="T36" fmla="*/ 2147483646 w 2671"/>
                <a:gd name="T37" fmla="*/ 2147483646 h 2670"/>
                <a:gd name="T38" fmla="*/ 2147483646 w 2671"/>
                <a:gd name="T39" fmla="*/ 2147483646 h 2670"/>
                <a:gd name="T40" fmla="*/ 2147483646 w 2671"/>
                <a:gd name="T41" fmla="*/ 2147483646 h 2670"/>
                <a:gd name="T42" fmla="*/ 2147483646 w 2671"/>
                <a:gd name="T43" fmla="*/ 2147483646 h 2670"/>
                <a:gd name="T44" fmla="*/ 2147483646 w 2671"/>
                <a:gd name="T45" fmla="*/ 2147483646 h 2670"/>
                <a:gd name="T46" fmla="*/ 2147483646 w 2671"/>
                <a:gd name="T47" fmla="*/ 2147483646 h 2670"/>
                <a:gd name="T48" fmla="*/ 2147483646 w 2671"/>
                <a:gd name="T49" fmla="*/ 2147483646 h 2670"/>
                <a:gd name="T50" fmla="*/ 2147483646 w 2671"/>
                <a:gd name="T51" fmla="*/ 2147483646 h 2670"/>
                <a:gd name="T52" fmla="*/ 2147483646 w 2671"/>
                <a:gd name="T53" fmla="*/ 2147483646 h 2670"/>
                <a:gd name="T54" fmla="*/ 2147483646 w 2671"/>
                <a:gd name="T55" fmla="*/ 2147483646 h 2670"/>
                <a:gd name="T56" fmla="*/ 2147483646 w 2671"/>
                <a:gd name="T57" fmla="*/ 2147483646 h 2670"/>
                <a:gd name="T58" fmla="*/ 2147483646 w 2671"/>
                <a:gd name="T59" fmla="*/ 2147483646 h 2670"/>
                <a:gd name="T60" fmla="*/ 2147483646 w 2671"/>
                <a:gd name="T61" fmla="*/ 2147483646 h 2670"/>
                <a:gd name="T62" fmla="*/ 0 w 2671"/>
                <a:gd name="T63" fmla="*/ 2147483646 h 2670"/>
                <a:gd name="T64" fmla="*/ 2147483646 w 2671"/>
                <a:gd name="T65" fmla="*/ 2147483646 h 2670"/>
                <a:gd name="T66" fmla="*/ 2147483646 w 2671"/>
                <a:gd name="T67" fmla="*/ 2147483646 h 2670"/>
                <a:gd name="T68" fmla="*/ 2147483646 w 2671"/>
                <a:gd name="T69" fmla="*/ 2147483646 h 2670"/>
                <a:gd name="T70" fmla="*/ 2147483646 w 2671"/>
                <a:gd name="T71" fmla="*/ 2147483646 h 2670"/>
                <a:gd name="T72" fmla="*/ 2147483646 w 2671"/>
                <a:gd name="T73" fmla="*/ 2147483646 h 2670"/>
                <a:gd name="T74" fmla="*/ 2147483646 w 2671"/>
                <a:gd name="T75" fmla="*/ 2147483646 h 2670"/>
                <a:gd name="T76" fmla="*/ 2147483646 w 2671"/>
                <a:gd name="T77" fmla="*/ 2147483646 h 2670"/>
                <a:gd name="T78" fmla="*/ 2147483646 w 2671"/>
                <a:gd name="T79" fmla="*/ 2147483646 h 2670"/>
                <a:gd name="T80" fmla="*/ 2147483646 w 2671"/>
                <a:gd name="T81" fmla="*/ 2147483646 h 2670"/>
                <a:gd name="T82" fmla="*/ 2147483646 w 2671"/>
                <a:gd name="T83" fmla="*/ 1212912792 h 26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71" h="2670">
                  <a:moveTo>
                    <a:pt x="1336" y="0"/>
                  </a:moveTo>
                  <a:lnTo>
                    <a:pt x="1440" y="4"/>
                  </a:lnTo>
                  <a:lnTo>
                    <a:pt x="1542" y="15"/>
                  </a:lnTo>
                  <a:lnTo>
                    <a:pt x="1642" y="35"/>
                  </a:lnTo>
                  <a:lnTo>
                    <a:pt x="1740" y="61"/>
                  </a:lnTo>
                  <a:lnTo>
                    <a:pt x="1833" y="95"/>
                  </a:lnTo>
                  <a:lnTo>
                    <a:pt x="1924" y="135"/>
                  </a:lnTo>
                  <a:lnTo>
                    <a:pt x="2010" y="182"/>
                  </a:lnTo>
                  <a:lnTo>
                    <a:pt x="2093" y="235"/>
                  </a:lnTo>
                  <a:lnTo>
                    <a:pt x="2172" y="292"/>
                  </a:lnTo>
                  <a:lnTo>
                    <a:pt x="2246" y="357"/>
                  </a:lnTo>
                  <a:lnTo>
                    <a:pt x="2314" y="426"/>
                  </a:lnTo>
                  <a:lnTo>
                    <a:pt x="2378" y="500"/>
                  </a:lnTo>
                  <a:lnTo>
                    <a:pt x="2437" y="579"/>
                  </a:lnTo>
                  <a:lnTo>
                    <a:pt x="2490" y="661"/>
                  </a:lnTo>
                  <a:lnTo>
                    <a:pt x="2536" y="748"/>
                  </a:lnTo>
                  <a:lnTo>
                    <a:pt x="2577" y="837"/>
                  </a:lnTo>
                  <a:lnTo>
                    <a:pt x="2610" y="932"/>
                  </a:lnTo>
                  <a:lnTo>
                    <a:pt x="2637" y="1029"/>
                  </a:lnTo>
                  <a:lnTo>
                    <a:pt x="2656" y="1127"/>
                  </a:lnTo>
                  <a:lnTo>
                    <a:pt x="2667" y="1230"/>
                  </a:lnTo>
                  <a:lnTo>
                    <a:pt x="2671" y="1335"/>
                  </a:lnTo>
                  <a:lnTo>
                    <a:pt x="2667" y="1438"/>
                  </a:lnTo>
                  <a:lnTo>
                    <a:pt x="2656" y="1541"/>
                  </a:lnTo>
                  <a:lnTo>
                    <a:pt x="2637" y="1641"/>
                  </a:lnTo>
                  <a:lnTo>
                    <a:pt x="2610" y="1738"/>
                  </a:lnTo>
                  <a:lnTo>
                    <a:pt x="2577" y="1831"/>
                  </a:lnTo>
                  <a:lnTo>
                    <a:pt x="2536" y="1921"/>
                  </a:lnTo>
                  <a:lnTo>
                    <a:pt x="2490" y="2008"/>
                  </a:lnTo>
                  <a:lnTo>
                    <a:pt x="2437" y="2091"/>
                  </a:lnTo>
                  <a:lnTo>
                    <a:pt x="2378" y="2170"/>
                  </a:lnTo>
                  <a:lnTo>
                    <a:pt x="2314" y="2243"/>
                  </a:lnTo>
                  <a:lnTo>
                    <a:pt x="2246" y="2313"/>
                  </a:lnTo>
                  <a:lnTo>
                    <a:pt x="2172" y="2376"/>
                  </a:lnTo>
                  <a:lnTo>
                    <a:pt x="2093" y="2435"/>
                  </a:lnTo>
                  <a:lnTo>
                    <a:pt x="2010" y="2487"/>
                  </a:lnTo>
                  <a:lnTo>
                    <a:pt x="1924" y="2533"/>
                  </a:lnTo>
                  <a:lnTo>
                    <a:pt x="1833" y="2574"/>
                  </a:lnTo>
                  <a:lnTo>
                    <a:pt x="1740" y="2607"/>
                  </a:lnTo>
                  <a:lnTo>
                    <a:pt x="1642" y="2634"/>
                  </a:lnTo>
                  <a:lnTo>
                    <a:pt x="1542" y="2653"/>
                  </a:lnTo>
                  <a:lnTo>
                    <a:pt x="1440" y="2664"/>
                  </a:lnTo>
                  <a:lnTo>
                    <a:pt x="1336" y="2670"/>
                  </a:lnTo>
                  <a:lnTo>
                    <a:pt x="1231" y="2664"/>
                  </a:lnTo>
                  <a:lnTo>
                    <a:pt x="1128" y="2653"/>
                  </a:lnTo>
                  <a:lnTo>
                    <a:pt x="1030" y="2634"/>
                  </a:lnTo>
                  <a:lnTo>
                    <a:pt x="933" y="2607"/>
                  </a:lnTo>
                  <a:lnTo>
                    <a:pt x="838" y="2574"/>
                  </a:lnTo>
                  <a:lnTo>
                    <a:pt x="749" y="2533"/>
                  </a:lnTo>
                  <a:lnTo>
                    <a:pt x="662" y="2487"/>
                  </a:lnTo>
                  <a:lnTo>
                    <a:pt x="578" y="2435"/>
                  </a:lnTo>
                  <a:lnTo>
                    <a:pt x="500" y="2376"/>
                  </a:lnTo>
                  <a:lnTo>
                    <a:pt x="425" y="2313"/>
                  </a:lnTo>
                  <a:lnTo>
                    <a:pt x="357" y="2243"/>
                  </a:lnTo>
                  <a:lnTo>
                    <a:pt x="293" y="2170"/>
                  </a:lnTo>
                  <a:lnTo>
                    <a:pt x="235" y="2091"/>
                  </a:lnTo>
                  <a:lnTo>
                    <a:pt x="182" y="2008"/>
                  </a:lnTo>
                  <a:lnTo>
                    <a:pt x="135" y="1921"/>
                  </a:lnTo>
                  <a:lnTo>
                    <a:pt x="95" y="1831"/>
                  </a:lnTo>
                  <a:lnTo>
                    <a:pt x="61" y="1738"/>
                  </a:lnTo>
                  <a:lnTo>
                    <a:pt x="35" y="1641"/>
                  </a:lnTo>
                  <a:lnTo>
                    <a:pt x="15" y="1541"/>
                  </a:lnTo>
                  <a:lnTo>
                    <a:pt x="3" y="1438"/>
                  </a:lnTo>
                  <a:lnTo>
                    <a:pt x="0" y="1335"/>
                  </a:lnTo>
                  <a:lnTo>
                    <a:pt x="3" y="1230"/>
                  </a:lnTo>
                  <a:lnTo>
                    <a:pt x="15" y="1127"/>
                  </a:lnTo>
                  <a:lnTo>
                    <a:pt x="35" y="1029"/>
                  </a:lnTo>
                  <a:lnTo>
                    <a:pt x="61" y="932"/>
                  </a:lnTo>
                  <a:lnTo>
                    <a:pt x="95" y="837"/>
                  </a:lnTo>
                  <a:lnTo>
                    <a:pt x="135" y="748"/>
                  </a:lnTo>
                  <a:lnTo>
                    <a:pt x="182" y="661"/>
                  </a:lnTo>
                  <a:lnTo>
                    <a:pt x="235" y="579"/>
                  </a:lnTo>
                  <a:lnTo>
                    <a:pt x="293" y="500"/>
                  </a:lnTo>
                  <a:lnTo>
                    <a:pt x="357" y="426"/>
                  </a:lnTo>
                  <a:lnTo>
                    <a:pt x="425" y="357"/>
                  </a:lnTo>
                  <a:lnTo>
                    <a:pt x="500" y="292"/>
                  </a:lnTo>
                  <a:lnTo>
                    <a:pt x="578" y="235"/>
                  </a:lnTo>
                  <a:lnTo>
                    <a:pt x="662" y="182"/>
                  </a:lnTo>
                  <a:lnTo>
                    <a:pt x="749" y="135"/>
                  </a:lnTo>
                  <a:lnTo>
                    <a:pt x="838" y="95"/>
                  </a:lnTo>
                  <a:lnTo>
                    <a:pt x="933" y="61"/>
                  </a:lnTo>
                  <a:lnTo>
                    <a:pt x="1030" y="35"/>
                  </a:lnTo>
                  <a:lnTo>
                    <a:pt x="1128" y="15"/>
                  </a:lnTo>
                  <a:lnTo>
                    <a:pt x="1231" y="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pPr algn="ctr"/>
              <a:endParaRPr lang="zh-CN" altLang="en-US"/>
            </a:p>
          </p:txBody>
        </p:sp>
        <p:sp>
          <p:nvSpPr>
            <p:cNvPr id="29" name="文本框 1">
              <a:extLst>
                <a:ext uri="{FF2B5EF4-FFF2-40B4-BE49-F238E27FC236}">
                  <a16:creationId xmlns:a16="http://schemas.microsoft.com/office/drawing/2014/main" id="{6E59E515-E6FE-43F1-BA08-65BDCA7E0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026" y="2226184"/>
              <a:ext cx="1190625" cy="699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</a:rPr>
                <a:t>团队协作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/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D2AFFD25-6683-4F90-AB95-0C4790F0D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138" y="637482"/>
              <a:ext cx="68103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</a:rPr>
                <a:t>文件管理</a:t>
              </a:r>
            </a:p>
          </p:txBody>
        </p:sp>
        <p:sp>
          <p:nvSpPr>
            <p:cNvPr id="31" name="文本框 29">
              <a:extLst>
                <a:ext uri="{FF2B5EF4-FFF2-40B4-BE49-F238E27FC236}">
                  <a16:creationId xmlns:a16="http://schemas.microsoft.com/office/drawing/2014/main" id="{54A35E1A-F8AC-4865-90DE-A040F764F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1" y="647007"/>
              <a:ext cx="6810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历时追踪</a:t>
              </a:r>
            </a:p>
          </p:txBody>
        </p:sp>
        <p:sp>
          <p:nvSpPr>
            <p:cNvPr id="32" name="文本框 30">
              <a:extLst>
                <a:ext uri="{FF2B5EF4-FFF2-40B4-BE49-F238E27FC236}">
                  <a16:creationId xmlns:a16="http://schemas.microsoft.com/office/drawing/2014/main" id="{BB9BC049-603F-453B-8C1B-6FCBF546E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1" y="3401320"/>
              <a:ext cx="6810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冲突管理</a:t>
              </a:r>
            </a:p>
          </p:txBody>
        </p:sp>
        <p:sp>
          <p:nvSpPr>
            <p:cNvPr id="33" name="文本框 31">
              <a:extLst>
                <a:ext uri="{FF2B5EF4-FFF2-40B4-BE49-F238E27FC236}">
                  <a16:creationId xmlns:a16="http://schemas.microsoft.com/office/drawing/2014/main" id="{2A6D4CC5-5D82-4BF3-9201-6AF42F11F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413" y="3399732"/>
              <a:ext cx="68103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版本发布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1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5059-C2F9-421C-A9B6-A402EB10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1F300-9768-456B-B60C-7019872AD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9B3040-2A4C-420E-A54F-8E345851CFAC}"/>
              </a:ext>
            </a:extLst>
          </p:cNvPr>
          <p:cNvSpPr txBox="1">
            <a:spLocks/>
          </p:cNvSpPr>
          <p:nvPr/>
        </p:nvSpPr>
        <p:spPr>
          <a:xfrm>
            <a:off x="3505200" y="1088557"/>
            <a:ext cx="5122862" cy="58181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在主分支合并分支：</a:t>
            </a:r>
            <a:endParaRPr lang="en-US" altLang="zh-CN" sz="1600" b="1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b="1" kern="0" dirty="0"/>
              <a:t>git merge experimental 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0C114942-1DDC-4298-B211-FBFCCF740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93664"/>
            <a:ext cx="4208462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5E6E40E-EC0F-4BB9-A134-E7AFC944788E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7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2F140-4F34-4173-9BD7-1BB7BD72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2281E-0CCB-4E20-B249-951AA58FF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7DB37A-18CB-49EC-AA39-BC2E0A786563}"/>
              </a:ext>
            </a:extLst>
          </p:cNvPr>
          <p:cNvSpPr txBox="1">
            <a:spLocks/>
          </p:cNvSpPr>
          <p:nvPr/>
        </p:nvSpPr>
        <p:spPr>
          <a:xfrm>
            <a:off x="3886200" y="384153"/>
            <a:ext cx="6402073" cy="395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分别在两个分支修改文件</a:t>
            </a:r>
            <a:r>
              <a:rPr lang="zh-CN" altLang="en-US" sz="1800" b="1" kern="0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88BE09-38C3-49A6-BD5A-A1B6B9D4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82" y="748632"/>
            <a:ext cx="3173811" cy="264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D65D24-DC9C-4D5A-827E-7C6E6555747B}"/>
              </a:ext>
            </a:extLst>
          </p:cNvPr>
          <p:cNvSpPr txBox="1">
            <a:spLocks/>
          </p:cNvSpPr>
          <p:nvPr/>
        </p:nvSpPr>
        <p:spPr>
          <a:xfrm>
            <a:off x="3886200" y="3383770"/>
            <a:ext cx="4192273" cy="395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回到主分支</a:t>
            </a:r>
            <a:r>
              <a:rPr lang="en-US" altLang="zh-CN" sz="1600" b="1" kern="0" dirty="0"/>
              <a:t>master</a:t>
            </a:r>
            <a:r>
              <a:rPr lang="zh-CN" altLang="en-US" sz="1600" b="1" kern="0" dirty="0"/>
              <a:t>合并子分支，冲突如下：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37E7D2-0586-40D9-BB73-62A28518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82" y="3746517"/>
            <a:ext cx="4039873" cy="112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49EE74C-6A27-4019-8B67-BCE6A6B3D31A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  <a:p>
            <a:pPr algn="ctr">
              <a:defRPr/>
            </a:pPr>
            <a:r>
              <a:rPr lang="zh-CN" altLang="en-US" sz="2400" kern="0" dirty="0">
                <a:solidFill>
                  <a:srgbClr val="3EB198"/>
                </a:solidFill>
              </a:rPr>
              <a:t>（合并冲突</a:t>
            </a:r>
            <a:r>
              <a:rPr lang="zh-CN" altLang="en-US" sz="3200" kern="0" dirty="0">
                <a:solidFill>
                  <a:srgbClr val="3EB198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355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2F140-4F34-4173-9BD7-1BB7BD72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2281E-0CCB-4E20-B249-951AA58FF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7DB37A-18CB-49EC-AA39-BC2E0A786563}"/>
              </a:ext>
            </a:extLst>
          </p:cNvPr>
          <p:cNvSpPr txBox="1">
            <a:spLocks/>
          </p:cNvSpPr>
          <p:nvPr/>
        </p:nvSpPr>
        <p:spPr>
          <a:xfrm>
            <a:off x="3886200" y="384153"/>
            <a:ext cx="6402073" cy="395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使用</a:t>
            </a:r>
            <a:r>
              <a:rPr lang="en-US" altLang="zh-CN" sz="1600" b="1" kern="0" dirty="0"/>
              <a:t>git diff</a:t>
            </a:r>
            <a:r>
              <a:rPr lang="zh-CN" altLang="en-US" sz="1600" b="1" kern="0" dirty="0"/>
              <a:t>查看两个文件修改的不同：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D65D24-DC9C-4D5A-827E-7C6E6555747B}"/>
              </a:ext>
            </a:extLst>
          </p:cNvPr>
          <p:cNvSpPr txBox="1">
            <a:spLocks/>
          </p:cNvSpPr>
          <p:nvPr/>
        </p:nvSpPr>
        <p:spPr>
          <a:xfrm>
            <a:off x="3886200" y="2229116"/>
            <a:ext cx="4192273" cy="395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400" b="1" kern="0" dirty="0"/>
              <a:t>如例子，系统等着你手动确认到底是加了一个女生还是男生，手动修改冲突内容：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49EE74C-6A27-4019-8B67-BCE6A6B3D31A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  <a:p>
            <a:pPr algn="ctr">
              <a:defRPr/>
            </a:pPr>
            <a:r>
              <a:rPr lang="zh-CN" altLang="en-US" sz="2400" kern="0" dirty="0">
                <a:solidFill>
                  <a:srgbClr val="3EB198"/>
                </a:solidFill>
              </a:rPr>
              <a:t>（合并冲突</a:t>
            </a:r>
            <a:r>
              <a:rPr lang="zh-CN" altLang="en-US" sz="3200" kern="0" dirty="0">
                <a:solidFill>
                  <a:srgbClr val="3EB198"/>
                </a:solidFill>
              </a:rPr>
              <a:t>）</a:t>
            </a: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B003149D-9CD6-40BC-81E7-33551F05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80" y="666098"/>
            <a:ext cx="3055620" cy="155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">
            <a:extLst>
              <a:ext uri="{FF2B5EF4-FFF2-40B4-BE49-F238E27FC236}">
                <a16:creationId xmlns:a16="http://schemas.microsoft.com/office/drawing/2014/main" id="{F5D96E1A-70DB-4328-9CCD-FD55440C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6" y="2653705"/>
            <a:ext cx="3070860" cy="108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3368128-AD58-4995-B419-12781FE39DFC}"/>
              </a:ext>
            </a:extLst>
          </p:cNvPr>
          <p:cNvSpPr txBox="1">
            <a:spLocks/>
          </p:cNvSpPr>
          <p:nvPr/>
        </p:nvSpPr>
        <p:spPr>
          <a:xfrm>
            <a:off x="3848099" y="3736191"/>
            <a:ext cx="6402073" cy="395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600" b="1" kern="0" dirty="0"/>
              <a:t>使用</a:t>
            </a:r>
            <a:r>
              <a:rPr lang="en-US" altLang="zh-CN" sz="1600" b="1" kern="0" dirty="0"/>
              <a:t>git diff</a:t>
            </a:r>
            <a:r>
              <a:rPr lang="zh-CN" altLang="en-US" sz="1600" b="1" kern="0" dirty="0"/>
              <a:t>查看两个文件修改的不同：</a:t>
            </a:r>
            <a:endParaRPr lang="zh-CN" altLang="en-US" sz="2000" b="1" kern="0" dirty="0"/>
          </a:p>
        </p:txBody>
      </p:sp>
      <p:pic>
        <p:nvPicPr>
          <p:cNvPr id="13" name="图片 4">
            <a:extLst>
              <a:ext uri="{FF2B5EF4-FFF2-40B4-BE49-F238E27FC236}">
                <a16:creationId xmlns:a16="http://schemas.microsoft.com/office/drawing/2014/main" id="{94987134-A7F8-4F56-B311-F9E1C1F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6" y="4014804"/>
            <a:ext cx="3451860" cy="83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74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C48A3-B750-499A-A469-3656CC7B2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064B8E53-4F72-446F-98EA-43213508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009904"/>
            <a:ext cx="5029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zh-CN" altLang="en-US" sz="1400" b="1" kern="0" dirty="0">
                <a:latin typeface="+mn-lt"/>
                <a:ea typeface="+mn-ea"/>
              </a:rPr>
              <a:t>删除分支例如删除掉 “</a:t>
            </a:r>
            <a:r>
              <a:rPr lang="en-US" altLang="zh-CN" sz="1400" b="1" kern="0" dirty="0">
                <a:latin typeface="+mn-lt"/>
                <a:ea typeface="+mn-ea"/>
              </a:rPr>
              <a:t>experimental” </a:t>
            </a:r>
            <a:r>
              <a:rPr lang="zh-CN" altLang="en-US" sz="1400" b="1" kern="0" dirty="0">
                <a:latin typeface="+mn-lt"/>
                <a:ea typeface="+mn-ea"/>
              </a:rPr>
              <a:t>分支：</a:t>
            </a:r>
          </a:p>
          <a:p>
            <a:pPr>
              <a:buNone/>
              <a:defRPr/>
            </a:pPr>
            <a:r>
              <a:rPr lang="en-US" altLang="zh-CN" sz="1400" b="1" kern="0" dirty="0">
                <a:latin typeface="+mn-lt"/>
                <a:ea typeface="+mn-ea"/>
              </a:rPr>
              <a:t> git branch -d experimental</a:t>
            </a:r>
          </a:p>
          <a:p>
            <a:pPr>
              <a:buNone/>
              <a:defRPr/>
            </a:pPr>
            <a:r>
              <a:rPr lang="en-US" altLang="zh-CN" sz="1400" b="1" kern="0" dirty="0">
                <a:latin typeface="+mn-lt"/>
                <a:ea typeface="+mn-ea"/>
              </a:rPr>
              <a:t>git branch -d</a:t>
            </a:r>
            <a:r>
              <a:rPr lang="zh-CN" altLang="en-US" sz="1400" b="1" kern="0" dirty="0">
                <a:latin typeface="+mn-lt"/>
                <a:ea typeface="+mn-ea"/>
              </a:rPr>
              <a:t>只能删除那些已经被当前分支的合并的分支</a:t>
            </a:r>
            <a:r>
              <a:rPr lang="en-US" altLang="zh-CN" sz="1400" b="1" kern="0" dirty="0">
                <a:latin typeface="+mn-lt"/>
                <a:ea typeface="+mn-ea"/>
              </a:rPr>
              <a:t>. </a:t>
            </a:r>
            <a:r>
              <a:rPr lang="zh-CN" altLang="en-US" sz="1400" b="1" kern="0" dirty="0">
                <a:latin typeface="+mn-lt"/>
                <a:ea typeface="+mn-ea"/>
              </a:rPr>
              <a:t>如果你要强制删除某个分支的话就用</a:t>
            </a:r>
            <a:r>
              <a:rPr lang="en-US" altLang="zh-CN" sz="1400" b="1" kern="0" dirty="0">
                <a:latin typeface="+mn-lt"/>
                <a:ea typeface="+mn-ea"/>
              </a:rPr>
              <a:t>git branch –D</a:t>
            </a:r>
            <a:r>
              <a:rPr lang="zh-CN" altLang="en-US" sz="1400" b="1" kern="0" dirty="0">
                <a:latin typeface="+mn-lt"/>
                <a:ea typeface="+mn-ea"/>
              </a:rPr>
              <a:t>；</a:t>
            </a:r>
            <a:endParaRPr lang="en-US" altLang="zh-CN" sz="1400" b="1" kern="0" dirty="0">
              <a:latin typeface="+mn-lt"/>
              <a:ea typeface="+mn-ea"/>
            </a:endParaRPr>
          </a:p>
          <a:p>
            <a:pPr>
              <a:buNone/>
              <a:defRPr/>
            </a:pPr>
            <a:r>
              <a:rPr lang="zh-CN" altLang="en-US" sz="1400" b="1" kern="0" dirty="0">
                <a:latin typeface="+mn-lt"/>
                <a:ea typeface="+mn-ea"/>
              </a:rPr>
              <a:t>强制删除：</a:t>
            </a:r>
            <a:r>
              <a:rPr lang="en-US" altLang="zh-CN" sz="1400" b="1" kern="0" dirty="0">
                <a:latin typeface="+mn-lt"/>
                <a:ea typeface="+mn-ea"/>
              </a:rPr>
              <a:t>git branch -D experimental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1400" b="1" kern="0" dirty="0">
                <a:latin typeface="+mn-lt"/>
                <a:ea typeface="+mn-ea"/>
              </a:rPr>
              <a:t>分支是很轻量级且容易的，这样就很容易来尝试它。</a:t>
            </a:r>
            <a:endParaRPr lang="en-US" altLang="zh-CN" sz="1400" b="1" kern="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  <a:defRPr/>
            </a:pPr>
            <a:br>
              <a:rPr lang="en-US" altLang="zh-CN" sz="1400" kern="0" dirty="0">
                <a:latin typeface="+mn-lt"/>
                <a:ea typeface="+mn-ea"/>
              </a:rPr>
            </a:br>
            <a:endParaRPr lang="zh-CN" altLang="en-US" sz="1400" kern="0" dirty="0">
              <a:latin typeface="+mn-lt"/>
              <a:ea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4485180-6E51-481C-B8B5-1541A1A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00296"/>
            <a:ext cx="8363272" cy="384689"/>
          </a:xfrm>
        </p:spPr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7D72718-1EEE-4CA8-9BED-82EF6376219A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  <a:p>
            <a:pPr algn="ctr">
              <a:defRPr/>
            </a:pPr>
            <a:r>
              <a:rPr lang="zh-CN" altLang="en-US" sz="2400" kern="0" dirty="0">
                <a:solidFill>
                  <a:srgbClr val="3EB198"/>
                </a:solidFill>
              </a:rPr>
              <a:t>（删除分支）</a:t>
            </a:r>
          </a:p>
        </p:txBody>
      </p:sp>
    </p:spTree>
    <p:extLst>
      <p:ext uri="{BB962C8B-B14F-4D97-AF65-F5344CB8AC3E}">
        <p14:creationId xmlns:p14="http://schemas.microsoft.com/office/powerpoint/2010/main" val="51463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C48A3-B750-499A-A469-3656CC7B2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4485180-6E51-481C-B8B5-1541A1A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00296"/>
            <a:ext cx="8363272" cy="384689"/>
          </a:xfrm>
        </p:spPr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F1E77CA-96A5-42C1-BC11-706CC17F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951885"/>
            <a:ext cx="48768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/>
              <a:t>撤销一个合并</a:t>
            </a:r>
            <a:endParaRPr lang="en-US" altLang="zh-CN" sz="14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zh-CN" altLang="en-US" sz="1400" b="1" dirty="0"/>
            </a:br>
            <a:r>
              <a:rPr lang="zh-CN" altLang="en-US" sz="1400" b="1" dirty="0"/>
              <a:t>如果你觉得你合并后的状态是一团乱麻，想把当前的修改都放弃，你可以用下面的命令回到合并之前的状态：</a:t>
            </a:r>
            <a:endParaRPr lang="en-US" altLang="zh-CN" sz="14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zh-CN" altLang="en-US" sz="1400" b="1" dirty="0"/>
            </a:br>
            <a:r>
              <a:rPr lang="en-US" altLang="zh-CN" sz="1400" b="1" dirty="0"/>
              <a:t>git reset --hard HEAD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en-US" altLang="zh-CN" sz="1400" b="1" dirty="0"/>
            </a:br>
            <a:r>
              <a:rPr lang="zh-CN" altLang="en-US" sz="1400" b="1" dirty="0"/>
              <a:t>或者你已经把合并后的代码提交，但还是想把它们撤销：</a:t>
            </a:r>
            <a:endParaRPr lang="en-US" altLang="zh-CN" sz="14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zh-CN" altLang="en-US" sz="1400" b="1" dirty="0"/>
            </a:br>
            <a:r>
              <a:rPr lang="en-US" altLang="zh-CN" sz="1400" b="1" dirty="0"/>
              <a:t>git reset --hard ORIG_HEAD</a:t>
            </a:r>
            <a:br>
              <a:rPr lang="en-US" altLang="zh-CN" sz="1800" dirty="0">
                <a:solidFill>
                  <a:schemeClr val="bg1"/>
                </a:solidFill>
              </a:rPr>
            </a:b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1731804-D964-4988-954A-58BDF33BA784}"/>
              </a:ext>
            </a:extLst>
          </p:cNvPr>
          <p:cNvSpPr txBox="1">
            <a:spLocks/>
          </p:cNvSpPr>
          <p:nvPr/>
        </p:nvSpPr>
        <p:spPr>
          <a:xfrm>
            <a:off x="348069" y="2023319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  <a:p>
            <a:pPr algn="ctr">
              <a:defRPr/>
            </a:pPr>
            <a:r>
              <a:rPr lang="zh-CN" altLang="en-US" sz="2400" kern="0" dirty="0">
                <a:solidFill>
                  <a:srgbClr val="3EB198"/>
                </a:solidFill>
              </a:rPr>
              <a:t>（撤销合并）</a:t>
            </a:r>
          </a:p>
        </p:txBody>
      </p:sp>
    </p:spTree>
    <p:extLst>
      <p:ext uri="{BB962C8B-B14F-4D97-AF65-F5344CB8AC3E}">
        <p14:creationId xmlns:p14="http://schemas.microsoft.com/office/powerpoint/2010/main" val="364013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C48A3-B750-499A-A469-3656CC7B2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4485180-6E51-481C-B8B5-1541A1A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00296"/>
            <a:ext cx="8363272" cy="384689"/>
          </a:xfrm>
        </p:spPr>
        <p:txBody>
          <a:bodyPr/>
          <a:lstStyle/>
          <a:p>
            <a:r>
              <a:rPr lang="zh-CN" altLang="en-US" dirty="0"/>
              <a:t>基本用法：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DE2F1E6B-6F2E-402E-A896-89D6B3A5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896144"/>
            <a:ext cx="533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/>
              <a:t>master</a:t>
            </a:r>
            <a:r>
              <a:rPr lang="zh-CN" altLang="en-US" sz="1600" b="1" dirty="0"/>
              <a:t>分支和</a:t>
            </a:r>
            <a:r>
              <a:rPr lang="en-US" altLang="zh-CN" sz="1600" b="1" dirty="0"/>
              <a:t>dev</a:t>
            </a:r>
            <a:r>
              <a:rPr lang="zh-CN" altLang="en-US" sz="1600" b="1" dirty="0"/>
              <a:t>分支是两个指针，</a:t>
            </a:r>
            <a:r>
              <a:rPr lang="en-US" altLang="zh-CN" sz="1600" b="1" dirty="0"/>
              <a:t>HEAD</a:t>
            </a:r>
            <a:r>
              <a:rPr lang="zh-CN" altLang="en-US" sz="1600" b="1" dirty="0"/>
              <a:t>指向哪个指针，当前代码就在哪个分支。创建新的分支</a:t>
            </a:r>
            <a:r>
              <a:rPr lang="en-US" altLang="zh-CN" sz="1600" b="1" dirty="0"/>
              <a:t>dev</a:t>
            </a:r>
            <a:r>
              <a:rPr lang="zh-CN" altLang="en-US" sz="1600" b="1" dirty="0"/>
              <a:t>时，只是新增加一个</a:t>
            </a:r>
            <a:r>
              <a:rPr lang="en-US" altLang="zh-CN" sz="1600" b="1" dirty="0"/>
              <a:t>dev</a:t>
            </a:r>
            <a:r>
              <a:rPr lang="zh-CN" altLang="en-US" sz="1600" b="1" dirty="0"/>
              <a:t>指针，然后</a:t>
            </a:r>
            <a:r>
              <a:rPr lang="en-US" altLang="zh-CN" sz="1600" b="1" dirty="0"/>
              <a:t>HEAD</a:t>
            </a:r>
            <a:r>
              <a:rPr lang="zh-CN" altLang="en-US" sz="1600" b="1" dirty="0"/>
              <a:t>指向</a:t>
            </a:r>
            <a:r>
              <a:rPr lang="en-US" altLang="zh-CN" sz="1600" b="1" dirty="0"/>
              <a:t>dev</a:t>
            </a:r>
            <a:r>
              <a:rPr lang="zh-CN" altLang="en-US" sz="1600" b="1" dirty="0"/>
              <a:t>。此后，所做的更改就是针对</a:t>
            </a:r>
            <a:r>
              <a:rPr lang="en-US" altLang="zh-CN" sz="1600" b="1" dirty="0"/>
              <a:t>dev</a:t>
            </a:r>
            <a:r>
              <a:rPr lang="zh-CN" altLang="en-US" sz="1600" b="1" dirty="0"/>
              <a:t>这条线移动指针；如果把</a:t>
            </a:r>
            <a:r>
              <a:rPr lang="en-US" altLang="zh-CN" sz="1600" b="1" dirty="0"/>
              <a:t>HEAD</a:t>
            </a:r>
            <a:r>
              <a:rPr lang="zh-CN" altLang="en-US" sz="1600" b="1" dirty="0"/>
              <a:t>切换回</a:t>
            </a:r>
            <a:r>
              <a:rPr lang="en-US" altLang="zh-CN" sz="1600" b="1" dirty="0"/>
              <a:t>master</a:t>
            </a:r>
            <a:r>
              <a:rPr lang="zh-CN" altLang="en-US" sz="1600" b="1" dirty="0"/>
              <a:t>会发现代码还是以前的样子。如果想把</a:t>
            </a:r>
            <a:r>
              <a:rPr lang="en-US" altLang="zh-CN" sz="1600" b="1" dirty="0"/>
              <a:t>dev</a:t>
            </a:r>
            <a:r>
              <a:rPr lang="zh-CN" altLang="en-US" sz="1600" b="1" dirty="0"/>
              <a:t>的覆盖上来，就使用</a:t>
            </a:r>
            <a:r>
              <a:rPr lang="en-US" altLang="zh-CN" sz="1600" b="1" dirty="0"/>
              <a:t>git merge dev</a:t>
            </a:r>
            <a:r>
              <a:rPr lang="zh-CN" altLang="en-US" sz="1600" b="1" dirty="0"/>
              <a:t>。合并完成后，再删除</a:t>
            </a:r>
            <a:r>
              <a:rPr lang="en-US" altLang="zh-CN" sz="1600" b="1" dirty="0"/>
              <a:t>dev</a:t>
            </a:r>
            <a:r>
              <a:rPr lang="zh-CN" altLang="en-US" sz="1600" b="1" dirty="0"/>
              <a:t>分支，就只剩下</a:t>
            </a:r>
            <a:r>
              <a:rPr lang="en-US" altLang="zh-CN" sz="1600" b="1" dirty="0"/>
              <a:t>master</a:t>
            </a:r>
            <a:r>
              <a:rPr lang="zh-CN" altLang="en-US" sz="1600" b="1" dirty="0"/>
              <a:t>了。</a:t>
            </a:r>
            <a:r>
              <a:rPr lang="en-US" altLang="zh-CN" sz="1600" b="1" dirty="0"/>
              <a:t>Git</a:t>
            </a:r>
            <a:r>
              <a:rPr lang="zh-CN" altLang="en-US" sz="1600" b="1" dirty="0"/>
              <a:t>鼓励你使用分支完成某个任务，合并后再删掉分支，这和直接在</a:t>
            </a:r>
            <a:r>
              <a:rPr lang="en-US" altLang="zh-CN" sz="1600" b="1" dirty="0"/>
              <a:t>master</a:t>
            </a:r>
            <a:r>
              <a:rPr lang="zh-CN" altLang="en-US" sz="1600" b="1" dirty="0"/>
              <a:t>分支上工作效果是一样的，但过程更安全。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FB2C863-3651-45A5-A25B-AF017939AF23}"/>
              </a:ext>
            </a:extLst>
          </p:cNvPr>
          <p:cNvSpPr txBox="1">
            <a:spLocks/>
          </p:cNvSpPr>
          <p:nvPr/>
        </p:nvSpPr>
        <p:spPr>
          <a:xfrm>
            <a:off x="-28575" y="1886744"/>
            <a:ext cx="3357563" cy="860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kern="0" dirty="0">
                <a:solidFill>
                  <a:srgbClr val="3EB198"/>
                </a:solidFill>
              </a:rPr>
              <a:t> </a:t>
            </a:r>
            <a:r>
              <a:rPr lang="zh-CN" altLang="en-US" sz="3600" kern="0" dirty="0">
                <a:solidFill>
                  <a:srgbClr val="3EB198"/>
                </a:solidFill>
              </a:rPr>
              <a:t>分支与合并</a:t>
            </a:r>
            <a:endParaRPr lang="en-US" altLang="zh-CN" sz="3600" kern="0" dirty="0">
              <a:solidFill>
                <a:srgbClr val="3EB198"/>
              </a:solidFill>
            </a:endParaRPr>
          </a:p>
          <a:p>
            <a:pPr algn="ctr">
              <a:defRPr/>
            </a:pPr>
            <a:r>
              <a:rPr lang="zh-CN" altLang="en-US" sz="2400" kern="0" dirty="0">
                <a:solidFill>
                  <a:srgbClr val="3EB198"/>
                </a:solidFill>
              </a:rPr>
              <a:t>（总结）</a:t>
            </a:r>
          </a:p>
        </p:txBody>
      </p:sp>
    </p:spTree>
    <p:extLst>
      <p:ext uri="{BB962C8B-B14F-4D97-AF65-F5344CB8AC3E}">
        <p14:creationId xmlns:p14="http://schemas.microsoft.com/office/powerpoint/2010/main" val="1820177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D6DFA-5A5D-4DBB-9F61-87914BB5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flow</a:t>
            </a:r>
            <a:r>
              <a:rPr lang="zh-CN" altLang="en-US" dirty="0"/>
              <a:t>流程：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18404-3A34-4178-889B-824E1FC21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692F19CC-1444-4BAA-A0A2-98E528726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2" y="893360"/>
            <a:ext cx="8363272" cy="3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4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0B035-695B-4F1A-8B15-53039D52A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D4F9CB4-5EEC-4223-847F-ABC32B67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74224"/>
            <a:ext cx="7772400" cy="359664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757B73D-4084-4DE3-BF10-CF916F33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00296"/>
            <a:ext cx="8363272" cy="384689"/>
          </a:xfrm>
        </p:spPr>
        <p:txBody>
          <a:bodyPr/>
          <a:lstStyle/>
          <a:p>
            <a:r>
              <a:rPr lang="en-US" altLang="zh-CN" dirty="0"/>
              <a:t>Git flow</a:t>
            </a:r>
            <a:r>
              <a:rPr lang="zh-CN" altLang="en-US" dirty="0"/>
              <a:t>流程：</a:t>
            </a:r>
          </a:p>
        </p:txBody>
      </p:sp>
    </p:spTree>
    <p:extLst>
      <p:ext uri="{BB962C8B-B14F-4D97-AF65-F5344CB8AC3E}">
        <p14:creationId xmlns:p14="http://schemas.microsoft.com/office/powerpoint/2010/main" val="19651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B4B4-0387-435F-A056-73FABD67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2508250"/>
            <a:ext cx="6335713" cy="7127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03EC-49A4-493B-9DBF-185311F0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版本管理系统：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6AF3B-9887-4F6E-B4FE-8B443F49F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821FC5-FAEA-485F-A10C-14842D9470B0}"/>
              </a:ext>
            </a:extLst>
          </p:cNvPr>
          <p:cNvGrpSpPr/>
          <p:nvPr/>
        </p:nvGrpSpPr>
        <p:grpSpPr>
          <a:xfrm>
            <a:off x="2274094" y="1734344"/>
            <a:ext cx="4471988" cy="1805069"/>
            <a:chOff x="1905000" y="1745121"/>
            <a:chExt cx="4471988" cy="1805069"/>
          </a:xfrm>
        </p:grpSpPr>
        <p:pic>
          <p:nvPicPr>
            <p:cNvPr id="15" name="图片 14" descr="卡通画&#10;&#10;中度可信度描述已自动生成">
              <a:extLst>
                <a:ext uri="{FF2B5EF4-FFF2-40B4-BE49-F238E27FC236}">
                  <a16:creationId xmlns:a16="http://schemas.microsoft.com/office/drawing/2014/main" id="{C2CA91C4-9D4B-4674-A47A-9F3E149D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1976328"/>
              <a:ext cx="1265130" cy="525803"/>
            </a:xfrm>
            <a:prstGeom prst="rect">
              <a:avLst/>
            </a:prstGeom>
          </p:spPr>
        </p:pic>
        <p:pic>
          <p:nvPicPr>
            <p:cNvPr id="17" name="图片 16" descr="徽标&#10;&#10;描述已自动生成">
              <a:extLst>
                <a:ext uri="{FF2B5EF4-FFF2-40B4-BE49-F238E27FC236}">
                  <a16:creationId xmlns:a16="http://schemas.microsoft.com/office/drawing/2014/main" id="{5AED2A3C-A362-41D3-AAC2-7E5A4AD4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388" y="1745121"/>
              <a:ext cx="1143000" cy="98821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E66E01-8EE1-4E8D-A437-71914FC2A679}"/>
                </a:ext>
              </a:extLst>
            </p:cNvPr>
            <p:cNvSpPr txBox="1"/>
            <p:nvPr/>
          </p:nvSpPr>
          <p:spPr>
            <a:xfrm>
              <a:off x="1905000" y="318085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分布式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924F4B9-E4E2-46F8-909E-D1AE48E91442}"/>
                </a:ext>
              </a:extLst>
            </p:cNvPr>
            <p:cNvSpPr txBox="1"/>
            <p:nvPr/>
          </p:nvSpPr>
          <p:spPr>
            <a:xfrm>
              <a:off x="4776788" y="318085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集中式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8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0AA0-DFF6-4916-8D40-5D291D00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基础术语：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3039C-A924-4E6D-A4D1-516D3983E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5CCC6A-F0E2-44FC-B52E-81D820D54B3A}"/>
              </a:ext>
            </a:extLst>
          </p:cNvPr>
          <p:cNvGrpSpPr/>
          <p:nvPr/>
        </p:nvGrpSpPr>
        <p:grpSpPr>
          <a:xfrm>
            <a:off x="193265" y="1498203"/>
            <a:ext cx="8747125" cy="2148681"/>
            <a:chOff x="168275" y="2176463"/>
            <a:chExt cx="11936413" cy="2952750"/>
          </a:xfrm>
        </p:grpSpPr>
        <p:sp>
          <p:nvSpPr>
            <p:cNvPr id="6" name="圆角矩形 7">
              <a:extLst>
                <a:ext uri="{FF2B5EF4-FFF2-40B4-BE49-F238E27FC236}">
                  <a16:creationId xmlns:a16="http://schemas.microsoft.com/office/drawing/2014/main" id="{91E7F5CB-1159-45D6-8A3B-3D9321700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417763"/>
              <a:ext cx="1812925" cy="2711450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79999"/>
              </a:schemeClr>
            </a:solidFill>
            <a:ln w="12700">
              <a:solidFill>
                <a:srgbClr val="2B7D6B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圆角矩形 9">
              <a:extLst>
                <a:ext uri="{FF2B5EF4-FFF2-40B4-BE49-F238E27FC236}">
                  <a16:creationId xmlns:a16="http://schemas.microsoft.com/office/drawing/2014/main" id="{0A84A403-F2B2-4523-A9A4-76BE15BE7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75" y="2417763"/>
              <a:ext cx="1812925" cy="2711450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79999"/>
              </a:schemeClr>
            </a:solidFill>
            <a:ln w="12700">
              <a:solidFill>
                <a:srgbClr val="3EB198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圆角矩形 10">
              <a:extLst>
                <a:ext uri="{FF2B5EF4-FFF2-40B4-BE49-F238E27FC236}">
                  <a16:creationId xmlns:a16="http://schemas.microsoft.com/office/drawing/2014/main" id="{7B183639-8732-475E-9344-C863AAE2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738" y="2417763"/>
              <a:ext cx="1811337" cy="2711450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79999"/>
              </a:schemeClr>
            </a:solidFill>
            <a:ln w="12700">
              <a:solidFill>
                <a:srgbClr val="74CEBB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圆角矩形 11">
              <a:extLst>
                <a:ext uri="{FF2B5EF4-FFF2-40B4-BE49-F238E27FC236}">
                  <a16:creationId xmlns:a16="http://schemas.microsoft.com/office/drawing/2014/main" id="{29E89763-BA63-4AF7-854F-5B76BD36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2417763"/>
              <a:ext cx="1812925" cy="2711450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79999"/>
              </a:schemeClr>
            </a:solidFill>
            <a:ln w="12700">
              <a:solidFill>
                <a:srgbClr val="2B7D6B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圆角矩形 12">
              <a:extLst>
                <a:ext uri="{FF2B5EF4-FFF2-40B4-BE49-F238E27FC236}">
                  <a16:creationId xmlns:a16="http://schemas.microsoft.com/office/drawing/2014/main" id="{FAE5B3A3-9A63-470D-A328-FD9AA905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388" y="2406650"/>
              <a:ext cx="1812925" cy="2711450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79999"/>
              </a:schemeClr>
            </a:solidFill>
            <a:ln w="12700">
              <a:solidFill>
                <a:srgbClr val="3EB198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圆角矩形 13">
              <a:extLst>
                <a:ext uri="{FF2B5EF4-FFF2-40B4-BE49-F238E27FC236}">
                  <a16:creationId xmlns:a16="http://schemas.microsoft.com/office/drawing/2014/main" id="{432D1777-9FB5-42CC-A277-58A77B870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2217738"/>
              <a:ext cx="1420813" cy="401637"/>
            </a:xfrm>
            <a:prstGeom prst="roundRect">
              <a:avLst>
                <a:gd name="adj" fmla="val 16667"/>
              </a:avLst>
            </a:prstGeom>
            <a:solidFill>
              <a:srgbClr val="2B7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圆角矩形 14">
              <a:extLst>
                <a:ext uri="{FF2B5EF4-FFF2-40B4-BE49-F238E27FC236}">
                  <a16:creationId xmlns:a16="http://schemas.microsoft.com/office/drawing/2014/main" id="{5A29DA0B-5E7E-4918-88E0-886DD00A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" y="2217738"/>
              <a:ext cx="1422400" cy="401637"/>
            </a:xfrm>
            <a:prstGeom prst="roundRect">
              <a:avLst>
                <a:gd name="adj" fmla="val 16667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圆角矩形 15">
              <a:extLst>
                <a:ext uri="{FF2B5EF4-FFF2-40B4-BE49-F238E27FC236}">
                  <a16:creationId xmlns:a16="http://schemas.microsoft.com/office/drawing/2014/main" id="{AB4DDF3C-AA78-4B55-896A-D8816E33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825" y="2217738"/>
              <a:ext cx="1420813" cy="401637"/>
            </a:xfrm>
            <a:prstGeom prst="roundRect">
              <a:avLst>
                <a:gd name="adj" fmla="val 16667"/>
              </a:avLst>
            </a:prstGeom>
            <a:solidFill>
              <a:srgbClr val="74C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圆角矩形 16">
              <a:extLst>
                <a:ext uri="{FF2B5EF4-FFF2-40B4-BE49-F238E27FC236}">
                  <a16:creationId xmlns:a16="http://schemas.microsoft.com/office/drawing/2014/main" id="{C6A5D067-9A99-4ED6-A229-AAAD1729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0" y="2217738"/>
              <a:ext cx="1420813" cy="401637"/>
            </a:xfrm>
            <a:prstGeom prst="roundRect">
              <a:avLst>
                <a:gd name="adj" fmla="val 16667"/>
              </a:avLst>
            </a:prstGeom>
            <a:solidFill>
              <a:srgbClr val="2B7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圆角矩形 17">
              <a:extLst>
                <a:ext uri="{FF2B5EF4-FFF2-40B4-BE49-F238E27FC236}">
                  <a16:creationId xmlns:a16="http://schemas.microsoft.com/office/drawing/2014/main" id="{22D4704B-055E-4F59-A608-7074FEA4F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363" y="2206625"/>
              <a:ext cx="1420812" cy="401638"/>
            </a:xfrm>
            <a:prstGeom prst="roundRect">
              <a:avLst>
                <a:gd name="adj" fmla="val 16667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8">
              <a:extLst>
                <a:ext uri="{FF2B5EF4-FFF2-40B4-BE49-F238E27FC236}">
                  <a16:creationId xmlns:a16="http://schemas.microsoft.com/office/drawing/2014/main" id="{1706A67D-D633-4729-8245-C9A7F799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588" y="2755900"/>
              <a:ext cx="1484312" cy="201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一个分支意味着它是一个独立拥有自己历史版本信息的代码线。你可以从已有的代码中生成一个新的分支，这个分支与其余的分支完全独立。默认的分支叫做</a:t>
              </a:r>
              <a:r>
                <a:rPr lang="en-US" altLang="zh-CN" sz="8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master</a:t>
              </a:r>
              <a:r>
                <a:rPr lang="zh-CN" altLang="en-US" sz="8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。用户可以选择一个分支，选择一个分支叫做</a:t>
              </a:r>
              <a:r>
                <a:rPr lang="en-US" altLang="zh-CN" sz="8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Checkout.</a:t>
              </a:r>
            </a:p>
          </p:txBody>
        </p:sp>
        <p:sp>
          <p:nvSpPr>
            <p:cNvPr id="17" name="矩形 19">
              <a:extLst>
                <a:ext uri="{FF2B5EF4-FFF2-40B4-BE49-F238E27FC236}">
                  <a16:creationId xmlns:a16="http://schemas.microsoft.com/office/drawing/2014/main" id="{338C86D5-2078-4721-9DF6-04CD43BE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75" y="2797175"/>
              <a:ext cx="1484313" cy="143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一个仓库包括了所有的版本信息、所有的分支和标记信息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</a:t>
              </a:r>
              <a:r>
                <a:rPr lang="en-US" altLang="zh-CN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中仓库的每份拷贝都是完整的。仓库让你可以从中取得你的工作副本。</a:t>
              </a:r>
              <a:endParaRPr lang="en-US" altLang="zh-CN" sz="8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20">
              <a:extLst>
                <a:ext uri="{FF2B5EF4-FFF2-40B4-BE49-F238E27FC236}">
                  <a16:creationId xmlns:a16="http://schemas.microsoft.com/office/drawing/2014/main" id="{42D3254A-6054-420A-8FA6-090AA95C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175" y="2809875"/>
              <a:ext cx="1484313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当你提交你的更改到</a:t>
              </a:r>
              <a:r>
                <a:rPr lang="en-US" altLang="zh-CN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仓库中，它将创建一个新的提交对象。这个提交会有一个新版本的唯一标识。</a:t>
              </a:r>
              <a:endParaRPr lang="en-US" altLang="zh-CN" sz="8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21">
              <a:extLst>
                <a:ext uri="{FF2B5EF4-FFF2-40B4-BE49-F238E27FC236}">
                  <a16:creationId xmlns:a16="http://schemas.microsoft.com/office/drawing/2014/main" id="{86B0A1ED-5C4A-4F64-AE84-93B01D3A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938" y="2798763"/>
              <a:ext cx="1484312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工作区</a:t>
              </a:r>
              <a:r>
                <a:rPr lang="en-US" altLang="zh-CN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(workspace)</a:t>
              </a: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中包含了仓库的工作文件。你可以修改的内容和提交更改作为新的提交到仓库。</a:t>
              </a:r>
              <a:endParaRPr lang="en-US" altLang="zh-CN" sz="8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22">
              <a:extLst>
                <a:ext uri="{FF2B5EF4-FFF2-40B4-BE49-F238E27FC236}">
                  <a16:creationId xmlns:a16="http://schemas.microsoft.com/office/drawing/2014/main" id="{06569AAD-FA14-4FD8-B229-E3AD750CA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363" y="2808288"/>
              <a:ext cx="1485900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暂存区（</a:t>
              </a:r>
              <a:r>
                <a:rPr lang="en-US" altLang="zh-CN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staging area</a:t>
              </a: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）也叫索引库</a:t>
              </a:r>
              <a:r>
                <a:rPr lang="en-US" altLang="zh-CN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(index)</a:t>
              </a: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是工作区用来提交更改（</a:t>
              </a:r>
              <a:r>
                <a:rPr lang="en-US" altLang="zh-CN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commit</a:t>
              </a: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）前可以暂存工作区的变化。暂存区包含了工作区的一系列更改快照，这些快照可以用来创建新的提交。</a:t>
              </a:r>
              <a:endParaRPr lang="en-US" altLang="zh-CN" sz="8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23">
              <a:extLst>
                <a:ext uri="{FF2B5EF4-FFF2-40B4-BE49-F238E27FC236}">
                  <a16:creationId xmlns:a16="http://schemas.microsoft.com/office/drawing/2014/main" id="{A9871C08-95CA-4E92-89D8-080F3118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588" y="2259013"/>
              <a:ext cx="1422400" cy="296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分支（</a:t>
              </a:r>
              <a:r>
                <a:rPr lang="en-US" altLang="zh-CN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branch</a:t>
              </a:r>
              <a:r>
                <a:rPr lang="zh-CN" altLang="en-US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sz="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4">
              <a:extLst>
                <a:ext uri="{FF2B5EF4-FFF2-40B4-BE49-F238E27FC236}">
                  <a16:creationId xmlns:a16="http://schemas.microsoft.com/office/drawing/2014/main" id="{F4053420-98F8-4CAC-AAEA-903882C7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4" y="2259013"/>
              <a:ext cx="1550987" cy="296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仓库</a:t>
              </a:r>
              <a:r>
                <a:rPr lang="en-US" altLang="zh-CN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(repository)</a:t>
              </a:r>
            </a:p>
          </p:txBody>
        </p:sp>
        <p:sp>
          <p:nvSpPr>
            <p:cNvPr id="23" name="文本框 25">
              <a:extLst>
                <a:ext uri="{FF2B5EF4-FFF2-40B4-BE49-F238E27FC236}">
                  <a16:creationId xmlns:a16="http://schemas.microsoft.com/office/drawing/2014/main" id="{EF97B3F6-EA2E-4F59-A72E-B9A20000E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2259013"/>
              <a:ext cx="1420813" cy="296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提交（</a:t>
              </a:r>
              <a:r>
                <a:rPr lang="en-US" altLang="zh-CN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commit</a:t>
              </a:r>
              <a:r>
                <a:rPr lang="zh-CN" altLang="en-US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sz="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6">
              <a:extLst>
                <a:ext uri="{FF2B5EF4-FFF2-40B4-BE49-F238E27FC236}">
                  <a16:creationId xmlns:a16="http://schemas.microsoft.com/office/drawing/2014/main" id="{F6EA4E09-50D2-4A31-9D5E-15EEA1694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3038" y="2259013"/>
              <a:ext cx="1241425" cy="296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工作区</a:t>
              </a:r>
              <a:endPara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7">
              <a:extLst>
                <a:ext uri="{FF2B5EF4-FFF2-40B4-BE49-F238E27FC236}">
                  <a16:creationId xmlns:a16="http://schemas.microsoft.com/office/drawing/2014/main" id="{DCF9CBC9-46AC-41E1-8C51-4947D029C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1" y="2247900"/>
              <a:ext cx="1422400" cy="296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暂存区</a:t>
              </a:r>
              <a:endPara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圆角矩形 12">
              <a:extLst>
                <a:ext uri="{FF2B5EF4-FFF2-40B4-BE49-F238E27FC236}">
                  <a16:creationId xmlns:a16="http://schemas.microsoft.com/office/drawing/2014/main" id="{037DD02C-D4AB-46E8-ADFC-7E34063FA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2376488"/>
              <a:ext cx="1812925" cy="2711450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79999"/>
              </a:schemeClr>
            </a:solidFill>
            <a:ln w="12700">
              <a:solidFill>
                <a:srgbClr val="3EB198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圆角矩形 17">
              <a:extLst>
                <a:ext uri="{FF2B5EF4-FFF2-40B4-BE49-F238E27FC236}">
                  <a16:creationId xmlns:a16="http://schemas.microsoft.com/office/drawing/2014/main" id="{37608C53-DF9D-41CB-A7E3-2FBEE784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2738" y="2176463"/>
              <a:ext cx="1420812" cy="401637"/>
            </a:xfrm>
            <a:prstGeom prst="roundRect">
              <a:avLst>
                <a:gd name="adj" fmla="val 16667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2">
              <a:extLst>
                <a:ext uri="{FF2B5EF4-FFF2-40B4-BE49-F238E27FC236}">
                  <a16:creationId xmlns:a16="http://schemas.microsoft.com/office/drawing/2014/main" id="{BFC8FAD1-1605-4D67-95D0-3927E8F2E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2737" y="2778125"/>
              <a:ext cx="1485900" cy="38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用以指向当前选择的分支。</a:t>
              </a:r>
              <a:endParaRPr lang="en-US" altLang="zh-CN" sz="8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文本框 27">
              <a:extLst>
                <a:ext uri="{FF2B5EF4-FFF2-40B4-BE49-F238E27FC236}">
                  <a16:creationId xmlns:a16="http://schemas.microsoft.com/office/drawing/2014/main" id="{8F2C880D-2F34-4E23-B9CF-AF700A869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8775" y="2217738"/>
              <a:ext cx="1422400" cy="296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头（</a:t>
              </a:r>
              <a:r>
                <a:rPr lang="en-US" altLang="zh-CN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HEAD</a:t>
              </a:r>
              <a:r>
                <a:rPr lang="zh-CN" altLang="en-US" sz="8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sz="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7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0CE12-3CCD-4C53-9A30-A9C9E068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8BD0A-1D9A-4CAB-8496-1681BFAB90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DDA6DDB-7361-4E9B-9B30-6E54E2BD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6" y="1200944"/>
            <a:ext cx="4971828" cy="26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8BD0A-1D9A-4CAB-8496-1681BFAB90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C148D51-042A-4095-92AD-7A78154A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60" y="743744"/>
            <a:ext cx="6085256" cy="40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1350876-BF03-4795-A396-F8F9D07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00296"/>
            <a:ext cx="8363272" cy="384689"/>
          </a:xfrm>
        </p:spPr>
        <p:txBody>
          <a:bodyPr/>
          <a:lstStyle/>
          <a:p>
            <a:r>
              <a:rPr lang="zh-CN" altLang="en-US" dirty="0"/>
              <a:t>关系：</a:t>
            </a:r>
          </a:p>
        </p:txBody>
      </p:sp>
    </p:spTree>
    <p:extLst>
      <p:ext uri="{BB962C8B-B14F-4D97-AF65-F5344CB8AC3E}">
        <p14:creationId xmlns:p14="http://schemas.microsoft.com/office/powerpoint/2010/main" val="37181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EE41E-C34C-44AA-B2ED-C6356E23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对象类型：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555E41-5D71-4F10-B8A1-6036CEED1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2BB1411D-96E8-4257-A087-9CFDE7841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200944"/>
            <a:ext cx="4953000" cy="292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0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9F7A6-311C-4402-A413-C299C33B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对象类型：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D0E25-1651-4F8A-9E5E-635FE5D8B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146" name="Picture 2" descr="查看源图像">
            <a:extLst>
              <a:ext uri="{FF2B5EF4-FFF2-40B4-BE49-F238E27FC236}">
                <a16:creationId xmlns:a16="http://schemas.microsoft.com/office/drawing/2014/main" id="{C93DA609-029F-4855-A88D-1F622EFD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08808"/>
            <a:ext cx="6838950" cy="33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3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4BC8-1784-4985-B4EA-A24ED730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工作流程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E4121-0A5C-4647-9BB9-363BC95A5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7A69-A37E-413B-B398-B4000C760A0D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218" name="Picture 2" descr="查看源图像">
            <a:extLst>
              <a:ext uri="{FF2B5EF4-FFF2-40B4-BE49-F238E27FC236}">
                <a16:creationId xmlns:a16="http://schemas.microsoft.com/office/drawing/2014/main" id="{1D338036-62AD-4B7A-9360-DA6AE9C4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972344"/>
            <a:ext cx="7543800" cy="344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95975"/>
      </p:ext>
    </p:extLst>
  </p:cSld>
  <p:clrMapOvr>
    <a:masterClrMapping/>
  </p:clrMapOvr>
</p:sld>
</file>

<file path=ppt/theme/theme1.xml><?xml version="1.0" encoding="utf-8"?>
<a:theme xmlns:a="http://schemas.openxmlformats.org/drawingml/2006/main" name="灵动微电子 PPT 模板_201809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灵动微电子 PPT 模板_20180913 [兼容模式]" id="{9838C27F-5060-4672-8B08-B66ACB11293E}" vid="{AD7F975C-B94C-4F26-AC04-90268339A6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灵动微电子 PPT 模板_20181126</Template>
  <TotalTime>5886</TotalTime>
  <Words>2937</Words>
  <Application>Microsoft Office PowerPoint</Application>
  <PresentationFormat>自定义</PresentationFormat>
  <Paragraphs>257</Paragraphs>
  <Slides>28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-apple-system</vt:lpstr>
      <vt:lpstr>Arial Unicode MS</vt:lpstr>
      <vt:lpstr>Helvetica Neue</vt:lpstr>
      <vt:lpstr>微软雅黑</vt:lpstr>
      <vt:lpstr>微软雅黑</vt:lpstr>
      <vt:lpstr>微软雅黑</vt:lpstr>
      <vt:lpstr>Arial</vt:lpstr>
      <vt:lpstr>Calibri</vt:lpstr>
      <vt:lpstr>Wingdings</vt:lpstr>
      <vt:lpstr>灵动微电子 PPT 模板_20180914</vt:lpstr>
      <vt:lpstr>git使用说明</vt:lpstr>
      <vt:lpstr>为什么需要版本管理系统？</vt:lpstr>
      <vt:lpstr>版本管理系统：</vt:lpstr>
      <vt:lpstr>基础术语：</vt:lpstr>
      <vt:lpstr>关系：</vt:lpstr>
      <vt:lpstr>关系：</vt:lpstr>
      <vt:lpstr>对象类型：</vt:lpstr>
      <vt:lpstr>对象类型：</vt:lpstr>
      <vt:lpstr>git工作流程</vt:lpstr>
      <vt:lpstr>git安装</vt:lpstr>
      <vt:lpstr>基本用法：</vt:lpstr>
      <vt:lpstr>基本用法：</vt:lpstr>
      <vt:lpstr>基本用法：</vt:lpstr>
      <vt:lpstr>文件状态转换：</vt:lpstr>
      <vt:lpstr>基本用法：</vt:lpstr>
      <vt:lpstr>基本用法：</vt:lpstr>
      <vt:lpstr>基本用法：</vt:lpstr>
      <vt:lpstr>基本用法：</vt:lpstr>
      <vt:lpstr>基本用法：</vt:lpstr>
      <vt:lpstr>基本用法：</vt:lpstr>
      <vt:lpstr>基本用法：</vt:lpstr>
      <vt:lpstr>基本用法：</vt:lpstr>
      <vt:lpstr>基本用法：</vt:lpstr>
      <vt:lpstr>基本用法：</vt:lpstr>
      <vt:lpstr>基本用法：</vt:lpstr>
      <vt:lpstr>Git flow流程：</vt:lpstr>
      <vt:lpstr>Git flow流程：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致愷 黃</dc:creator>
  <cp:lastModifiedBy>chenpeng</cp:lastModifiedBy>
  <cp:revision>285</cp:revision>
  <dcterms:created xsi:type="dcterms:W3CDTF">2018-12-26T23:14:06Z</dcterms:created>
  <dcterms:modified xsi:type="dcterms:W3CDTF">2021-06-17T05:48:19Z</dcterms:modified>
</cp:coreProperties>
</file>