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12406-3DE2-45D5-9F0C-9DDEFDED9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1F88A9-80A7-487B-BE4C-1D9654D5E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0BFE6-7F9C-4677-84FC-B67CB09F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F12D-5E29-41D7-BAC7-9823DA34B8AA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05AEB-E1F3-41B1-AB4B-9A030E83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CF471-9AD8-45AE-8D7F-3743850B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4F1F-D17E-4C7E-BEF2-A41686FB1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1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1425D-C6CB-4C4A-BB4C-CDF571BD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A8889-B1D0-4F8F-AA16-C7E54D23B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EAE42-CBE2-458A-BD2F-49B63046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F12D-5E29-41D7-BAC7-9823DA34B8AA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0EE2C-A6B8-4A9E-A898-77E4882D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D99C0-B3E2-40E4-8C2B-001E525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4F1F-D17E-4C7E-BEF2-A41686FB1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75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469A7D-DC03-4F3B-80E7-0E5E6E95F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E27D4-1DFB-4B98-9A39-3D03D578E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4717D-BAEB-444D-9737-44DA170D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F12D-5E29-41D7-BAC7-9823DA34B8AA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245DE-0A01-48C2-860D-34C1BAD0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D2522-F7AB-4386-8CAB-7151A17A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4F1F-D17E-4C7E-BEF2-A41686FB1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5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8D289-70B0-44E7-BA6D-F5261FC9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04C1A-E3E5-4B9E-A434-37DD330E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2FB4E-72A5-43EB-90E8-1840E8D9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F12D-5E29-41D7-BAC7-9823DA34B8AA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D195F-4386-4637-9B5D-162F1F33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04400-2B33-404B-8290-06E911A7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4F1F-D17E-4C7E-BEF2-A41686FB1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0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41CB5-0B44-4EAD-914F-83317798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80134C-5795-4848-A345-4B1BAA33F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8428B-8DA6-4CBA-AF5B-77BEF543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F12D-5E29-41D7-BAC7-9823DA34B8AA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21F76-AD2F-42E7-9711-16869F28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2B74-4490-42A5-AB36-E6C77D29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4F1F-D17E-4C7E-BEF2-A41686FB1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8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FD6B-85C0-42E8-A20F-64D4CB27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17214-B285-434C-9A6A-27634E32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6BF16-747C-4371-AAA8-F5AFE99BF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1D12F-EF96-4428-88BB-E719FDB3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F12D-5E29-41D7-BAC7-9823DA34B8AA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6C4414-56D1-41F5-A5F5-19FF9EED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A58A27-5256-4165-8CC9-7AD6ECBD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4F1F-D17E-4C7E-BEF2-A41686FB1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2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EEA70-1DE2-4622-A455-932F89A5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5D999-3BC0-4E1A-A656-2746A28E2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504CE5-EF1B-4EE4-8DAB-F667812E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C00EC3-03C3-4113-B8F3-4C412E252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2F48CC-DB57-43DA-BEC0-9C1CA39BD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E49871-9674-4E3A-9417-2EBF3468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F12D-5E29-41D7-BAC7-9823DA34B8AA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69D55B-D2D4-4B0A-BACA-E8D550EC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AD0DA3-6B3E-4C9E-82D6-F9D35E44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4F1F-D17E-4C7E-BEF2-A41686FB1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273EF-CC9A-418F-B66D-A355F63D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F8F829-0FE9-4E12-9491-635FF3D1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F12D-5E29-41D7-BAC7-9823DA34B8AA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FD7AC4-3B07-4939-AB5B-A3F006AE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979CF-11EE-4A98-A788-F4795CB8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4F1F-D17E-4C7E-BEF2-A41686FB1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2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C0EBA6-DE08-4A5F-9867-41D1101C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F12D-5E29-41D7-BAC7-9823DA34B8AA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37FF49-7426-42D3-9B0C-ED84A50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1B429E-74AB-4B08-B4B2-EF968C75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4F1F-D17E-4C7E-BEF2-A41686FB1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44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546F3-93A6-4F01-8BC1-B8BCCDF9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EA12F-029B-4AD7-A5F0-25D70327B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66845A-34FF-4F25-9C9F-76E6D7765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05B09-922C-4DB9-B8DC-89BA6A2C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F12D-5E29-41D7-BAC7-9823DA34B8AA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37014A-AF02-4C64-A204-F5142BD2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5EF76-19E8-483A-97F6-585F81A0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4F1F-D17E-4C7E-BEF2-A41686FB1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2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3415-F67F-4CA3-8D1C-98259831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D5A44F-FD3E-4F34-819E-CACD8D580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B943F3-0F6F-4790-A5B3-42FFE5704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C0EB9-31B0-4AC7-8CB4-52235F43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F12D-5E29-41D7-BAC7-9823DA34B8AA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938E3-8CD2-4288-A51A-6C721F0C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B1D79-0351-4AFE-A004-429D71A4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4F1F-D17E-4C7E-BEF2-A41686FB1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7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04F0AF-FE24-4C09-B8F6-0EA95B25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8C226-42E6-4BBB-BBFE-4A901EFD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02F17-A02D-454C-9131-A7BFD2FE7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F12D-5E29-41D7-BAC7-9823DA34B8AA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F329C-FF99-407D-8F55-DE351E722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95057-AEAC-4D41-AE63-31D077E1E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4F1F-D17E-4C7E-BEF2-A41686FB1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24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06EA4D-A08B-409D-BAE1-AF48D888CE48}"/>
              </a:ext>
            </a:extLst>
          </p:cNvPr>
          <p:cNvSpPr/>
          <p:nvPr/>
        </p:nvSpPr>
        <p:spPr>
          <a:xfrm>
            <a:off x="4083729" y="1251751"/>
            <a:ext cx="2157274" cy="47673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575E059-657F-4572-9064-56A4C22D0F83}"/>
              </a:ext>
            </a:extLst>
          </p:cNvPr>
          <p:cNvCxnSpPr/>
          <p:nvPr/>
        </p:nvCxnSpPr>
        <p:spPr>
          <a:xfrm flipH="1">
            <a:off x="6241002" y="6010183"/>
            <a:ext cx="6036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AF4860D-8961-455D-8F18-E62FA70936C7}"/>
              </a:ext>
            </a:extLst>
          </p:cNvPr>
          <p:cNvSpPr txBox="1"/>
          <p:nvPr/>
        </p:nvSpPr>
        <p:spPr>
          <a:xfrm>
            <a:off x="6844683" y="5825517"/>
            <a:ext cx="82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EBFF01-A5E6-4586-B15A-05AA96EA68A9}"/>
              </a:ext>
            </a:extLst>
          </p:cNvPr>
          <p:cNvCxnSpPr/>
          <p:nvPr/>
        </p:nvCxnSpPr>
        <p:spPr>
          <a:xfrm>
            <a:off x="4083728" y="5717219"/>
            <a:ext cx="21572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1726729-727D-4600-8D4F-495F4FFCF0D2}"/>
              </a:ext>
            </a:extLst>
          </p:cNvPr>
          <p:cNvCxnSpPr/>
          <p:nvPr/>
        </p:nvCxnSpPr>
        <p:spPr>
          <a:xfrm>
            <a:off x="4074851" y="5129107"/>
            <a:ext cx="21572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B59A7F4-FB01-4AE5-8490-7A8F0316B2FE}"/>
              </a:ext>
            </a:extLst>
          </p:cNvPr>
          <p:cNvCxnSpPr/>
          <p:nvPr/>
        </p:nvCxnSpPr>
        <p:spPr>
          <a:xfrm>
            <a:off x="4083728" y="4350058"/>
            <a:ext cx="21572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DDB9754-B6BD-48FA-864F-0563510275D9}"/>
              </a:ext>
            </a:extLst>
          </p:cNvPr>
          <p:cNvSpPr txBox="1"/>
          <p:nvPr/>
        </p:nvSpPr>
        <p:spPr>
          <a:xfrm>
            <a:off x="4821311" y="5685382"/>
            <a:ext cx="68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noProof="1"/>
              <a:t>BIOS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099ED6F-40C9-4B01-BA61-9A5A8F0C76A4}"/>
              </a:ext>
            </a:extLst>
          </p:cNvPr>
          <p:cNvCxnSpPr/>
          <p:nvPr/>
        </p:nvCxnSpPr>
        <p:spPr>
          <a:xfrm flipH="1">
            <a:off x="6241002" y="5129107"/>
            <a:ext cx="6036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521C83-2066-4602-AC05-C8C7030FF807}"/>
              </a:ext>
            </a:extLst>
          </p:cNvPr>
          <p:cNvCxnSpPr/>
          <p:nvPr/>
        </p:nvCxnSpPr>
        <p:spPr>
          <a:xfrm flipH="1">
            <a:off x="6242481" y="4350058"/>
            <a:ext cx="6036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ABE8527-AA17-49D4-8035-1E0F2417E97B}"/>
              </a:ext>
            </a:extLst>
          </p:cNvPr>
          <p:cNvSpPr txBox="1"/>
          <p:nvPr/>
        </p:nvSpPr>
        <p:spPr>
          <a:xfrm>
            <a:off x="6844683" y="49203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0x7000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246B50-BF1C-47FC-A6FC-423574C84070}"/>
              </a:ext>
            </a:extLst>
          </p:cNvPr>
          <p:cNvSpPr txBox="1"/>
          <p:nvPr/>
        </p:nvSpPr>
        <p:spPr>
          <a:xfrm>
            <a:off x="6844684" y="4165392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0x7c00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530E34-2632-4FEA-AB5F-7435C43CF987}"/>
              </a:ext>
            </a:extLst>
          </p:cNvPr>
          <p:cNvSpPr txBox="1"/>
          <p:nvPr/>
        </p:nvSpPr>
        <p:spPr>
          <a:xfrm>
            <a:off x="4508375" y="4816623"/>
            <a:ext cx="13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noProof="1"/>
              <a:t>entryother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15A3D9F-247B-4FFA-A8F1-10F6BA9C5F55}"/>
              </a:ext>
            </a:extLst>
          </p:cNvPr>
          <p:cNvCxnSpPr/>
          <p:nvPr/>
        </p:nvCxnSpPr>
        <p:spPr>
          <a:xfrm>
            <a:off x="4083728" y="4005308"/>
            <a:ext cx="21572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AC05B7-64D0-44CB-BDA7-4208AF289E29}"/>
              </a:ext>
            </a:extLst>
          </p:cNvPr>
          <p:cNvSpPr txBox="1"/>
          <p:nvPr/>
        </p:nvSpPr>
        <p:spPr>
          <a:xfrm>
            <a:off x="4508375" y="3961635"/>
            <a:ext cx="13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noProof="1"/>
              <a:t>bootblock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BE782EF-F83C-4A8B-8E69-182BBFC2B8D0}"/>
              </a:ext>
            </a:extLst>
          </p:cNvPr>
          <p:cNvCxnSpPr/>
          <p:nvPr/>
        </p:nvCxnSpPr>
        <p:spPr>
          <a:xfrm>
            <a:off x="4074851" y="4912915"/>
            <a:ext cx="21572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9E3520A-3FA6-4A2E-A79D-390760E6B1A8}"/>
              </a:ext>
            </a:extLst>
          </p:cNvPr>
          <p:cNvCxnSpPr>
            <a:cxnSpLocks/>
          </p:cNvCxnSpPr>
          <p:nvPr/>
        </p:nvCxnSpPr>
        <p:spPr>
          <a:xfrm>
            <a:off x="5163105" y="4350058"/>
            <a:ext cx="0" cy="2837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81C0535-CC87-4E9A-B3FE-2479B1E941D8}"/>
              </a:ext>
            </a:extLst>
          </p:cNvPr>
          <p:cNvSpPr txBox="1"/>
          <p:nvPr/>
        </p:nvSpPr>
        <p:spPr>
          <a:xfrm>
            <a:off x="4277558" y="4544375"/>
            <a:ext cx="215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noProof="1">
                <a:solidFill>
                  <a:srgbClr val="00B0F0"/>
                </a:solidFill>
              </a:rPr>
              <a:t>Stack of bootblock</a:t>
            </a:r>
          </a:p>
        </p:txBody>
      </p:sp>
    </p:spTree>
    <p:extLst>
      <p:ext uri="{BB962C8B-B14F-4D97-AF65-F5344CB8AC3E}">
        <p14:creationId xmlns:p14="http://schemas.microsoft.com/office/powerpoint/2010/main" val="194645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06EA4D-A08B-409D-BAE1-AF48D888CE48}"/>
              </a:ext>
            </a:extLst>
          </p:cNvPr>
          <p:cNvSpPr/>
          <p:nvPr/>
        </p:nvSpPr>
        <p:spPr>
          <a:xfrm>
            <a:off x="4083729" y="594811"/>
            <a:ext cx="2157274" cy="54242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575E059-657F-4572-9064-56A4C22D0F83}"/>
              </a:ext>
            </a:extLst>
          </p:cNvPr>
          <p:cNvCxnSpPr/>
          <p:nvPr/>
        </p:nvCxnSpPr>
        <p:spPr>
          <a:xfrm flipH="1">
            <a:off x="6230645" y="6019061"/>
            <a:ext cx="6036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AF4860D-8961-455D-8F18-E62FA70936C7}"/>
              </a:ext>
            </a:extLst>
          </p:cNvPr>
          <p:cNvSpPr txBox="1"/>
          <p:nvPr/>
        </p:nvSpPr>
        <p:spPr>
          <a:xfrm>
            <a:off x="6844683" y="5825517"/>
            <a:ext cx="253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noProof="1"/>
              <a:t>0</a:t>
            </a:r>
            <a:r>
              <a:rPr lang="en-US" altLang="zh-CN" noProof="1">
                <a:solidFill>
                  <a:srgbClr val="00B0F0"/>
                </a:solidFill>
              </a:rPr>
              <a:t>(_binary_initcode_start)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EBFF01-A5E6-4586-B15A-05AA96EA68A9}"/>
              </a:ext>
            </a:extLst>
          </p:cNvPr>
          <p:cNvCxnSpPr/>
          <p:nvPr/>
        </p:nvCxnSpPr>
        <p:spPr>
          <a:xfrm>
            <a:off x="4083728" y="5717219"/>
            <a:ext cx="21572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1726729-727D-4600-8D4F-495F4FFCF0D2}"/>
              </a:ext>
            </a:extLst>
          </p:cNvPr>
          <p:cNvCxnSpPr/>
          <p:nvPr/>
        </p:nvCxnSpPr>
        <p:spPr>
          <a:xfrm>
            <a:off x="4074850" y="5345437"/>
            <a:ext cx="21572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B59A7F4-FB01-4AE5-8490-7A8F0316B2FE}"/>
              </a:ext>
            </a:extLst>
          </p:cNvPr>
          <p:cNvCxnSpPr/>
          <p:nvPr/>
        </p:nvCxnSpPr>
        <p:spPr>
          <a:xfrm>
            <a:off x="4091129" y="4834803"/>
            <a:ext cx="21572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DDB9754-B6BD-48FA-864F-0563510275D9}"/>
              </a:ext>
            </a:extLst>
          </p:cNvPr>
          <p:cNvSpPr txBox="1"/>
          <p:nvPr/>
        </p:nvSpPr>
        <p:spPr>
          <a:xfrm>
            <a:off x="4664842" y="5631564"/>
            <a:ext cx="99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noProof="1"/>
              <a:t>initcode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099ED6F-40C9-4B01-BA61-9A5A8F0C76A4}"/>
              </a:ext>
            </a:extLst>
          </p:cNvPr>
          <p:cNvCxnSpPr/>
          <p:nvPr/>
        </p:nvCxnSpPr>
        <p:spPr>
          <a:xfrm flipH="1">
            <a:off x="6241001" y="5345437"/>
            <a:ext cx="6036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521C83-2066-4602-AC05-C8C7030FF807}"/>
              </a:ext>
            </a:extLst>
          </p:cNvPr>
          <p:cNvCxnSpPr/>
          <p:nvPr/>
        </p:nvCxnSpPr>
        <p:spPr>
          <a:xfrm flipH="1">
            <a:off x="6249882" y="4834803"/>
            <a:ext cx="6036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ABE8527-AA17-49D4-8035-1E0F2417E97B}"/>
              </a:ext>
            </a:extLst>
          </p:cNvPr>
          <p:cNvSpPr txBox="1"/>
          <p:nvPr/>
        </p:nvSpPr>
        <p:spPr>
          <a:xfrm>
            <a:off x="6844681" y="5136643"/>
            <a:ext cx="336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0x7000</a:t>
            </a:r>
            <a:r>
              <a:rPr lang="en-US" altLang="zh-CN" dirty="0">
                <a:solidFill>
                  <a:srgbClr val="00B0F0"/>
                </a:solidFill>
              </a:rPr>
              <a:t>(_</a:t>
            </a:r>
            <a:r>
              <a:rPr lang="en-US" altLang="zh-CN" noProof="1">
                <a:solidFill>
                  <a:srgbClr val="00B0F0"/>
                </a:solidFill>
              </a:rPr>
              <a:t>binary</a:t>
            </a:r>
            <a:r>
              <a:rPr lang="en-US" altLang="zh-CN" dirty="0">
                <a:solidFill>
                  <a:srgbClr val="00B0F0"/>
                </a:solidFill>
              </a:rPr>
              <a:t>_</a:t>
            </a:r>
            <a:r>
              <a:rPr lang="en-US" altLang="zh-CN" noProof="1">
                <a:solidFill>
                  <a:srgbClr val="00B0F0"/>
                </a:solidFill>
              </a:rPr>
              <a:t>entryother</a:t>
            </a:r>
            <a:r>
              <a:rPr lang="en-US" altLang="zh-CN" dirty="0">
                <a:solidFill>
                  <a:srgbClr val="00B0F0"/>
                </a:solidFill>
              </a:rPr>
              <a:t>_start</a:t>
            </a:r>
            <a:r>
              <a:rPr lang="zh-CN" altLang="en-US" dirty="0">
                <a:solidFill>
                  <a:srgbClr val="00B0F0"/>
                </a:solidFill>
              </a:rPr>
              <a:t>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246B50-BF1C-47FC-A6FC-423574C84070}"/>
              </a:ext>
            </a:extLst>
          </p:cNvPr>
          <p:cNvSpPr txBox="1"/>
          <p:nvPr/>
        </p:nvSpPr>
        <p:spPr>
          <a:xfrm>
            <a:off x="6852085" y="4650137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0x7c00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530E34-2632-4FEA-AB5F-7435C43CF987}"/>
              </a:ext>
            </a:extLst>
          </p:cNvPr>
          <p:cNvSpPr txBox="1"/>
          <p:nvPr/>
        </p:nvSpPr>
        <p:spPr>
          <a:xfrm>
            <a:off x="4508374" y="5032953"/>
            <a:ext cx="13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noProof="1"/>
              <a:t>entryother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15A3D9F-247B-4FFA-A8F1-10F6BA9C5F55}"/>
              </a:ext>
            </a:extLst>
          </p:cNvPr>
          <p:cNvCxnSpPr/>
          <p:nvPr/>
        </p:nvCxnSpPr>
        <p:spPr>
          <a:xfrm>
            <a:off x="4091129" y="4490053"/>
            <a:ext cx="21572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AC05B7-64D0-44CB-BDA7-4208AF289E29}"/>
              </a:ext>
            </a:extLst>
          </p:cNvPr>
          <p:cNvSpPr txBox="1"/>
          <p:nvPr/>
        </p:nvSpPr>
        <p:spPr>
          <a:xfrm>
            <a:off x="4515776" y="4446380"/>
            <a:ext cx="13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noProof="1"/>
              <a:t>bootblock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BE782EF-F83C-4A8B-8E69-182BBFC2B8D0}"/>
              </a:ext>
            </a:extLst>
          </p:cNvPr>
          <p:cNvCxnSpPr/>
          <p:nvPr/>
        </p:nvCxnSpPr>
        <p:spPr>
          <a:xfrm>
            <a:off x="4074850" y="5129245"/>
            <a:ext cx="21572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9E3520A-3FA6-4A2E-A79D-390760E6B1A8}"/>
              </a:ext>
            </a:extLst>
          </p:cNvPr>
          <p:cNvCxnSpPr>
            <a:cxnSpLocks/>
          </p:cNvCxnSpPr>
          <p:nvPr/>
        </p:nvCxnSpPr>
        <p:spPr>
          <a:xfrm>
            <a:off x="5170506" y="4834803"/>
            <a:ext cx="0" cy="2837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81C0535-CC87-4E9A-B3FE-2479B1E941D8}"/>
              </a:ext>
            </a:extLst>
          </p:cNvPr>
          <p:cNvSpPr txBox="1"/>
          <p:nvPr/>
        </p:nvSpPr>
        <p:spPr>
          <a:xfrm>
            <a:off x="4443979" y="4783017"/>
            <a:ext cx="215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noProof="1">
                <a:solidFill>
                  <a:srgbClr val="00B0F0"/>
                </a:solidFill>
              </a:rPr>
              <a:t>Stack of bootblock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3AB38C2-5B83-48A5-9397-3A95FE430C3A}"/>
              </a:ext>
            </a:extLst>
          </p:cNvPr>
          <p:cNvCxnSpPr/>
          <p:nvPr/>
        </p:nvCxnSpPr>
        <p:spPr>
          <a:xfrm>
            <a:off x="4074850" y="4038772"/>
            <a:ext cx="21572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249F282-BEF0-40F7-AAA1-3087C136D6D9}"/>
              </a:ext>
            </a:extLst>
          </p:cNvPr>
          <p:cNvCxnSpPr/>
          <p:nvPr/>
        </p:nvCxnSpPr>
        <p:spPr>
          <a:xfrm flipH="1">
            <a:off x="6232123" y="4038772"/>
            <a:ext cx="6036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C23FA16-356C-4B14-96CE-C838B50ABC5E}"/>
              </a:ext>
            </a:extLst>
          </p:cNvPr>
          <p:cNvSpPr txBox="1"/>
          <p:nvPr/>
        </p:nvSpPr>
        <p:spPr>
          <a:xfrm>
            <a:off x="6834326" y="3854106"/>
            <a:ext cx="107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0x10000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8C72913-8B0A-4BB9-8398-DE2C47D99670}"/>
              </a:ext>
            </a:extLst>
          </p:cNvPr>
          <p:cNvCxnSpPr/>
          <p:nvPr/>
        </p:nvCxnSpPr>
        <p:spPr>
          <a:xfrm>
            <a:off x="4073372" y="2396439"/>
            <a:ext cx="21572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317508F-1370-467F-8860-1F4DBAAE0F5B}"/>
              </a:ext>
            </a:extLst>
          </p:cNvPr>
          <p:cNvCxnSpPr/>
          <p:nvPr/>
        </p:nvCxnSpPr>
        <p:spPr>
          <a:xfrm flipH="1">
            <a:off x="6230645" y="2396439"/>
            <a:ext cx="6036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DD5CA30-BC22-4C24-9542-8D7E554D7149}"/>
              </a:ext>
            </a:extLst>
          </p:cNvPr>
          <p:cNvSpPr txBox="1"/>
          <p:nvPr/>
        </p:nvSpPr>
        <p:spPr>
          <a:xfrm>
            <a:off x="6832848" y="2211773"/>
            <a:ext cx="118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0x100000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807FAD-280B-47E0-82A3-BC3433A28F8F}"/>
              </a:ext>
            </a:extLst>
          </p:cNvPr>
          <p:cNvCxnSpPr/>
          <p:nvPr/>
        </p:nvCxnSpPr>
        <p:spPr>
          <a:xfrm>
            <a:off x="4073372" y="2830877"/>
            <a:ext cx="21572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E8F302A-EE9B-4C0E-BAEE-D599134B1038}"/>
              </a:ext>
            </a:extLst>
          </p:cNvPr>
          <p:cNvCxnSpPr/>
          <p:nvPr/>
        </p:nvCxnSpPr>
        <p:spPr>
          <a:xfrm flipH="1">
            <a:off x="6230645" y="2830877"/>
            <a:ext cx="6036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64525B2-A0A1-47B0-BD63-DD491EB359A9}"/>
              </a:ext>
            </a:extLst>
          </p:cNvPr>
          <p:cNvSpPr txBox="1"/>
          <p:nvPr/>
        </p:nvSpPr>
        <p:spPr>
          <a:xfrm>
            <a:off x="6832848" y="2646211"/>
            <a:ext cx="107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0xa0000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EF25278-94BF-4892-923A-4544E1B9FD2C}"/>
              </a:ext>
            </a:extLst>
          </p:cNvPr>
          <p:cNvCxnSpPr/>
          <p:nvPr/>
        </p:nvCxnSpPr>
        <p:spPr>
          <a:xfrm>
            <a:off x="4091869" y="3614124"/>
            <a:ext cx="21572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9E8F179-709F-4F1E-94D7-D400782CFDA8}"/>
              </a:ext>
            </a:extLst>
          </p:cNvPr>
          <p:cNvSpPr txBox="1"/>
          <p:nvPr/>
        </p:nvSpPr>
        <p:spPr>
          <a:xfrm>
            <a:off x="4091130" y="3649185"/>
            <a:ext cx="215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Elf head of kernel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17DC30-4E7B-407D-A67C-E39387238539}"/>
              </a:ext>
            </a:extLst>
          </p:cNvPr>
          <p:cNvSpPr txBox="1"/>
          <p:nvPr/>
        </p:nvSpPr>
        <p:spPr>
          <a:xfrm>
            <a:off x="4711637" y="2415173"/>
            <a:ext cx="91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E7C6829-739B-4704-9364-120FAD9AC77A}"/>
              </a:ext>
            </a:extLst>
          </p:cNvPr>
          <p:cNvCxnSpPr/>
          <p:nvPr/>
        </p:nvCxnSpPr>
        <p:spPr>
          <a:xfrm>
            <a:off x="4073372" y="1332598"/>
            <a:ext cx="21572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135593E-99AF-4CC7-A91D-B7DAE174A801}"/>
              </a:ext>
            </a:extLst>
          </p:cNvPr>
          <p:cNvSpPr txBox="1"/>
          <p:nvPr/>
        </p:nvSpPr>
        <p:spPr>
          <a:xfrm>
            <a:off x="4657333" y="1620371"/>
            <a:ext cx="98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kernel</a:t>
            </a:r>
            <a:endParaRPr lang="zh-CN" altLang="en-US" sz="24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FB9608B-7A7C-4635-93E5-2D9B8BFCE5AF}"/>
              </a:ext>
            </a:extLst>
          </p:cNvPr>
          <p:cNvCxnSpPr/>
          <p:nvPr/>
        </p:nvCxnSpPr>
        <p:spPr>
          <a:xfrm flipH="1">
            <a:off x="6230645" y="1332598"/>
            <a:ext cx="6036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3422A97-89C4-40EE-92EB-153DF0ADFDC9}"/>
              </a:ext>
            </a:extLst>
          </p:cNvPr>
          <p:cNvSpPr txBox="1"/>
          <p:nvPr/>
        </p:nvSpPr>
        <p:spPr>
          <a:xfrm>
            <a:off x="6832848" y="1113963"/>
            <a:ext cx="60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end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BD0932C-9028-4E78-9B54-771F3EAAA8E7}"/>
              </a:ext>
            </a:extLst>
          </p:cNvPr>
          <p:cNvCxnSpPr/>
          <p:nvPr/>
        </p:nvCxnSpPr>
        <p:spPr>
          <a:xfrm flipH="1">
            <a:off x="6241000" y="5718184"/>
            <a:ext cx="6036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2423B3C-5637-4AE3-BB7A-00E33E546E5D}"/>
              </a:ext>
            </a:extLst>
          </p:cNvPr>
          <p:cNvSpPr txBox="1"/>
          <p:nvPr/>
        </p:nvSpPr>
        <p:spPr>
          <a:xfrm>
            <a:off x="6822115" y="5499549"/>
            <a:ext cx="315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_binary_</a:t>
            </a:r>
            <a:r>
              <a:rPr lang="en-US" altLang="zh-CN" noProof="1">
                <a:solidFill>
                  <a:srgbClr val="00B0F0"/>
                </a:solidFill>
              </a:rPr>
              <a:t>initcode</a:t>
            </a:r>
            <a:r>
              <a:rPr lang="en-US" altLang="zh-CN" dirty="0">
                <a:solidFill>
                  <a:srgbClr val="00B0F0"/>
                </a:solidFill>
              </a:rPr>
              <a:t>_end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CB2589C-D4FC-4EBE-8578-2AD8A6C57E99}"/>
              </a:ext>
            </a:extLst>
          </p:cNvPr>
          <p:cNvCxnSpPr/>
          <p:nvPr/>
        </p:nvCxnSpPr>
        <p:spPr>
          <a:xfrm flipH="1">
            <a:off x="6229167" y="5135048"/>
            <a:ext cx="6036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FBC9F92-01DD-4449-B576-BB747264FDC9}"/>
              </a:ext>
            </a:extLst>
          </p:cNvPr>
          <p:cNvSpPr txBox="1"/>
          <p:nvPr/>
        </p:nvSpPr>
        <p:spPr>
          <a:xfrm>
            <a:off x="6844680" y="4877335"/>
            <a:ext cx="336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_</a:t>
            </a:r>
            <a:r>
              <a:rPr lang="en-US" altLang="zh-CN" noProof="1">
                <a:solidFill>
                  <a:srgbClr val="00B0F0"/>
                </a:solidFill>
              </a:rPr>
              <a:t>binary</a:t>
            </a:r>
            <a:r>
              <a:rPr lang="en-US" altLang="zh-CN" dirty="0">
                <a:solidFill>
                  <a:srgbClr val="00B0F0"/>
                </a:solidFill>
              </a:rPr>
              <a:t>_</a:t>
            </a:r>
            <a:r>
              <a:rPr lang="en-US" altLang="zh-CN" noProof="1">
                <a:solidFill>
                  <a:srgbClr val="00B0F0"/>
                </a:solidFill>
              </a:rPr>
              <a:t>entryother</a:t>
            </a:r>
            <a:r>
              <a:rPr lang="en-US" altLang="zh-CN" dirty="0">
                <a:solidFill>
                  <a:srgbClr val="00B0F0"/>
                </a:solidFill>
              </a:rPr>
              <a:t>_end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20E36BE-DAFE-41AD-BA17-ECADEF50C27E}"/>
              </a:ext>
            </a:extLst>
          </p:cNvPr>
          <p:cNvCxnSpPr/>
          <p:nvPr/>
        </p:nvCxnSpPr>
        <p:spPr>
          <a:xfrm flipH="1">
            <a:off x="6230645" y="1937486"/>
            <a:ext cx="6036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00AFDD7-BBC4-4BED-8DF2-5E9209626BC3}"/>
              </a:ext>
            </a:extLst>
          </p:cNvPr>
          <p:cNvSpPr txBox="1"/>
          <p:nvPr/>
        </p:nvSpPr>
        <p:spPr>
          <a:xfrm>
            <a:off x="6832848" y="1718851"/>
            <a:ext cx="70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359382A-7BFD-4C89-A1F7-CAE06EF3068C}"/>
              </a:ext>
            </a:extLst>
          </p:cNvPr>
          <p:cNvCxnSpPr/>
          <p:nvPr/>
        </p:nvCxnSpPr>
        <p:spPr>
          <a:xfrm flipH="1">
            <a:off x="6232123" y="3620383"/>
            <a:ext cx="6036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2B7BC1A-875B-4EFC-80E0-F1CC9CD21951}"/>
              </a:ext>
            </a:extLst>
          </p:cNvPr>
          <p:cNvSpPr txBox="1"/>
          <p:nvPr/>
        </p:nvSpPr>
        <p:spPr>
          <a:xfrm>
            <a:off x="6834326" y="3435717"/>
            <a:ext cx="107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0x11000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95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236F2B-7508-45C0-9449-ECCA7DB748C6}"/>
              </a:ext>
            </a:extLst>
          </p:cNvPr>
          <p:cNvSpPr/>
          <p:nvPr/>
        </p:nvSpPr>
        <p:spPr>
          <a:xfrm>
            <a:off x="7395099" y="1069248"/>
            <a:ext cx="2112886" cy="4719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A24E66F-942C-48F1-85FB-0E838BA473A3}"/>
              </a:ext>
            </a:extLst>
          </p:cNvPr>
          <p:cNvCxnSpPr>
            <a:cxnSpLocks/>
          </p:cNvCxnSpPr>
          <p:nvPr/>
        </p:nvCxnSpPr>
        <p:spPr>
          <a:xfrm flipH="1">
            <a:off x="9494668" y="5788750"/>
            <a:ext cx="3462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0F53BAD-DACB-4229-BFFD-F6FAD0DA623E}"/>
              </a:ext>
            </a:extLst>
          </p:cNvPr>
          <p:cNvSpPr txBox="1"/>
          <p:nvPr/>
        </p:nvSpPr>
        <p:spPr>
          <a:xfrm>
            <a:off x="9840896" y="5604084"/>
            <a:ext cx="21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88FD707-B78F-4757-A590-00F117FD893C}"/>
              </a:ext>
            </a:extLst>
          </p:cNvPr>
          <p:cNvCxnSpPr>
            <a:cxnSpLocks/>
          </p:cNvCxnSpPr>
          <p:nvPr/>
        </p:nvCxnSpPr>
        <p:spPr>
          <a:xfrm flipH="1">
            <a:off x="9494668" y="1069248"/>
            <a:ext cx="3462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BA7C360-0C7B-403F-9234-612FF218E275}"/>
              </a:ext>
            </a:extLst>
          </p:cNvPr>
          <p:cNvSpPr txBox="1"/>
          <p:nvPr/>
        </p:nvSpPr>
        <p:spPr>
          <a:xfrm>
            <a:off x="9840896" y="884582"/>
            <a:ext cx="100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4Gbytes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E5401F-D0DB-40FE-9FB9-919AD8A80330}"/>
              </a:ext>
            </a:extLst>
          </p:cNvPr>
          <p:cNvSpPr txBox="1"/>
          <p:nvPr/>
        </p:nvSpPr>
        <p:spPr>
          <a:xfrm>
            <a:off x="682101" y="5722119"/>
            <a:ext cx="10209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GDTR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3D1ABB-BF41-448F-AACE-C99507729ECE}"/>
              </a:ext>
            </a:extLst>
          </p:cNvPr>
          <p:cNvSpPr txBox="1"/>
          <p:nvPr/>
        </p:nvSpPr>
        <p:spPr>
          <a:xfrm>
            <a:off x="7740218" y="2981130"/>
            <a:ext cx="142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 space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AD0321-B8A4-4BF1-87AA-B41C4E230225}"/>
              </a:ext>
            </a:extLst>
          </p:cNvPr>
          <p:cNvSpPr/>
          <p:nvPr/>
        </p:nvSpPr>
        <p:spPr>
          <a:xfrm>
            <a:off x="3127900" y="1292783"/>
            <a:ext cx="1669002" cy="42724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8F66E39-5108-4D19-9428-F8C174FB1AE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703033" y="5565217"/>
            <a:ext cx="1424863" cy="341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093FA01-0EDD-406E-9BC6-60211ADB2C3B}"/>
              </a:ext>
            </a:extLst>
          </p:cNvPr>
          <p:cNvSpPr txBox="1"/>
          <p:nvPr/>
        </p:nvSpPr>
        <p:spPr>
          <a:xfrm>
            <a:off x="3194484" y="884582"/>
            <a:ext cx="1562470" cy="36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GDT</a:t>
            </a:r>
            <a:endParaRPr lang="zh-CN" altLang="en-US" b="1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4D1AC02-EF26-4BFD-A800-68DC7B26790D}"/>
              </a:ext>
            </a:extLst>
          </p:cNvPr>
          <p:cNvCxnSpPr/>
          <p:nvPr/>
        </p:nvCxnSpPr>
        <p:spPr>
          <a:xfrm>
            <a:off x="3127900" y="5220071"/>
            <a:ext cx="16690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BA7EB25-F32F-46F3-9BD9-EFF3EC8269B1}"/>
              </a:ext>
            </a:extLst>
          </p:cNvPr>
          <p:cNvCxnSpPr/>
          <p:nvPr/>
        </p:nvCxnSpPr>
        <p:spPr>
          <a:xfrm>
            <a:off x="3127900" y="4875321"/>
            <a:ext cx="16690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F0EDA26-1764-4BEB-B22C-E7818098E2C8}"/>
              </a:ext>
            </a:extLst>
          </p:cNvPr>
          <p:cNvCxnSpPr/>
          <p:nvPr/>
        </p:nvCxnSpPr>
        <p:spPr>
          <a:xfrm>
            <a:off x="3127900" y="3318422"/>
            <a:ext cx="16690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ECF7FC6-AC01-43F8-951D-B853716AF553}"/>
              </a:ext>
            </a:extLst>
          </p:cNvPr>
          <p:cNvCxnSpPr/>
          <p:nvPr/>
        </p:nvCxnSpPr>
        <p:spPr>
          <a:xfrm>
            <a:off x="3127900" y="4506216"/>
            <a:ext cx="16690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429C7E8-DBFF-4A53-B30E-042230F9F062}"/>
              </a:ext>
            </a:extLst>
          </p:cNvPr>
          <p:cNvCxnSpPr/>
          <p:nvPr/>
        </p:nvCxnSpPr>
        <p:spPr>
          <a:xfrm>
            <a:off x="3127900" y="4128116"/>
            <a:ext cx="16690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C8F3525-76AD-4D7C-A45D-CAE2124EC31A}"/>
              </a:ext>
            </a:extLst>
          </p:cNvPr>
          <p:cNvCxnSpPr/>
          <p:nvPr/>
        </p:nvCxnSpPr>
        <p:spPr>
          <a:xfrm>
            <a:off x="3127900" y="3719744"/>
            <a:ext cx="16690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9E00107-90EC-4E8A-A2A4-C477529026A6}"/>
              </a:ext>
            </a:extLst>
          </p:cNvPr>
          <p:cNvSpPr txBox="1"/>
          <p:nvPr/>
        </p:nvSpPr>
        <p:spPr>
          <a:xfrm>
            <a:off x="3596937" y="5183594"/>
            <a:ext cx="73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93C7B22-867B-4328-9FA4-6E85A3CE0CC0}"/>
              </a:ext>
            </a:extLst>
          </p:cNvPr>
          <p:cNvSpPr txBox="1"/>
          <p:nvPr/>
        </p:nvSpPr>
        <p:spPr>
          <a:xfrm>
            <a:off x="3411985" y="3330952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TSS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2DC3C77-D299-4A6E-BEC5-3953668D8066}"/>
              </a:ext>
            </a:extLst>
          </p:cNvPr>
          <p:cNvSpPr txBox="1"/>
          <p:nvPr/>
        </p:nvSpPr>
        <p:spPr>
          <a:xfrm>
            <a:off x="3127895" y="4854749"/>
            <a:ext cx="166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KCODE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F7E6CD0-BA08-4655-B940-584461E2A0B4}"/>
              </a:ext>
            </a:extLst>
          </p:cNvPr>
          <p:cNvSpPr txBox="1"/>
          <p:nvPr/>
        </p:nvSpPr>
        <p:spPr>
          <a:xfrm>
            <a:off x="3121249" y="4525904"/>
            <a:ext cx="166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KDATA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93E522-787C-4070-95AC-F8BE7E646ACE}"/>
              </a:ext>
            </a:extLst>
          </p:cNvPr>
          <p:cNvSpPr txBox="1"/>
          <p:nvPr/>
        </p:nvSpPr>
        <p:spPr>
          <a:xfrm>
            <a:off x="3491882" y="4152563"/>
            <a:ext cx="92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UCODE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3CAFAEE-B5F7-45C3-8C19-E248EC9DEE65}"/>
              </a:ext>
            </a:extLst>
          </p:cNvPr>
          <p:cNvSpPr txBox="1"/>
          <p:nvPr/>
        </p:nvSpPr>
        <p:spPr>
          <a:xfrm>
            <a:off x="3491882" y="3754401"/>
            <a:ext cx="92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UDATA</a:t>
            </a:r>
            <a:endParaRPr lang="zh-CN" altLang="en-US" dirty="0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18F0DFF3-D748-403E-90B3-750E87752B39}"/>
              </a:ext>
            </a:extLst>
          </p:cNvPr>
          <p:cNvSpPr/>
          <p:nvPr/>
        </p:nvSpPr>
        <p:spPr>
          <a:xfrm>
            <a:off x="2863197" y="3754401"/>
            <a:ext cx="155211" cy="7518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468788-99BA-4D9A-820A-D716F4082D9C}"/>
              </a:ext>
            </a:extLst>
          </p:cNvPr>
          <p:cNvSpPr txBox="1"/>
          <p:nvPr/>
        </p:nvSpPr>
        <p:spPr>
          <a:xfrm>
            <a:off x="1952346" y="3976419"/>
            <a:ext cx="107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DPL=3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ECF1CC4A-9C93-4F26-A234-D198E3F1C94D}"/>
              </a:ext>
            </a:extLst>
          </p:cNvPr>
          <p:cNvSpPr/>
          <p:nvPr/>
        </p:nvSpPr>
        <p:spPr>
          <a:xfrm>
            <a:off x="2863197" y="4509191"/>
            <a:ext cx="155211" cy="6744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53E05B8-5AB7-4494-98C6-F4944A16DC1F}"/>
              </a:ext>
            </a:extLst>
          </p:cNvPr>
          <p:cNvSpPr txBox="1"/>
          <p:nvPr/>
        </p:nvSpPr>
        <p:spPr>
          <a:xfrm>
            <a:off x="1947164" y="4691211"/>
            <a:ext cx="107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DPL=0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F745BC4-F100-4AC8-9B86-F55796E75386}"/>
              </a:ext>
            </a:extLst>
          </p:cNvPr>
          <p:cNvCxnSpPr/>
          <p:nvPr/>
        </p:nvCxnSpPr>
        <p:spPr>
          <a:xfrm flipV="1">
            <a:off x="4796902" y="1069222"/>
            <a:ext cx="2598197" cy="2650522"/>
          </a:xfrm>
          <a:prstGeom prst="line">
            <a:avLst/>
          </a:prstGeom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425B687-9E3D-4F02-A879-8B03627F4BEB}"/>
              </a:ext>
            </a:extLst>
          </p:cNvPr>
          <p:cNvCxnSpPr>
            <a:cxnSpLocks/>
          </p:cNvCxnSpPr>
          <p:nvPr/>
        </p:nvCxnSpPr>
        <p:spPr>
          <a:xfrm>
            <a:off x="4796898" y="4130308"/>
            <a:ext cx="2598200" cy="1658442"/>
          </a:xfrm>
          <a:prstGeom prst="line">
            <a:avLst/>
          </a:prstGeom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2F8E08A-F4DB-4303-A6F6-721E93D5A97C}"/>
              </a:ext>
            </a:extLst>
          </p:cNvPr>
          <p:cNvCxnSpPr/>
          <p:nvPr/>
        </p:nvCxnSpPr>
        <p:spPr>
          <a:xfrm flipV="1">
            <a:off x="4796898" y="1069222"/>
            <a:ext cx="2598200" cy="305451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F9A6863-6711-4225-BABC-4DE10F536654}"/>
              </a:ext>
            </a:extLst>
          </p:cNvPr>
          <p:cNvCxnSpPr>
            <a:cxnSpLocks/>
          </p:cNvCxnSpPr>
          <p:nvPr/>
        </p:nvCxnSpPr>
        <p:spPr>
          <a:xfrm>
            <a:off x="4796898" y="4506216"/>
            <a:ext cx="2598200" cy="128253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57D027E-0BF8-4149-A51D-38E0E1887CF8}"/>
              </a:ext>
            </a:extLst>
          </p:cNvPr>
          <p:cNvCxnSpPr/>
          <p:nvPr/>
        </p:nvCxnSpPr>
        <p:spPr>
          <a:xfrm flipV="1">
            <a:off x="4796898" y="1069222"/>
            <a:ext cx="2598200" cy="3452673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88F1876-DB78-4120-BB65-EDC2CAF0FEAE}"/>
              </a:ext>
            </a:extLst>
          </p:cNvPr>
          <p:cNvCxnSpPr/>
          <p:nvPr/>
        </p:nvCxnSpPr>
        <p:spPr>
          <a:xfrm>
            <a:off x="4796898" y="4881898"/>
            <a:ext cx="2598200" cy="906852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7B243E6-3108-4D7A-BFB3-86BBB2CD3118}"/>
              </a:ext>
            </a:extLst>
          </p:cNvPr>
          <p:cNvCxnSpPr/>
          <p:nvPr/>
        </p:nvCxnSpPr>
        <p:spPr>
          <a:xfrm flipV="1">
            <a:off x="4796898" y="1069222"/>
            <a:ext cx="2598200" cy="381267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6D84901-8D51-4AEF-8869-CCF8722786BA}"/>
              </a:ext>
            </a:extLst>
          </p:cNvPr>
          <p:cNvCxnSpPr/>
          <p:nvPr/>
        </p:nvCxnSpPr>
        <p:spPr>
          <a:xfrm>
            <a:off x="4796898" y="5216062"/>
            <a:ext cx="2598200" cy="572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ECB77E8-ED9D-4628-B097-1A051583D68D}"/>
              </a:ext>
            </a:extLst>
          </p:cNvPr>
          <p:cNvSpPr txBox="1"/>
          <p:nvPr/>
        </p:nvSpPr>
        <p:spPr>
          <a:xfrm>
            <a:off x="3258106" y="2010796"/>
            <a:ext cx="125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NULL</a:t>
            </a:r>
          </a:p>
          <a:p>
            <a:pPr algn="ctr"/>
            <a:r>
              <a:rPr lang="en-US" altLang="zh-CN" dirty="0"/>
              <a:t>Segment 6~1023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3DE9A24-EFF2-42D4-B36C-995934EC57A9}"/>
              </a:ext>
            </a:extLst>
          </p:cNvPr>
          <p:cNvSpPr txBox="1"/>
          <p:nvPr/>
        </p:nvSpPr>
        <p:spPr>
          <a:xfrm>
            <a:off x="682103" y="3434886"/>
            <a:ext cx="10209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cs</a:t>
            </a:r>
            <a:endParaRPr lang="zh-CN" altLang="en-US" dirty="0"/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6EDF2BAE-98C4-4EB0-810C-C6B5E36DC0CD}"/>
              </a:ext>
            </a:extLst>
          </p:cNvPr>
          <p:cNvCxnSpPr>
            <a:cxnSpLocks/>
            <a:stCxn id="62" idx="3"/>
            <a:endCxn id="33" idx="1"/>
          </p:cNvCxnSpPr>
          <p:nvPr/>
        </p:nvCxnSpPr>
        <p:spPr>
          <a:xfrm>
            <a:off x="1703035" y="3619552"/>
            <a:ext cx="1424860" cy="1419863"/>
          </a:xfrm>
          <a:prstGeom prst="bentConnector3">
            <a:avLst>
              <a:gd name="adj1" fmla="val 1947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6F06A3E2-B83C-4CAB-A06F-D2B0932FC643}"/>
              </a:ext>
            </a:extLst>
          </p:cNvPr>
          <p:cNvSpPr txBox="1"/>
          <p:nvPr/>
        </p:nvSpPr>
        <p:spPr>
          <a:xfrm>
            <a:off x="682103" y="2816535"/>
            <a:ext cx="10209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ds</a:t>
            </a:r>
            <a:endParaRPr lang="zh-CN" altLang="en-US" dirty="0"/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8D0E8AF-4A17-435F-9E97-20DE1668C361}"/>
              </a:ext>
            </a:extLst>
          </p:cNvPr>
          <p:cNvCxnSpPr>
            <a:cxnSpLocks/>
          </p:cNvCxnSpPr>
          <p:nvPr/>
        </p:nvCxnSpPr>
        <p:spPr>
          <a:xfrm>
            <a:off x="1711913" y="3001201"/>
            <a:ext cx="1418214" cy="1709369"/>
          </a:xfrm>
          <a:prstGeom prst="bentConnector3">
            <a:avLst>
              <a:gd name="adj1" fmla="val 26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A92F84A-DE52-4036-9749-B56FBBCD4DA4}"/>
              </a:ext>
            </a:extLst>
          </p:cNvPr>
          <p:cNvSpPr txBox="1"/>
          <p:nvPr/>
        </p:nvSpPr>
        <p:spPr>
          <a:xfrm>
            <a:off x="688789" y="2270997"/>
            <a:ext cx="10209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9ED90EB-00AF-41FE-A5C2-01881FF7C0C3}"/>
              </a:ext>
            </a:extLst>
          </p:cNvPr>
          <p:cNvSpPr txBox="1"/>
          <p:nvPr/>
        </p:nvSpPr>
        <p:spPr>
          <a:xfrm>
            <a:off x="682103" y="1770054"/>
            <a:ext cx="10209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ss</a:t>
            </a:r>
            <a:endParaRPr lang="zh-CN" altLang="en-US" dirty="0"/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4AC999EA-2528-42C7-BE3D-AC0EE5B6FC78}"/>
              </a:ext>
            </a:extLst>
          </p:cNvPr>
          <p:cNvCxnSpPr>
            <a:cxnSpLocks/>
          </p:cNvCxnSpPr>
          <p:nvPr/>
        </p:nvCxnSpPr>
        <p:spPr>
          <a:xfrm>
            <a:off x="1709721" y="2446853"/>
            <a:ext cx="375818" cy="54553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5A32213-A675-41A2-8838-1C8FEFBD7E56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703035" y="1954720"/>
            <a:ext cx="384696" cy="49213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2578DE3-E481-4DA4-81E9-F8CE0739CC52}"/>
              </a:ext>
            </a:extLst>
          </p:cNvPr>
          <p:cNvSpPr txBox="1"/>
          <p:nvPr/>
        </p:nvSpPr>
        <p:spPr>
          <a:xfrm>
            <a:off x="682101" y="4237903"/>
            <a:ext cx="10209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fs</a:t>
            </a:r>
            <a:endParaRPr lang="zh-CN" altLang="en-US" dirty="0"/>
          </a:p>
        </p:txBody>
      </p: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F07DA806-FD24-482A-A7E0-C1920B1AF6C2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1703033" y="4998928"/>
            <a:ext cx="1415987" cy="393913"/>
          </a:xfrm>
          <a:prstGeom prst="bentConnector3">
            <a:avLst>
              <a:gd name="adj1" fmla="val 142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521E935-A00B-4384-8139-4BF7996F222E}"/>
              </a:ext>
            </a:extLst>
          </p:cNvPr>
          <p:cNvSpPr txBox="1"/>
          <p:nvPr/>
        </p:nvSpPr>
        <p:spPr>
          <a:xfrm>
            <a:off x="682101" y="4814262"/>
            <a:ext cx="10209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gs</a:t>
            </a:r>
            <a:endParaRPr lang="zh-CN" altLang="en-US" dirty="0"/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08AB4CCF-BCC1-4799-8ACF-5ED724E82802}"/>
              </a:ext>
            </a:extLst>
          </p:cNvPr>
          <p:cNvCxnSpPr>
            <a:cxnSpLocks/>
          </p:cNvCxnSpPr>
          <p:nvPr/>
        </p:nvCxnSpPr>
        <p:spPr>
          <a:xfrm>
            <a:off x="1711911" y="4422569"/>
            <a:ext cx="192350" cy="60708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47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2CE761-B673-4352-AE01-97F33C56854B}"/>
              </a:ext>
            </a:extLst>
          </p:cNvPr>
          <p:cNvSpPr txBox="1"/>
          <p:nvPr/>
        </p:nvSpPr>
        <p:spPr>
          <a:xfrm>
            <a:off x="954349" y="4838330"/>
            <a:ext cx="114522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040C31-2EB4-48EF-AE4D-A04FF941DBD4}"/>
              </a:ext>
            </a:extLst>
          </p:cNvPr>
          <p:cNvSpPr/>
          <p:nvPr/>
        </p:nvSpPr>
        <p:spPr>
          <a:xfrm>
            <a:off x="3622090" y="2380188"/>
            <a:ext cx="1784412" cy="3167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6D0431-7FF4-40B3-9353-2F09E8F24F76}"/>
              </a:ext>
            </a:extLst>
          </p:cNvPr>
          <p:cNvSpPr txBox="1"/>
          <p:nvPr/>
        </p:nvSpPr>
        <p:spPr>
          <a:xfrm>
            <a:off x="3844031" y="1415080"/>
            <a:ext cx="139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noProof="1"/>
              <a:t>entrypgdir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C5015AEA-7C75-4189-B08D-530D74800A2F}"/>
              </a:ext>
            </a:extLst>
          </p:cNvPr>
          <p:cNvCxnSpPr>
            <a:stCxn id="4" idx="3"/>
          </p:cNvCxnSpPr>
          <p:nvPr/>
        </p:nvCxnSpPr>
        <p:spPr>
          <a:xfrm>
            <a:off x="2099569" y="5022996"/>
            <a:ext cx="1549153" cy="5166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82A133-706A-4E58-B600-602D3C0B5C54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622090" y="3963882"/>
            <a:ext cx="17844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EBBE931-806D-4565-B7F6-DDB786968ADC}"/>
              </a:ext>
            </a:extLst>
          </p:cNvPr>
          <p:cNvCxnSpPr/>
          <p:nvPr/>
        </p:nvCxnSpPr>
        <p:spPr>
          <a:xfrm>
            <a:off x="3622090" y="3657625"/>
            <a:ext cx="17844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5D5016F-48CE-481B-B815-6997873DD93D}"/>
              </a:ext>
            </a:extLst>
          </p:cNvPr>
          <p:cNvCxnSpPr/>
          <p:nvPr/>
        </p:nvCxnSpPr>
        <p:spPr>
          <a:xfrm>
            <a:off x="3648722" y="5211361"/>
            <a:ext cx="17844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2AAA8B2-A67E-4ABE-AC63-80D77DD6A9F4}"/>
              </a:ext>
            </a:extLst>
          </p:cNvPr>
          <p:cNvSpPr txBox="1"/>
          <p:nvPr/>
        </p:nvSpPr>
        <p:spPr>
          <a:xfrm>
            <a:off x="4385569" y="5191878"/>
            <a:ext cx="25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77E5DB-DFCA-436B-B4A9-8D8F169B50FB}"/>
              </a:ext>
            </a:extLst>
          </p:cNvPr>
          <p:cNvSpPr txBox="1"/>
          <p:nvPr/>
        </p:nvSpPr>
        <p:spPr>
          <a:xfrm>
            <a:off x="4243525" y="3626088"/>
            <a:ext cx="59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512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FE0FC2-51AD-43A9-A3F8-2023DE0DE204}"/>
              </a:ext>
            </a:extLst>
          </p:cNvPr>
          <p:cNvSpPr/>
          <p:nvPr/>
        </p:nvSpPr>
        <p:spPr>
          <a:xfrm>
            <a:off x="7670307" y="1380049"/>
            <a:ext cx="1853953" cy="42346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41210E-53FC-4F99-8B63-E930FB46E79C}"/>
              </a:ext>
            </a:extLst>
          </p:cNvPr>
          <p:cNvSpPr txBox="1"/>
          <p:nvPr/>
        </p:nvSpPr>
        <p:spPr>
          <a:xfrm>
            <a:off x="7670306" y="873971"/>
            <a:ext cx="185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Physical address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2D6A5E7-B98D-43AF-853C-DCB0795E102B}"/>
              </a:ext>
            </a:extLst>
          </p:cNvPr>
          <p:cNvSpPr txBox="1"/>
          <p:nvPr/>
        </p:nvSpPr>
        <p:spPr>
          <a:xfrm>
            <a:off x="9524258" y="5412048"/>
            <a:ext cx="25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2A2D0F1-2A63-4289-AF82-179E3701F53B}"/>
              </a:ext>
            </a:extLst>
          </p:cNvPr>
          <p:cNvCxnSpPr/>
          <p:nvPr/>
        </p:nvCxnSpPr>
        <p:spPr>
          <a:xfrm>
            <a:off x="7670306" y="4943979"/>
            <a:ext cx="18539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D2698E4-CCC9-40DE-9430-5D7E0AE4E394}"/>
              </a:ext>
            </a:extLst>
          </p:cNvPr>
          <p:cNvSpPr txBox="1"/>
          <p:nvPr/>
        </p:nvSpPr>
        <p:spPr>
          <a:xfrm>
            <a:off x="9524258" y="4780298"/>
            <a:ext cx="102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4MBytes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860B7DE-A003-4A81-A604-E3804E51948C}"/>
              </a:ext>
            </a:extLst>
          </p:cNvPr>
          <p:cNvCxnSpPr>
            <a:cxnSpLocks/>
          </p:cNvCxnSpPr>
          <p:nvPr/>
        </p:nvCxnSpPr>
        <p:spPr>
          <a:xfrm>
            <a:off x="5406502" y="3657625"/>
            <a:ext cx="2263804" cy="129834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432293C-1F4B-4955-8DCE-629E156F8F44}"/>
              </a:ext>
            </a:extLst>
          </p:cNvPr>
          <p:cNvCxnSpPr>
            <a:stCxn id="5" idx="3"/>
          </p:cNvCxnSpPr>
          <p:nvPr/>
        </p:nvCxnSpPr>
        <p:spPr>
          <a:xfrm>
            <a:off x="5406502" y="3963882"/>
            <a:ext cx="2263804" cy="163283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6335953-7114-4347-B5C7-C2B62F5371F7}"/>
              </a:ext>
            </a:extLst>
          </p:cNvPr>
          <p:cNvCxnSpPr>
            <a:cxnSpLocks/>
          </p:cNvCxnSpPr>
          <p:nvPr/>
        </p:nvCxnSpPr>
        <p:spPr>
          <a:xfrm flipV="1">
            <a:off x="5406502" y="4964964"/>
            <a:ext cx="2263804" cy="24269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4069CC-6D20-4FF0-8D90-848B104E0DCE}"/>
              </a:ext>
            </a:extLst>
          </p:cNvPr>
          <p:cNvCxnSpPr/>
          <p:nvPr/>
        </p:nvCxnSpPr>
        <p:spPr>
          <a:xfrm>
            <a:off x="5406502" y="5542279"/>
            <a:ext cx="2263804" cy="6712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02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FD4C935-9998-4C03-9041-BE02201F39A0}"/>
              </a:ext>
            </a:extLst>
          </p:cNvPr>
          <p:cNvSpPr/>
          <p:nvPr/>
        </p:nvSpPr>
        <p:spPr>
          <a:xfrm>
            <a:off x="4039340" y="1065320"/>
            <a:ext cx="2201662" cy="52200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073D742-90F9-4DE3-9831-A9B5B4498623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4039340" y="3675355"/>
            <a:ext cx="22016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D060F7-B6FF-4EF3-81BB-522849F92B20}"/>
              </a:ext>
            </a:extLst>
          </p:cNvPr>
          <p:cNvCxnSpPr>
            <a:endCxn id="5" idx="3"/>
          </p:cNvCxnSpPr>
          <p:nvPr/>
        </p:nvCxnSpPr>
        <p:spPr>
          <a:xfrm flipH="1">
            <a:off x="6241002" y="3675355"/>
            <a:ext cx="488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320586B-1314-4C21-BBFA-BBB222D2AA48}"/>
              </a:ext>
            </a:extLst>
          </p:cNvPr>
          <p:cNvSpPr txBox="1"/>
          <p:nvPr/>
        </p:nvSpPr>
        <p:spPr>
          <a:xfrm>
            <a:off x="2605596" y="3490689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KERNELBASE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723241-0E64-4CEF-9AFE-E5C457165F2C}"/>
              </a:ext>
            </a:extLst>
          </p:cNvPr>
          <p:cNvSpPr txBox="1"/>
          <p:nvPr/>
        </p:nvSpPr>
        <p:spPr>
          <a:xfrm>
            <a:off x="4039340" y="4718763"/>
            <a:ext cx="220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user space 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FB36E6-47D2-4A5C-8CD2-FE6AFD479710}"/>
              </a:ext>
            </a:extLst>
          </p:cNvPr>
          <p:cNvSpPr txBox="1"/>
          <p:nvPr/>
        </p:nvSpPr>
        <p:spPr>
          <a:xfrm>
            <a:off x="6667130" y="3490689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0x80000000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DBF7760-BCAB-4348-8B06-592C6F80162D}"/>
              </a:ext>
            </a:extLst>
          </p:cNvPr>
          <p:cNvCxnSpPr/>
          <p:nvPr/>
        </p:nvCxnSpPr>
        <p:spPr>
          <a:xfrm>
            <a:off x="4039340" y="3311371"/>
            <a:ext cx="22016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112E61D-86D9-465D-BE0D-38D5B43FE05E}"/>
              </a:ext>
            </a:extLst>
          </p:cNvPr>
          <p:cNvSpPr txBox="1"/>
          <p:nvPr/>
        </p:nvSpPr>
        <p:spPr>
          <a:xfrm>
            <a:off x="4039340" y="3306023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IO space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726F793-DA24-40B7-9250-69C4E6C8C189}"/>
              </a:ext>
            </a:extLst>
          </p:cNvPr>
          <p:cNvCxnSpPr/>
          <p:nvPr/>
        </p:nvCxnSpPr>
        <p:spPr>
          <a:xfrm flipH="1">
            <a:off x="6241002" y="3322013"/>
            <a:ext cx="488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21D1EBF-D18B-4F30-BE63-2BA89357A039}"/>
              </a:ext>
            </a:extLst>
          </p:cNvPr>
          <p:cNvSpPr txBox="1"/>
          <p:nvPr/>
        </p:nvSpPr>
        <p:spPr>
          <a:xfrm>
            <a:off x="6667130" y="3137347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0x80100000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20BEF2-9902-437E-8C58-F59A8DE5BF57}"/>
              </a:ext>
            </a:extLst>
          </p:cNvPr>
          <p:cNvSpPr txBox="1"/>
          <p:nvPr/>
        </p:nvSpPr>
        <p:spPr>
          <a:xfrm>
            <a:off x="2654423" y="3113492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KERNELLINK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F780644-A1AB-423D-BB48-BF2EC6D1E6C2}"/>
              </a:ext>
            </a:extLst>
          </p:cNvPr>
          <p:cNvCxnSpPr/>
          <p:nvPr/>
        </p:nvCxnSpPr>
        <p:spPr>
          <a:xfrm>
            <a:off x="4039340" y="2947386"/>
            <a:ext cx="22016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01486A0-3561-4D19-9824-C24E984A76C6}"/>
              </a:ext>
            </a:extLst>
          </p:cNvPr>
          <p:cNvSpPr txBox="1"/>
          <p:nvPr/>
        </p:nvSpPr>
        <p:spPr>
          <a:xfrm>
            <a:off x="4039340" y="2947386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kernel’s code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A7B95E-4B9E-4590-A3F5-2F02829C6E10}"/>
              </a:ext>
            </a:extLst>
          </p:cNvPr>
          <p:cNvCxnSpPr/>
          <p:nvPr/>
        </p:nvCxnSpPr>
        <p:spPr>
          <a:xfrm flipH="1">
            <a:off x="6241002" y="2947386"/>
            <a:ext cx="488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C4583B9-DA3D-42F5-839C-BDC51D9389C8}"/>
              </a:ext>
            </a:extLst>
          </p:cNvPr>
          <p:cNvSpPr txBox="1"/>
          <p:nvPr/>
        </p:nvSpPr>
        <p:spPr>
          <a:xfrm>
            <a:off x="6667130" y="2762720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124762B-C27B-470E-B892-56E8CA73CCAE}"/>
              </a:ext>
            </a:extLst>
          </p:cNvPr>
          <p:cNvCxnSpPr/>
          <p:nvPr/>
        </p:nvCxnSpPr>
        <p:spPr>
          <a:xfrm>
            <a:off x="4039340" y="2601157"/>
            <a:ext cx="22016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AE0D963-E79D-46F5-979C-7A93E8F510AF}"/>
              </a:ext>
            </a:extLst>
          </p:cNvPr>
          <p:cNvSpPr txBox="1"/>
          <p:nvPr/>
        </p:nvSpPr>
        <p:spPr>
          <a:xfrm>
            <a:off x="4039341" y="2591345"/>
            <a:ext cx="220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kernel’s data/stack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990D2F1-2F2E-4D9F-ABC6-FD952ADCBA68}"/>
              </a:ext>
            </a:extLst>
          </p:cNvPr>
          <p:cNvCxnSpPr/>
          <p:nvPr/>
        </p:nvCxnSpPr>
        <p:spPr>
          <a:xfrm flipH="1">
            <a:off x="6241002" y="2611798"/>
            <a:ext cx="488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D6BA46C-0CA5-4C7C-9D73-36214AAE83AD}"/>
              </a:ext>
            </a:extLst>
          </p:cNvPr>
          <p:cNvSpPr txBox="1"/>
          <p:nvPr/>
        </p:nvSpPr>
        <p:spPr>
          <a:xfrm>
            <a:off x="6667130" y="2427132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0x8E000000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1FFC1AC-CA4C-47EA-B428-93F30EDC5853}"/>
              </a:ext>
            </a:extLst>
          </p:cNvPr>
          <p:cNvCxnSpPr/>
          <p:nvPr/>
        </p:nvCxnSpPr>
        <p:spPr>
          <a:xfrm>
            <a:off x="4039339" y="1535837"/>
            <a:ext cx="22016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9AEB20-9AAF-4D29-A39B-3D3C7864B724}"/>
              </a:ext>
            </a:extLst>
          </p:cNvPr>
          <p:cNvCxnSpPr/>
          <p:nvPr/>
        </p:nvCxnSpPr>
        <p:spPr>
          <a:xfrm flipH="1">
            <a:off x="6241002" y="1535837"/>
            <a:ext cx="488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5E37280-F63D-4FFB-ACFA-C6B0E81ED49A}"/>
              </a:ext>
            </a:extLst>
          </p:cNvPr>
          <p:cNvSpPr txBox="1"/>
          <p:nvPr/>
        </p:nvSpPr>
        <p:spPr>
          <a:xfrm>
            <a:off x="6667130" y="1351171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0xFE000000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9DE607-CDFE-4C52-9254-F5F8023F797F}"/>
              </a:ext>
            </a:extLst>
          </p:cNvPr>
          <p:cNvSpPr txBox="1"/>
          <p:nvPr/>
        </p:nvSpPr>
        <p:spPr>
          <a:xfrm>
            <a:off x="4039339" y="1115913"/>
            <a:ext cx="220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more devices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5E5D865-47AE-4BA7-AE09-83C4955F2D54}"/>
              </a:ext>
            </a:extLst>
          </p:cNvPr>
          <p:cNvCxnSpPr/>
          <p:nvPr/>
        </p:nvCxnSpPr>
        <p:spPr>
          <a:xfrm flipH="1">
            <a:off x="6241000" y="1065320"/>
            <a:ext cx="488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503B688-66E6-4F2C-A30F-E437733EC1AF}"/>
              </a:ext>
            </a:extLst>
          </p:cNvPr>
          <p:cNvSpPr txBox="1"/>
          <p:nvPr/>
        </p:nvSpPr>
        <p:spPr>
          <a:xfrm>
            <a:off x="6667128" y="880654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4G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74E1942-FFCF-4AFD-B1D0-12DAF5DEF176}"/>
              </a:ext>
            </a:extLst>
          </p:cNvPr>
          <p:cNvCxnSpPr/>
          <p:nvPr/>
        </p:nvCxnSpPr>
        <p:spPr>
          <a:xfrm flipH="1">
            <a:off x="6241000" y="6285390"/>
            <a:ext cx="488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8768A8D-6144-43F7-8E09-CC20AB65F5A6}"/>
              </a:ext>
            </a:extLst>
          </p:cNvPr>
          <p:cNvSpPr txBox="1"/>
          <p:nvPr/>
        </p:nvSpPr>
        <p:spPr>
          <a:xfrm>
            <a:off x="6667128" y="6100724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16765CC-FC70-48E9-A9A1-7E7B8538FA41}"/>
              </a:ext>
            </a:extLst>
          </p:cNvPr>
          <p:cNvSpPr txBox="1"/>
          <p:nvPr/>
        </p:nvSpPr>
        <p:spPr>
          <a:xfrm>
            <a:off x="2907437" y="2419944"/>
            <a:ext cx="11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PHYSTOP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97F5EAA-82A3-41E7-B95D-38C852F18863}"/>
              </a:ext>
            </a:extLst>
          </p:cNvPr>
          <p:cNvSpPr txBox="1"/>
          <p:nvPr/>
        </p:nvSpPr>
        <p:spPr>
          <a:xfrm>
            <a:off x="2831976" y="1346048"/>
            <a:ext cx="124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10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69BCFA-7395-4F18-9A41-BD7C68500491}"/>
              </a:ext>
            </a:extLst>
          </p:cNvPr>
          <p:cNvSpPr/>
          <p:nvPr/>
        </p:nvSpPr>
        <p:spPr>
          <a:xfrm>
            <a:off x="2068497" y="785674"/>
            <a:ext cx="7066625" cy="3329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0390C49-A105-4B9D-B0A9-25C522C55CD1}"/>
              </a:ext>
            </a:extLst>
          </p:cNvPr>
          <p:cNvCxnSpPr/>
          <p:nvPr/>
        </p:nvCxnSpPr>
        <p:spPr>
          <a:xfrm>
            <a:off x="4199138" y="785674"/>
            <a:ext cx="0" cy="332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CEF37B-81CF-4542-99B4-FBA68B511977}"/>
              </a:ext>
            </a:extLst>
          </p:cNvPr>
          <p:cNvCxnSpPr/>
          <p:nvPr/>
        </p:nvCxnSpPr>
        <p:spPr>
          <a:xfrm>
            <a:off x="6446668" y="785674"/>
            <a:ext cx="0" cy="332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9522B85-ABB1-48CF-9283-1774BAF0F94E}"/>
              </a:ext>
            </a:extLst>
          </p:cNvPr>
          <p:cNvSpPr txBox="1"/>
          <p:nvPr/>
        </p:nvSpPr>
        <p:spPr>
          <a:xfrm>
            <a:off x="8922055" y="458110"/>
            <a:ext cx="1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1CD9FB-571B-4828-AD5F-3DC666015CED}"/>
              </a:ext>
            </a:extLst>
          </p:cNvPr>
          <p:cNvSpPr txBox="1"/>
          <p:nvPr/>
        </p:nvSpPr>
        <p:spPr>
          <a:xfrm>
            <a:off x="6365295" y="458110"/>
            <a:ext cx="4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87D640-03A1-4373-B77C-E9CC32348201}"/>
              </a:ext>
            </a:extLst>
          </p:cNvPr>
          <p:cNvSpPr txBox="1"/>
          <p:nvPr/>
        </p:nvSpPr>
        <p:spPr>
          <a:xfrm>
            <a:off x="6078245" y="458110"/>
            <a:ext cx="4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2F05F6-28E8-45FF-802B-59D13D8727FB}"/>
              </a:ext>
            </a:extLst>
          </p:cNvPr>
          <p:cNvSpPr txBox="1"/>
          <p:nvPr/>
        </p:nvSpPr>
        <p:spPr>
          <a:xfrm>
            <a:off x="3855877" y="458110"/>
            <a:ext cx="4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1A18A6-6F47-4C88-AD99-88CD9D90C960}"/>
              </a:ext>
            </a:extLst>
          </p:cNvPr>
          <p:cNvSpPr txBox="1"/>
          <p:nvPr/>
        </p:nvSpPr>
        <p:spPr>
          <a:xfrm>
            <a:off x="4142927" y="460330"/>
            <a:ext cx="4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93B1A4-D9F7-4735-B7B4-AEA1C2D4CD13}"/>
              </a:ext>
            </a:extLst>
          </p:cNvPr>
          <p:cNvSpPr txBox="1"/>
          <p:nvPr/>
        </p:nvSpPr>
        <p:spPr>
          <a:xfrm>
            <a:off x="1990088" y="458110"/>
            <a:ext cx="4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83559C-7EB9-4D74-9ECA-77B42079A87D}"/>
              </a:ext>
            </a:extLst>
          </p:cNvPr>
          <p:cNvSpPr txBox="1"/>
          <p:nvPr/>
        </p:nvSpPr>
        <p:spPr>
          <a:xfrm>
            <a:off x="2068496" y="762572"/>
            <a:ext cx="213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PDX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DFA09B-9C83-4532-A4CF-4C9ACDFD8ECB}"/>
              </a:ext>
            </a:extLst>
          </p:cNvPr>
          <p:cNvSpPr txBox="1"/>
          <p:nvPr/>
        </p:nvSpPr>
        <p:spPr>
          <a:xfrm>
            <a:off x="4212456" y="767464"/>
            <a:ext cx="22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PTX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42FCA1-FB09-44F0-8E25-10F836C06E91}"/>
              </a:ext>
            </a:extLst>
          </p:cNvPr>
          <p:cNvSpPr txBox="1"/>
          <p:nvPr/>
        </p:nvSpPr>
        <p:spPr>
          <a:xfrm>
            <a:off x="6442218" y="763536"/>
            <a:ext cx="26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offset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287921-B17A-4826-A617-5E0970E4AD88}"/>
              </a:ext>
            </a:extLst>
          </p:cNvPr>
          <p:cNvSpPr/>
          <p:nvPr/>
        </p:nvSpPr>
        <p:spPr>
          <a:xfrm>
            <a:off x="2271211" y="2405849"/>
            <a:ext cx="1661598" cy="32758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FC288E-9A93-4E4F-9113-313BAD6317FD}"/>
              </a:ext>
            </a:extLst>
          </p:cNvPr>
          <p:cNvSpPr txBox="1"/>
          <p:nvPr/>
        </p:nvSpPr>
        <p:spPr>
          <a:xfrm>
            <a:off x="2529400" y="5681709"/>
            <a:ext cx="1145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page directory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990FE9C-CDA1-416E-AD3A-76396E4BC2F2}"/>
              </a:ext>
            </a:extLst>
          </p:cNvPr>
          <p:cNvSpPr txBox="1"/>
          <p:nvPr/>
        </p:nvSpPr>
        <p:spPr>
          <a:xfrm>
            <a:off x="2271211" y="3429000"/>
            <a:ext cx="1661598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Page table</a:t>
            </a:r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13A9F46-F02D-40EE-AE97-7981C133A4DE}"/>
              </a:ext>
            </a:extLst>
          </p:cNvPr>
          <p:cNvCxnSpPr>
            <a:stCxn id="12" idx="2"/>
            <a:endCxn id="22" idx="1"/>
          </p:cNvCxnSpPr>
          <p:nvPr/>
        </p:nvCxnSpPr>
        <p:spPr>
          <a:xfrm rot="5400000">
            <a:off x="1461633" y="1941483"/>
            <a:ext cx="2481762" cy="862605"/>
          </a:xfrm>
          <a:prstGeom prst="bentConnector4">
            <a:avLst>
              <a:gd name="adj1" fmla="val 46280"/>
              <a:gd name="adj2" fmla="val 1748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7178BC5-C7D4-4972-A773-0B1D2E7DFF16}"/>
              </a:ext>
            </a:extLst>
          </p:cNvPr>
          <p:cNvSpPr/>
          <p:nvPr/>
        </p:nvSpPr>
        <p:spPr>
          <a:xfrm>
            <a:off x="5171253" y="1855433"/>
            <a:ext cx="1661598" cy="32758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205F0E6-DBE4-4FD0-BA87-A5C0628F762A}"/>
              </a:ext>
            </a:extLst>
          </p:cNvPr>
          <p:cNvSpPr txBox="1"/>
          <p:nvPr/>
        </p:nvSpPr>
        <p:spPr>
          <a:xfrm>
            <a:off x="5416126" y="5221809"/>
            <a:ext cx="1145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page table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A9DBBCE-0103-4038-965E-E9C1BFB7EF53}"/>
              </a:ext>
            </a:extLst>
          </p:cNvPr>
          <p:cNvSpPr txBox="1"/>
          <p:nvPr/>
        </p:nvSpPr>
        <p:spPr>
          <a:xfrm>
            <a:off x="5171253" y="2691245"/>
            <a:ext cx="1661598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physical</a:t>
            </a:r>
            <a:r>
              <a:rPr lang="en-US" altLang="zh-CN" dirty="0"/>
              <a:t> </a:t>
            </a:r>
            <a:r>
              <a:rPr lang="en-US" altLang="zh-CN" sz="1400" dirty="0"/>
              <a:t>address</a:t>
            </a:r>
            <a:endParaRPr lang="zh-CN" altLang="en-US" dirty="0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3C27BF32-B3D2-4599-9E6F-D2C28DE84FDE}"/>
              </a:ext>
            </a:extLst>
          </p:cNvPr>
          <p:cNvCxnSpPr>
            <a:stCxn id="13" idx="2"/>
            <a:endCxn id="36" idx="1"/>
          </p:cNvCxnSpPr>
          <p:nvPr/>
        </p:nvCxnSpPr>
        <p:spPr>
          <a:xfrm rot="5400000">
            <a:off x="4376409" y="1931640"/>
            <a:ext cx="1739115" cy="149426"/>
          </a:xfrm>
          <a:prstGeom prst="bentConnector4">
            <a:avLst>
              <a:gd name="adj1" fmla="val 24272"/>
              <a:gd name="adj2" fmla="val 47280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57B8BC8-A720-4016-BF42-2C469F75F68E}"/>
              </a:ext>
            </a:extLst>
          </p:cNvPr>
          <p:cNvSpPr/>
          <p:nvPr/>
        </p:nvSpPr>
        <p:spPr>
          <a:xfrm>
            <a:off x="7310220" y="2770347"/>
            <a:ext cx="239694" cy="23969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形 39">
            <a:extLst>
              <a:ext uri="{FF2B5EF4-FFF2-40B4-BE49-F238E27FC236}">
                <a16:creationId xmlns:a16="http://schemas.microsoft.com/office/drawing/2014/main" id="{CC1FD562-0FE8-427E-8D0E-3862394B821F}"/>
              </a:ext>
            </a:extLst>
          </p:cNvPr>
          <p:cNvSpPr/>
          <p:nvPr/>
        </p:nvSpPr>
        <p:spPr>
          <a:xfrm>
            <a:off x="7310220" y="2756064"/>
            <a:ext cx="239694" cy="239694"/>
          </a:xfrm>
          <a:prstGeom prst="plus">
            <a:avLst>
              <a:gd name="adj" fmla="val 498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BD86EAA-1B93-4182-BE0A-D2875AF67695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6832851" y="2875911"/>
            <a:ext cx="4773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37CEE7B-2243-40CE-BFF3-396665AD4246}"/>
              </a:ext>
            </a:extLst>
          </p:cNvPr>
          <p:cNvCxnSpPr>
            <a:stCxn id="14" idx="2"/>
            <a:endCxn id="40" idx="0"/>
          </p:cNvCxnSpPr>
          <p:nvPr/>
        </p:nvCxnSpPr>
        <p:spPr>
          <a:xfrm rot="5400000">
            <a:off x="6797771" y="1765165"/>
            <a:ext cx="1623196" cy="35860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0305DE9-0C43-4262-8653-17661B355D56}"/>
              </a:ext>
            </a:extLst>
          </p:cNvPr>
          <p:cNvSpPr/>
          <p:nvPr/>
        </p:nvSpPr>
        <p:spPr>
          <a:xfrm>
            <a:off x="8494449" y="1545169"/>
            <a:ext cx="1661597" cy="41369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8B6C63C-A065-4253-B920-BE79438F2EA0}"/>
              </a:ext>
            </a:extLst>
          </p:cNvPr>
          <p:cNvSpPr/>
          <p:nvPr/>
        </p:nvSpPr>
        <p:spPr>
          <a:xfrm>
            <a:off x="5171253" y="4946627"/>
            <a:ext cx="166159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9712EC1A-05FA-4899-B21B-3B3E83225B22}"/>
              </a:ext>
            </a:extLst>
          </p:cNvPr>
          <p:cNvCxnSpPr>
            <a:stCxn id="22" idx="3"/>
            <a:endCxn id="63" idx="1"/>
          </p:cNvCxnSpPr>
          <p:nvPr/>
        </p:nvCxnSpPr>
        <p:spPr>
          <a:xfrm>
            <a:off x="3932809" y="3613666"/>
            <a:ext cx="1238444" cy="15176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6841C05D-705D-450B-A47D-AE8D69986200}"/>
              </a:ext>
            </a:extLst>
          </p:cNvPr>
          <p:cNvSpPr/>
          <p:nvPr/>
        </p:nvSpPr>
        <p:spPr>
          <a:xfrm>
            <a:off x="8494449" y="3346882"/>
            <a:ext cx="1661598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6FEEE096-462D-48A6-ACD5-1DB39E9AC556}"/>
              </a:ext>
            </a:extLst>
          </p:cNvPr>
          <p:cNvCxnSpPr>
            <a:stCxn id="40" idx="3"/>
            <a:endCxn id="78" idx="1"/>
          </p:cNvCxnSpPr>
          <p:nvPr/>
        </p:nvCxnSpPr>
        <p:spPr>
          <a:xfrm>
            <a:off x="7549914" y="2875911"/>
            <a:ext cx="944535" cy="6556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1E728FC-261E-4B54-A7AD-11CC2121072B}"/>
              </a:ext>
            </a:extLst>
          </p:cNvPr>
          <p:cNvSpPr txBox="1"/>
          <p:nvPr/>
        </p:nvSpPr>
        <p:spPr>
          <a:xfrm>
            <a:off x="8752637" y="5681709"/>
            <a:ext cx="1145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physical memory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C19B3F8-4889-40A2-9FE6-CDF6CFBDCAE5}"/>
              </a:ext>
            </a:extLst>
          </p:cNvPr>
          <p:cNvSpPr txBox="1"/>
          <p:nvPr/>
        </p:nvSpPr>
        <p:spPr>
          <a:xfrm>
            <a:off x="781979" y="624072"/>
            <a:ext cx="148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virtual address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401880C-4FE6-4352-B7DE-528E0927985B}"/>
              </a:ext>
            </a:extLst>
          </p:cNvPr>
          <p:cNvSpPr txBox="1"/>
          <p:nvPr/>
        </p:nvSpPr>
        <p:spPr>
          <a:xfrm>
            <a:off x="571136" y="4120147"/>
            <a:ext cx="114522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CR3</a:t>
            </a:r>
            <a:endParaRPr lang="zh-CN" altLang="en-US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E3973BE-69AA-4882-AAB6-18A08A8D3118}"/>
              </a:ext>
            </a:extLst>
          </p:cNvPr>
          <p:cNvCxnSpPr>
            <a:cxnSpLocks/>
            <a:stCxn id="84" idx="3"/>
            <a:endCxn id="87" idx="1"/>
          </p:cNvCxnSpPr>
          <p:nvPr/>
        </p:nvCxnSpPr>
        <p:spPr>
          <a:xfrm>
            <a:off x="1716356" y="4304813"/>
            <a:ext cx="548194" cy="1330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822D5A5E-FC92-48C6-815B-C90FD6F52FA1}"/>
              </a:ext>
            </a:extLst>
          </p:cNvPr>
          <p:cNvSpPr/>
          <p:nvPr/>
        </p:nvSpPr>
        <p:spPr>
          <a:xfrm>
            <a:off x="2264550" y="5450876"/>
            <a:ext cx="166159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9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136</Words>
  <Application>Microsoft Office PowerPoint</Application>
  <PresentationFormat>宽屏</PresentationFormat>
  <Paragraphs>85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 pu</dc:creator>
  <cp:lastModifiedBy>pu pu</cp:lastModifiedBy>
  <cp:revision>25</cp:revision>
  <dcterms:created xsi:type="dcterms:W3CDTF">2019-05-01T01:19:43Z</dcterms:created>
  <dcterms:modified xsi:type="dcterms:W3CDTF">2019-05-10T02:32:43Z</dcterms:modified>
</cp:coreProperties>
</file>