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9" r:id="rId4"/>
    <p:sldId id="260" r:id="rId5"/>
    <p:sldId id="257" r:id="rId6"/>
    <p:sldId id="258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D9450-17ED-455D-8E8C-06E25EFBE92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EF95D-58E5-47F0-9C52-061E93A913B0}">
      <dgm:prSet phldrT="[Text]"/>
      <dgm:spPr/>
      <dgm:t>
        <a:bodyPr/>
        <a:lstStyle/>
        <a:p>
          <a:r>
            <a:rPr lang="en-US" b="1" dirty="0" smtClean="0"/>
            <a:t>Application by customer for specific type of loan</a:t>
          </a:r>
          <a:endParaRPr lang="en-US" b="1" dirty="0"/>
        </a:p>
      </dgm:t>
    </dgm:pt>
    <dgm:pt modelId="{186E542A-2A7E-4A25-89BA-3708F6FE5121}" type="parTrans" cxnId="{886C3DAD-2D40-4909-9F9B-F37B00AB2AE4}">
      <dgm:prSet/>
      <dgm:spPr/>
      <dgm:t>
        <a:bodyPr/>
        <a:lstStyle/>
        <a:p>
          <a:endParaRPr lang="en-US" b="1"/>
        </a:p>
      </dgm:t>
    </dgm:pt>
    <dgm:pt modelId="{2843A4ED-7652-4B3B-8003-2B493B43B6DD}" type="sibTrans" cxnId="{886C3DAD-2D40-4909-9F9B-F37B00AB2AE4}">
      <dgm:prSet/>
      <dgm:spPr/>
      <dgm:t>
        <a:bodyPr/>
        <a:lstStyle/>
        <a:p>
          <a:endParaRPr lang="en-US" b="1"/>
        </a:p>
      </dgm:t>
    </dgm:pt>
    <dgm:pt modelId="{5DAFDFE2-6124-4193-AFC6-9CA074C995D9}">
      <dgm:prSet phldrT="[Text]"/>
      <dgm:spPr/>
      <dgm:t>
        <a:bodyPr/>
        <a:lstStyle/>
        <a:p>
          <a:r>
            <a:rPr lang="en-US" b="1" dirty="0" smtClean="0"/>
            <a:t>Credit assessment of the customer by bank (using scorecards / external rating like CIBIL )</a:t>
          </a:r>
          <a:endParaRPr lang="en-US" b="1" dirty="0"/>
        </a:p>
      </dgm:t>
    </dgm:pt>
    <dgm:pt modelId="{D1100EFD-5A05-40FB-9008-EE95E5196ACE}" type="parTrans" cxnId="{F5BEEAA3-5339-411C-B6A7-C07A0A936496}">
      <dgm:prSet/>
      <dgm:spPr/>
      <dgm:t>
        <a:bodyPr/>
        <a:lstStyle/>
        <a:p>
          <a:endParaRPr lang="en-US" b="1"/>
        </a:p>
      </dgm:t>
    </dgm:pt>
    <dgm:pt modelId="{E8BBFEA8-30EF-4FCA-8014-94E0C9CDE612}" type="sibTrans" cxnId="{F5BEEAA3-5339-411C-B6A7-C07A0A936496}">
      <dgm:prSet/>
      <dgm:spPr/>
      <dgm:t>
        <a:bodyPr/>
        <a:lstStyle/>
        <a:p>
          <a:endParaRPr lang="en-US" b="1"/>
        </a:p>
      </dgm:t>
    </dgm:pt>
    <dgm:pt modelId="{D1CD43AA-0B7D-4A57-AA5C-EE4E7897B8A5}">
      <dgm:prSet phldrT="[Text]"/>
      <dgm:spPr/>
      <dgm:t>
        <a:bodyPr/>
        <a:lstStyle/>
        <a:p>
          <a:r>
            <a:rPr lang="en-US" b="1" dirty="0" smtClean="0"/>
            <a:t>Generation of PD and CRR for the specific customer by the RM </a:t>
          </a:r>
          <a:endParaRPr lang="en-US" b="1" dirty="0"/>
        </a:p>
      </dgm:t>
    </dgm:pt>
    <dgm:pt modelId="{79D9F798-CB44-49DA-B424-76E11A856BEB}" type="parTrans" cxnId="{B1C6D243-D8DE-4B15-ACD1-C5E8A5628684}">
      <dgm:prSet/>
      <dgm:spPr/>
      <dgm:t>
        <a:bodyPr/>
        <a:lstStyle/>
        <a:p>
          <a:endParaRPr lang="en-US" b="1"/>
        </a:p>
      </dgm:t>
    </dgm:pt>
    <dgm:pt modelId="{10419583-6CA6-41A7-9F08-E2694DFEA956}" type="sibTrans" cxnId="{B1C6D243-D8DE-4B15-ACD1-C5E8A5628684}">
      <dgm:prSet/>
      <dgm:spPr/>
      <dgm:t>
        <a:bodyPr/>
        <a:lstStyle/>
        <a:p>
          <a:endParaRPr lang="en-US" b="1"/>
        </a:p>
      </dgm:t>
    </dgm:pt>
    <dgm:pt modelId="{41891B82-BF8A-4AAF-80E5-992BB1B64496}">
      <dgm:prSet/>
      <dgm:spPr/>
      <dgm:t>
        <a:bodyPr/>
        <a:lstStyle/>
        <a:p>
          <a:r>
            <a:rPr lang="en-US" b="1" dirty="0" smtClean="0"/>
            <a:t>Pricing of the loan (fixing percentage of interest , limit , duration </a:t>
          </a:r>
          <a:r>
            <a:rPr lang="en-US" b="1" dirty="0" err="1" smtClean="0"/>
            <a:t>etc</a:t>
          </a:r>
          <a:r>
            <a:rPr lang="en-US" b="1" dirty="0" smtClean="0"/>
            <a:t>)</a:t>
          </a:r>
          <a:endParaRPr lang="en-US" b="1" dirty="0"/>
        </a:p>
      </dgm:t>
    </dgm:pt>
    <dgm:pt modelId="{3664798F-8781-4AC6-81EE-3CEE26351565}" type="parTrans" cxnId="{FA1F317F-F1ED-41AF-BADA-5E07F2368664}">
      <dgm:prSet/>
      <dgm:spPr/>
      <dgm:t>
        <a:bodyPr/>
        <a:lstStyle/>
        <a:p>
          <a:endParaRPr lang="en-US" b="1"/>
        </a:p>
      </dgm:t>
    </dgm:pt>
    <dgm:pt modelId="{345A1400-8739-40DC-AF3D-765BC91C1C0E}" type="sibTrans" cxnId="{FA1F317F-F1ED-41AF-BADA-5E07F2368664}">
      <dgm:prSet/>
      <dgm:spPr/>
      <dgm:t>
        <a:bodyPr/>
        <a:lstStyle/>
        <a:p>
          <a:endParaRPr lang="en-US" b="1"/>
        </a:p>
      </dgm:t>
    </dgm:pt>
    <dgm:pt modelId="{77533AF8-56AD-4F43-BE39-E967D3C78EA4}">
      <dgm:prSet/>
      <dgm:spPr/>
      <dgm:t>
        <a:bodyPr/>
        <a:lstStyle/>
        <a:p>
          <a:r>
            <a:rPr lang="en-US" b="1" dirty="0" smtClean="0"/>
            <a:t>Approval of loan disbursement by the RM  </a:t>
          </a:r>
          <a:endParaRPr lang="en-US" b="1" dirty="0"/>
        </a:p>
      </dgm:t>
    </dgm:pt>
    <dgm:pt modelId="{22A7DED4-8481-4C6E-89E8-31D7097EF8D4}" type="parTrans" cxnId="{E2715338-0715-400B-9A6E-C85603D02986}">
      <dgm:prSet/>
      <dgm:spPr/>
      <dgm:t>
        <a:bodyPr/>
        <a:lstStyle/>
        <a:p>
          <a:endParaRPr lang="en-US" b="1"/>
        </a:p>
      </dgm:t>
    </dgm:pt>
    <dgm:pt modelId="{95177E79-A9E7-4456-A94A-B20EFFA5F1B3}" type="sibTrans" cxnId="{E2715338-0715-400B-9A6E-C85603D02986}">
      <dgm:prSet/>
      <dgm:spPr/>
      <dgm:t>
        <a:bodyPr/>
        <a:lstStyle/>
        <a:p>
          <a:endParaRPr lang="en-US" b="1"/>
        </a:p>
      </dgm:t>
    </dgm:pt>
    <dgm:pt modelId="{B578CBCE-FF0B-4E7C-83E6-18085D93CB99}">
      <dgm:prSet/>
      <dgm:spPr/>
      <dgm:t>
        <a:bodyPr/>
        <a:lstStyle/>
        <a:p>
          <a:r>
            <a:rPr lang="en-US" b="1" dirty="0" smtClean="0"/>
            <a:t>Periodic review , CRM , Loan Management</a:t>
          </a:r>
          <a:endParaRPr lang="en-US" b="1" dirty="0"/>
        </a:p>
      </dgm:t>
    </dgm:pt>
    <dgm:pt modelId="{959A184C-343C-449F-BAF8-211AAD9BE705}" type="parTrans" cxnId="{8BFE5FB4-8D64-4DFD-91B9-A5926FB476F9}">
      <dgm:prSet/>
      <dgm:spPr/>
      <dgm:t>
        <a:bodyPr/>
        <a:lstStyle/>
        <a:p>
          <a:endParaRPr lang="en-US" b="1"/>
        </a:p>
      </dgm:t>
    </dgm:pt>
    <dgm:pt modelId="{B0AE1171-1DC0-4529-ADD2-CAEE45756CAB}" type="sibTrans" cxnId="{8BFE5FB4-8D64-4DFD-91B9-A5926FB476F9}">
      <dgm:prSet/>
      <dgm:spPr/>
      <dgm:t>
        <a:bodyPr/>
        <a:lstStyle/>
        <a:p>
          <a:endParaRPr lang="en-US" b="1"/>
        </a:p>
      </dgm:t>
    </dgm:pt>
    <dgm:pt modelId="{3E94F1FB-1D6C-4803-8364-11D6D99F4856}" type="pres">
      <dgm:prSet presAssocID="{654D9450-17ED-455D-8E8C-06E25EFBE9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46CAC3-03C1-43A7-A921-DFA1159E473C}" type="pres">
      <dgm:prSet presAssocID="{654D9450-17ED-455D-8E8C-06E25EFBE92E}" presName="arrow" presStyleLbl="bgShp" presStyleIdx="0" presStyleCnt="1" custLinFactNeighborY="-2266"/>
      <dgm:spPr>
        <a:ln>
          <a:solidFill>
            <a:schemeClr val="tx1"/>
          </a:solidFill>
        </a:ln>
      </dgm:spPr>
    </dgm:pt>
    <dgm:pt modelId="{6984EB67-9FDD-42EF-B0AD-EA6EEE15BA9C}" type="pres">
      <dgm:prSet presAssocID="{654D9450-17ED-455D-8E8C-06E25EFBE92E}" presName="points" presStyleCnt="0"/>
      <dgm:spPr/>
    </dgm:pt>
    <dgm:pt modelId="{392E89BE-F0BA-4CA0-B51D-0B03D30A1926}" type="pres">
      <dgm:prSet presAssocID="{C3AEF95D-58E5-47F0-9C52-061E93A913B0}" presName="compositeA" presStyleCnt="0"/>
      <dgm:spPr/>
    </dgm:pt>
    <dgm:pt modelId="{8BB688B7-DAB9-4476-95A9-A323D10BF066}" type="pres">
      <dgm:prSet presAssocID="{C3AEF95D-58E5-47F0-9C52-061E93A913B0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54782-186A-4AEE-A42D-454E7E42AC95}" type="pres">
      <dgm:prSet presAssocID="{C3AEF95D-58E5-47F0-9C52-061E93A913B0}" presName="circleA" presStyleLbl="node1" presStyleIdx="0" presStyleCnt="6"/>
      <dgm:spPr/>
    </dgm:pt>
    <dgm:pt modelId="{50F269A2-92A6-436D-942B-9BFE53F693F6}" type="pres">
      <dgm:prSet presAssocID="{C3AEF95D-58E5-47F0-9C52-061E93A913B0}" presName="spaceA" presStyleCnt="0"/>
      <dgm:spPr/>
    </dgm:pt>
    <dgm:pt modelId="{6B665199-25D8-4709-83D8-3B7886A00132}" type="pres">
      <dgm:prSet presAssocID="{2843A4ED-7652-4B3B-8003-2B493B43B6DD}" presName="space" presStyleCnt="0"/>
      <dgm:spPr/>
    </dgm:pt>
    <dgm:pt modelId="{4A05DDE2-863F-46D0-9C7B-1FAF1FE676CD}" type="pres">
      <dgm:prSet presAssocID="{5DAFDFE2-6124-4193-AFC6-9CA074C995D9}" presName="compositeB" presStyleCnt="0"/>
      <dgm:spPr/>
    </dgm:pt>
    <dgm:pt modelId="{CFE1EBCE-A257-487C-8B13-93756B2AE64F}" type="pres">
      <dgm:prSet presAssocID="{5DAFDFE2-6124-4193-AFC6-9CA074C995D9}" presName="textB" presStyleLbl="revTx" presStyleIdx="1" presStyleCnt="6" custScaleX="11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BBF8B-5280-4D17-B2F0-35901532CEAF}" type="pres">
      <dgm:prSet presAssocID="{5DAFDFE2-6124-4193-AFC6-9CA074C995D9}" presName="circleB" presStyleLbl="node1" presStyleIdx="1" presStyleCnt="6"/>
      <dgm:spPr/>
    </dgm:pt>
    <dgm:pt modelId="{F4F6DF6E-FE2B-47A0-A119-83FC13AF267A}" type="pres">
      <dgm:prSet presAssocID="{5DAFDFE2-6124-4193-AFC6-9CA074C995D9}" presName="spaceB" presStyleCnt="0"/>
      <dgm:spPr/>
    </dgm:pt>
    <dgm:pt modelId="{CB078897-95CF-45E3-AF03-EB480A8A2EAA}" type="pres">
      <dgm:prSet presAssocID="{E8BBFEA8-30EF-4FCA-8014-94E0C9CDE612}" presName="space" presStyleCnt="0"/>
      <dgm:spPr/>
    </dgm:pt>
    <dgm:pt modelId="{E22944A7-6361-4753-8D43-875A1FD99B02}" type="pres">
      <dgm:prSet presAssocID="{D1CD43AA-0B7D-4A57-AA5C-EE4E7897B8A5}" presName="compositeA" presStyleCnt="0"/>
      <dgm:spPr/>
    </dgm:pt>
    <dgm:pt modelId="{2C56398F-EF4A-4A29-86A5-26B03C0858C3}" type="pres">
      <dgm:prSet presAssocID="{D1CD43AA-0B7D-4A57-AA5C-EE4E7897B8A5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A9E08-A182-4999-A80B-01A86EA98D8C}" type="pres">
      <dgm:prSet presAssocID="{D1CD43AA-0B7D-4A57-AA5C-EE4E7897B8A5}" presName="circleA" presStyleLbl="node1" presStyleIdx="2" presStyleCnt="6"/>
      <dgm:spPr/>
    </dgm:pt>
    <dgm:pt modelId="{6F07EFA2-DB18-400A-911C-489245C99822}" type="pres">
      <dgm:prSet presAssocID="{D1CD43AA-0B7D-4A57-AA5C-EE4E7897B8A5}" presName="spaceA" presStyleCnt="0"/>
      <dgm:spPr/>
    </dgm:pt>
    <dgm:pt modelId="{0409AD56-BC78-4549-92FF-5922F8069DFE}" type="pres">
      <dgm:prSet presAssocID="{10419583-6CA6-41A7-9F08-E2694DFEA956}" presName="space" presStyleCnt="0"/>
      <dgm:spPr/>
    </dgm:pt>
    <dgm:pt modelId="{876068FA-40C8-4896-B031-D53ED3661BFE}" type="pres">
      <dgm:prSet presAssocID="{41891B82-BF8A-4AAF-80E5-992BB1B64496}" presName="compositeB" presStyleCnt="0"/>
      <dgm:spPr/>
    </dgm:pt>
    <dgm:pt modelId="{C7401D47-81DD-4526-A783-035ABC17EE19}" type="pres">
      <dgm:prSet presAssocID="{41891B82-BF8A-4AAF-80E5-992BB1B64496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2333-9B75-46E0-8B1F-AAACACD382F3}" type="pres">
      <dgm:prSet presAssocID="{41891B82-BF8A-4AAF-80E5-992BB1B64496}" presName="circleB" presStyleLbl="node1" presStyleIdx="3" presStyleCnt="6"/>
      <dgm:spPr/>
    </dgm:pt>
    <dgm:pt modelId="{191D013A-9506-4EB1-A571-7CEBFC7A5780}" type="pres">
      <dgm:prSet presAssocID="{41891B82-BF8A-4AAF-80E5-992BB1B64496}" presName="spaceB" presStyleCnt="0"/>
      <dgm:spPr/>
    </dgm:pt>
    <dgm:pt modelId="{7DD22F7F-A1AA-4D36-B2A9-F60E108DA88C}" type="pres">
      <dgm:prSet presAssocID="{345A1400-8739-40DC-AF3D-765BC91C1C0E}" presName="space" presStyleCnt="0"/>
      <dgm:spPr/>
    </dgm:pt>
    <dgm:pt modelId="{8B339930-2AAC-4BDB-BDD8-37F63C9EE328}" type="pres">
      <dgm:prSet presAssocID="{77533AF8-56AD-4F43-BE39-E967D3C78EA4}" presName="compositeA" presStyleCnt="0"/>
      <dgm:spPr/>
    </dgm:pt>
    <dgm:pt modelId="{289132C7-30AF-47E8-82A1-DBD6E711DE3D}" type="pres">
      <dgm:prSet presAssocID="{77533AF8-56AD-4F43-BE39-E967D3C78EA4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C9EB1-F1F0-4278-84BD-CEFAE346D004}" type="pres">
      <dgm:prSet presAssocID="{77533AF8-56AD-4F43-BE39-E967D3C78EA4}" presName="circleA" presStyleLbl="node1" presStyleIdx="4" presStyleCnt="6"/>
      <dgm:spPr/>
    </dgm:pt>
    <dgm:pt modelId="{1B3DA784-8D2A-4E00-A160-67E2A00F8FAC}" type="pres">
      <dgm:prSet presAssocID="{77533AF8-56AD-4F43-BE39-E967D3C78EA4}" presName="spaceA" presStyleCnt="0"/>
      <dgm:spPr/>
    </dgm:pt>
    <dgm:pt modelId="{09C9A46A-14C6-41B3-BD57-BEC2712E6B37}" type="pres">
      <dgm:prSet presAssocID="{95177E79-A9E7-4456-A94A-B20EFFA5F1B3}" presName="space" presStyleCnt="0"/>
      <dgm:spPr/>
    </dgm:pt>
    <dgm:pt modelId="{B7330D40-F66E-4D6B-9D65-A426101E8A0A}" type="pres">
      <dgm:prSet presAssocID="{B578CBCE-FF0B-4E7C-83E6-18085D93CB99}" presName="compositeB" presStyleCnt="0"/>
      <dgm:spPr/>
    </dgm:pt>
    <dgm:pt modelId="{F43D4498-6234-43F0-8CDA-1F494607E883}" type="pres">
      <dgm:prSet presAssocID="{B578CBCE-FF0B-4E7C-83E6-18085D93CB99}" presName="textB" presStyleLbl="revTx" presStyleIdx="5" presStyleCnt="6" custScaleX="122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BEB4E-C245-4934-BC62-BE083EACB75F}" type="pres">
      <dgm:prSet presAssocID="{B578CBCE-FF0B-4E7C-83E6-18085D93CB99}" presName="circleB" presStyleLbl="node1" presStyleIdx="5" presStyleCnt="6"/>
      <dgm:spPr/>
    </dgm:pt>
    <dgm:pt modelId="{B5E1679F-EACB-4C22-B0F9-A4E6C198C52B}" type="pres">
      <dgm:prSet presAssocID="{B578CBCE-FF0B-4E7C-83E6-18085D93CB99}" presName="spaceB" presStyleCnt="0"/>
      <dgm:spPr/>
    </dgm:pt>
  </dgm:ptLst>
  <dgm:cxnLst>
    <dgm:cxn modelId="{F5BEEAA3-5339-411C-B6A7-C07A0A936496}" srcId="{654D9450-17ED-455D-8E8C-06E25EFBE92E}" destId="{5DAFDFE2-6124-4193-AFC6-9CA074C995D9}" srcOrd="1" destOrd="0" parTransId="{D1100EFD-5A05-40FB-9008-EE95E5196ACE}" sibTransId="{E8BBFEA8-30EF-4FCA-8014-94E0C9CDE612}"/>
    <dgm:cxn modelId="{FA1F317F-F1ED-41AF-BADA-5E07F2368664}" srcId="{654D9450-17ED-455D-8E8C-06E25EFBE92E}" destId="{41891B82-BF8A-4AAF-80E5-992BB1B64496}" srcOrd="3" destOrd="0" parTransId="{3664798F-8781-4AC6-81EE-3CEE26351565}" sibTransId="{345A1400-8739-40DC-AF3D-765BC91C1C0E}"/>
    <dgm:cxn modelId="{B1C6D243-D8DE-4B15-ACD1-C5E8A5628684}" srcId="{654D9450-17ED-455D-8E8C-06E25EFBE92E}" destId="{D1CD43AA-0B7D-4A57-AA5C-EE4E7897B8A5}" srcOrd="2" destOrd="0" parTransId="{79D9F798-CB44-49DA-B424-76E11A856BEB}" sibTransId="{10419583-6CA6-41A7-9F08-E2694DFEA956}"/>
    <dgm:cxn modelId="{51D881E4-D8CC-47DB-A742-A20035971CD7}" type="presOf" srcId="{654D9450-17ED-455D-8E8C-06E25EFBE92E}" destId="{3E94F1FB-1D6C-4803-8364-11D6D99F4856}" srcOrd="0" destOrd="0" presId="urn:microsoft.com/office/officeart/2005/8/layout/hProcess11"/>
    <dgm:cxn modelId="{8F05DAF7-094A-4572-9C75-4D147997C01D}" type="presOf" srcId="{41891B82-BF8A-4AAF-80E5-992BB1B64496}" destId="{C7401D47-81DD-4526-A783-035ABC17EE19}" srcOrd="0" destOrd="0" presId="urn:microsoft.com/office/officeart/2005/8/layout/hProcess11"/>
    <dgm:cxn modelId="{8BFE5FB4-8D64-4DFD-91B9-A5926FB476F9}" srcId="{654D9450-17ED-455D-8E8C-06E25EFBE92E}" destId="{B578CBCE-FF0B-4E7C-83E6-18085D93CB99}" srcOrd="5" destOrd="0" parTransId="{959A184C-343C-449F-BAF8-211AAD9BE705}" sibTransId="{B0AE1171-1DC0-4529-ADD2-CAEE45756CAB}"/>
    <dgm:cxn modelId="{0EEFFCC8-9F9C-45CF-8018-17549C01D98E}" type="presOf" srcId="{C3AEF95D-58E5-47F0-9C52-061E93A913B0}" destId="{8BB688B7-DAB9-4476-95A9-A323D10BF066}" srcOrd="0" destOrd="0" presId="urn:microsoft.com/office/officeart/2005/8/layout/hProcess11"/>
    <dgm:cxn modelId="{4075E810-21C7-499C-8188-C611177C5321}" type="presOf" srcId="{D1CD43AA-0B7D-4A57-AA5C-EE4E7897B8A5}" destId="{2C56398F-EF4A-4A29-86A5-26B03C0858C3}" srcOrd="0" destOrd="0" presId="urn:microsoft.com/office/officeart/2005/8/layout/hProcess11"/>
    <dgm:cxn modelId="{7AD51B7F-22D0-4133-89F0-FA7DC9A7F7C3}" type="presOf" srcId="{77533AF8-56AD-4F43-BE39-E967D3C78EA4}" destId="{289132C7-30AF-47E8-82A1-DBD6E711DE3D}" srcOrd="0" destOrd="0" presId="urn:microsoft.com/office/officeart/2005/8/layout/hProcess11"/>
    <dgm:cxn modelId="{7F8C6487-6FE8-4ADD-A908-CD5AFA82E990}" type="presOf" srcId="{B578CBCE-FF0B-4E7C-83E6-18085D93CB99}" destId="{F43D4498-6234-43F0-8CDA-1F494607E883}" srcOrd="0" destOrd="0" presId="urn:microsoft.com/office/officeart/2005/8/layout/hProcess11"/>
    <dgm:cxn modelId="{E2715338-0715-400B-9A6E-C85603D02986}" srcId="{654D9450-17ED-455D-8E8C-06E25EFBE92E}" destId="{77533AF8-56AD-4F43-BE39-E967D3C78EA4}" srcOrd="4" destOrd="0" parTransId="{22A7DED4-8481-4C6E-89E8-31D7097EF8D4}" sibTransId="{95177E79-A9E7-4456-A94A-B20EFFA5F1B3}"/>
    <dgm:cxn modelId="{886C3DAD-2D40-4909-9F9B-F37B00AB2AE4}" srcId="{654D9450-17ED-455D-8E8C-06E25EFBE92E}" destId="{C3AEF95D-58E5-47F0-9C52-061E93A913B0}" srcOrd="0" destOrd="0" parTransId="{186E542A-2A7E-4A25-89BA-3708F6FE5121}" sibTransId="{2843A4ED-7652-4B3B-8003-2B493B43B6DD}"/>
    <dgm:cxn modelId="{38F5E6E4-BEB8-43A2-A363-9F005A54C917}" type="presOf" srcId="{5DAFDFE2-6124-4193-AFC6-9CA074C995D9}" destId="{CFE1EBCE-A257-487C-8B13-93756B2AE64F}" srcOrd="0" destOrd="0" presId="urn:microsoft.com/office/officeart/2005/8/layout/hProcess11"/>
    <dgm:cxn modelId="{703B41DB-B52B-456E-9384-F5FAB9DD988A}" type="presParOf" srcId="{3E94F1FB-1D6C-4803-8364-11D6D99F4856}" destId="{D946CAC3-03C1-43A7-A921-DFA1159E473C}" srcOrd="0" destOrd="0" presId="urn:microsoft.com/office/officeart/2005/8/layout/hProcess11"/>
    <dgm:cxn modelId="{D9A12EEF-3E77-440B-802A-3B5B8A742E63}" type="presParOf" srcId="{3E94F1FB-1D6C-4803-8364-11D6D99F4856}" destId="{6984EB67-9FDD-42EF-B0AD-EA6EEE15BA9C}" srcOrd="1" destOrd="0" presId="urn:microsoft.com/office/officeart/2005/8/layout/hProcess11"/>
    <dgm:cxn modelId="{A17F15BF-A31D-4922-99A9-7A67AB70FCFB}" type="presParOf" srcId="{6984EB67-9FDD-42EF-B0AD-EA6EEE15BA9C}" destId="{392E89BE-F0BA-4CA0-B51D-0B03D30A1926}" srcOrd="0" destOrd="0" presId="urn:microsoft.com/office/officeart/2005/8/layout/hProcess11"/>
    <dgm:cxn modelId="{50BD83A9-BDC3-4B78-AD73-31ACE7F5B24C}" type="presParOf" srcId="{392E89BE-F0BA-4CA0-B51D-0B03D30A1926}" destId="{8BB688B7-DAB9-4476-95A9-A323D10BF066}" srcOrd="0" destOrd="0" presId="urn:microsoft.com/office/officeart/2005/8/layout/hProcess11"/>
    <dgm:cxn modelId="{DB6D9984-57DE-4873-A27A-77DF3EE1E1A7}" type="presParOf" srcId="{392E89BE-F0BA-4CA0-B51D-0B03D30A1926}" destId="{EAE54782-186A-4AEE-A42D-454E7E42AC95}" srcOrd="1" destOrd="0" presId="urn:microsoft.com/office/officeart/2005/8/layout/hProcess11"/>
    <dgm:cxn modelId="{497706D5-B52C-4EDA-B54D-DB5EDCBAF2AB}" type="presParOf" srcId="{392E89BE-F0BA-4CA0-B51D-0B03D30A1926}" destId="{50F269A2-92A6-436D-942B-9BFE53F693F6}" srcOrd="2" destOrd="0" presId="urn:microsoft.com/office/officeart/2005/8/layout/hProcess11"/>
    <dgm:cxn modelId="{85FFD3CD-0A18-4E59-88B9-EED7529732D8}" type="presParOf" srcId="{6984EB67-9FDD-42EF-B0AD-EA6EEE15BA9C}" destId="{6B665199-25D8-4709-83D8-3B7886A00132}" srcOrd="1" destOrd="0" presId="urn:microsoft.com/office/officeart/2005/8/layout/hProcess11"/>
    <dgm:cxn modelId="{FF7D1576-DF08-4262-8541-440E12B29A78}" type="presParOf" srcId="{6984EB67-9FDD-42EF-B0AD-EA6EEE15BA9C}" destId="{4A05DDE2-863F-46D0-9C7B-1FAF1FE676CD}" srcOrd="2" destOrd="0" presId="urn:microsoft.com/office/officeart/2005/8/layout/hProcess11"/>
    <dgm:cxn modelId="{F2EAB4F5-17A4-4E3D-A32E-D8915818B05A}" type="presParOf" srcId="{4A05DDE2-863F-46D0-9C7B-1FAF1FE676CD}" destId="{CFE1EBCE-A257-487C-8B13-93756B2AE64F}" srcOrd="0" destOrd="0" presId="urn:microsoft.com/office/officeart/2005/8/layout/hProcess11"/>
    <dgm:cxn modelId="{2BA00553-4FED-4848-9F7A-308DF79F0E36}" type="presParOf" srcId="{4A05DDE2-863F-46D0-9C7B-1FAF1FE676CD}" destId="{265BBF8B-5280-4D17-B2F0-35901532CEAF}" srcOrd="1" destOrd="0" presId="urn:microsoft.com/office/officeart/2005/8/layout/hProcess11"/>
    <dgm:cxn modelId="{5C67CE7F-489C-4C21-B95B-F8288F07F909}" type="presParOf" srcId="{4A05DDE2-863F-46D0-9C7B-1FAF1FE676CD}" destId="{F4F6DF6E-FE2B-47A0-A119-83FC13AF267A}" srcOrd="2" destOrd="0" presId="urn:microsoft.com/office/officeart/2005/8/layout/hProcess11"/>
    <dgm:cxn modelId="{F5F64905-3D61-45BA-AB69-33076A0483B3}" type="presParOf" srcId="{6984EB67-9FDD-42EF-B0AD-EA6EEE15BA9C}" destId="{CB078897-95CF-45E3-AF03-EB480A8A2EAA}" srcOrd="3" destOrd="0" presId="urn:microsoft.com/office/officeart/2005/8/layout/hProcess11"/>
    <dgm:cxn modelId="{713116B7-52DC-4268-906D-B60281BFD958}" type="presParOf" srcId="{6984EB67-9FDD-42EF-B0AD-EA6EEE15BA9C}" destId="{E22944A7-6361-4753-8D43-875A1FD99B02}" srcOrd="4" destOrd="0" presId="urn:microsoft.com/office/officeart/2005/8/layout/hProcess11"/>
    <dgm:cxn modelId="{81A5748E-AC66-45D9-A7E3-929BA861F504}" type="presParOf" srcId="{E22944A7-6361-4753-8D43-875A1FD99B02}" destId="{2C56398F-EF4A-4A29-86A5-26B03C0858C3}" srcOrd="0" destOrd="0" presId="urn:microsoft.com/office/officeart/2005/8/layout/hProcess11"/>
    <dgm:cxn modelId="{B4AAA9BB-3F00-4980-A145-36358DE332F3}" type="presParOf" srcId="{E22944A7-6361-4753-8D43-875A1FD99B02}" destId="{B57A9E08-A182-4999-A80B-01A86EA98D8C}" srcOrd="1" destOrd="0" presId="urn:microsoft.com/office/officeart/2005/8/layout/hProcess11"/>
    <dgm:cxn modelId="{C22C76BA-3EC7-420F-A615-F51C74F7F26A}" type="presParOf" srcId="{E22944A7-6361-4753-8D43-875A1FD99B02}" destId="{6F07EFA2-DB18-400A-911C-489245C99822}" srcOrd="2" destOrd="0" presId="urn:microsoft.com/office/officeart/2005/8/layout/hProcess11"/>
    <dgm:cxn modelId="{B04DE6AB-F0D2-4BBD-8632-7061F8C14FE6}" type="presParOf" srcId="{6984EB67-9FDD-42EF-B0AD-EA6EEE15BA9C}" destId="{0409AD56-BC78-4549-92FF-5922F8069DFE}" srcOrd="5" destOrd="0" presId="urn:microsoft.com/office/officeart/2005/8/layout/hProcess11"/>
    <dgm:cxn modelId="{113E17F3-503D-49D9-8336-D00F5942D343}" type="presParOf" srcId="{6984EB67-9FDD-42EF-B0AD-EA6EEE15BA9C}" destId="{876068FA-40C8-4896-B031-D53ED3661BFE}" srcOrd="6" destOrd="0" presId="urn:microsoft.com/office/officeart/2005/8/layout/hProcess11"/>
    <dgm:cxn modelId="{92493013-2C69-49F7-A685-A65E626D4C5D}" type="presParOf" srcId="{876068FA-40C8-4896-B031-D53ED3661BFE}" destId="{C7401D47-81DD-4526-A783-035ABC17EE19}" srcOrd="0" destOrd="0" presId="urn:microsoft.com/office/officeart/2005/8/layout/hProcess11"/>
    <dgm:cxn modelId="{A02C0643-7A76-4063-9038-C4B4551DF341}" type="presParOf" srcId="{876068FA-40C8-4896-B031-D53ED3661BFE}" destId="{E5AF2333-9B75-46E0-8B1F-AAACACD382F3}" srcOrd="1" destOrd="0" presId="urn:microsoft.com/office/officeart/2005/8/layout/hProcess11"/>
    <dgm:cxn modelId="{910D378F-FDD0-4AE8-87AB-64AFD62459D8}" type="presParOf" srcId="{876068FA-40C8-4896-B031-D53ED3661BFE}" destId="{191D013A-9506-4EB1-A571-7CEBFC7A5780}" srcOrd="2" destOrd="0" presId="urn:microsoft.com/office/officeart/2005/8/layout/hProcess11"/>
    <dgm:cxn modelId="{E74AFD2A-7CC7-47F2-B857-51A037404407}" type="presParOf" srcId="{6984EB67-9FDD-42EF-B0AD-EA6EEE15BA9C}" destId="{7DD22F7F-A1AA-4D36-B2A9-F60E108DA88C}" srcOrd="7" destOrd="0" presId="urn:microsoft.com/office/officeart/2005/8/layout/hProcess11"/>
    <dgm:cxn modelId="{04C72DA5-0855-4712-A9F1-8CB634066E14}" type="presParOf" srcId="{6984EB67-9FDD-42EF-B0AD-EA6EEE15BA9C}" destId="{8B339930-2AAC-4BDB-BDD8-37F63C9EE328}" srcOrd="8" destOrd="0" presId="urn:microsoft.com/office/officeart/2005/8/layout/hProcess11"/>
    <dgm:cxn modelId="{13E64F22-85C8-4670-A822-84D30DF5862B}" type="presParOf" srcId="{8B339930-2AAC-4BDB-BDD8-37F63C9EE328}" destId="{289132C7-30AF-47E8-82A1-DBD6E711DE3D}" srcOrd="0" destOrd="0" presId="urn:microsoft.com/office/officeart/2005/8/layout/hProcess11"/>
    <dgm:cxn modelId="{CEFAE7CF-AE92-4BE9-BC10-242E2340EDDC}" type="presParOf" srcId="{8B339930-2AAC-4BDB-BDD8-37F63C9EE328}" destId="{D98C9EB1-F1F0-4278-84BD-CEFAE346D004}" srcOrd="1" destOrd="0" presId="urn:microsoft.com/office/officeart/2005/8/layout/hProcess11"/>
    <dgm:cxn modelId="{F2C2782E-1444-4F83-BEF9-199112FC487E}" type="presParOf" srcId="{8B339930-2AAC-4BDB-BDD8-37F63C9EE328}" destId="{1B3DA784-8D2A-4E00-A160-67E2A00F8FAC}" srcOrd="2" destOrd="0" presId="urn:microsoft.com/office/officeart/2005/8/layout/hProcess11"/>
    <dgm:cxn modelId="{3E64D155-9307-40F9-B72E-8E208F03D359}" type="presParOf" srcId="{6984EB67-9FDD-42EF-B0AD-EA6EEE15BA9C}" destId="{09C9A46A-14C6-41B3-BD57-BEC2712E6B37}" srcOrd="9" destOrd="0" presId="urn:microsoft.com/office/officeart/2005/8/layout/hProcess11"/>
    <dgm:cxn modelId="{299A36A4-3E14-412A-B0CD-0C4F2ADFD624}" type="presParOf" srcId="{6984EB67-9FDD-42EF-B0AD-EA6EEE15BA9C}" destId="{B7330D40-F66E-4D6B-9D65-A426101E8A0A}" srcOrd="10" destOrd="0" presId="urn:microsoft.com/office/officeart/2005/8/layout/hProcess11"/>
    <dgm:cxn modelId="{73FE9B26-9C3B-49E8-A398-C75B0F3FCB8B}" type="presParOf" srcId="{B7330D40-F66E-4D6B-9D65-A426101E8A0A}" destId="{F43D4498-6234-43F0-8CDA-1F494607E883}" srcOrd="0" destOrd="0" presId="urn:microsoft.com/office/officeart/2005/8/layout/hProcess11"/>
    <dgm:cxn modelId="{513D5A1D-3365-4B7E-BB67-541D17AEC888}" type="presParOf" srcId="{B7330D40-F66E-4D6B-9D65-A426101E8A0A}" destId="{289BEB4E-C245-4934-BC62-BE083EACB75F}" srcOrd="1" destOrd="0" presId="urn:microsoft.com/office/officeart/2005/8/layout/hProcess11"/>
    <dgm:cxn modelId="{73B2A359-B1AE-4F9F-903D-5F9BFB41B446}" type="presParOf" srcId="{B7330D40-F66E-4D6B-9D65-A426101E8A0A}" destId="{B5E1679F-EACB-4C22-B0F9-A4E6C198C52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8C7ED-DD89-4445-992F-1081B1594772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4CCE64-3742-413A-8892-583CBCE6FB34}">
      <dgm:prSet phldrT="[Text]" custT="1"/>
      <dgm:spPr/>
      <dgm:t>
        <a:bodyPr/>
        <a:lstStyle/>
        <a:p>
          <a:r>
            <a:rPr lang="en-US" sz="1400" dirty="0" smtClean="0"/>
            <a:t>Credit Risk Assessment</a:t>
          </a:r>
        </a:p>
        <a:p>
          <a:r>
            <a:rPr lang="en-US" sz="1400" dirty="0" smtClean="0"/>
            <a:t>(Prob. of Def)</a:t>
          </a:r>
          <a:endParaRPr lang="en-US" sz="1400" dirty="0"/>
        </a:p>
      </dgm:t>
    </dgm:pt>
    <dgm:pt modelId="{FAA8E108-3F7B-48AF-9554-7E21E723BA4E}" type="parTrans" cxnId="{35F912EC-FA04-46E7-AA5E-FAE17E6CE8D4}">
      <dgm:prSet/>
      <dgm:spPr/>
      <dgm:t>
        <a:bodyPr/>
        <a:lstStyle/>
        <a:p>
          <a:endParaRPr lang="en-US" sz="1200"/>
        </a:p>
      </dgm:t>
    </dgm:pt>
    <dgm:pt modelId="{FB161495-DFD2-49A5-8D27-ECB1FCA880C6}" type="sibTrans" cxnId="{35F912EC-FA04-46E7-AA5E-FAE17E6CE8D4}">
      <dgm:prSet/>
      <dgm:spPr/>
      <dgm:t>
        <a:bodyPr/>
        <a:lstStyle/>
        <a:p>
          <a:endParaRPr lang="en-US" sz="1200"/>
        </a:p>
      </dgm:t>
    </dgm:pt>
    <dgm:pt modelId="{FB8C93E5-44C6-4B08-A96C-D00ED8BD34B2}">
      <dgm:prSet phldrT="[Text]" custT="1"/>
      <dgm:spPr/>
      <dgm:t>
        <a:bodyPr/>
        <a:lstStyle/>
        <a:p>
          <a:r>
            <a:rPr lang="en-US" sz="1400" dirty="0" smtClean="0"/>
            <a:t>Internally built PD model (AIRB) (Probabilistic)</a:t>
          </a:r>
          <a:endParaRPr lang="en-US" sz="1400" dirty="0"/>
        </a:p>
      </dgm:t>
    </dgm:pt>
    <dgm:pt modelId="{EB18CB5F-4317-4C50-A92D-D9A5C4C4F22D}" type="parTrans" cxnId="{B8AA92D0-E92A-4DA5-B7B6-60F173E870C1}">
      <dgm:prSet/>
      <dgm:spPr/>
      <dgm:t>
        <a:bodyPr/>
        <a:lstStyle/>
        <a:p>
          <a:endParaRPr lang="en-US" sz="1200"/>
        </a:p>
      </dgm:t>
    </dgm:pt>
    <dgm:pt modelId="{8C79E4A6-45BF-4ABD-BA02-EA5BF90142FA}" type="sibTrans" cxnId="{B8AA92D0-E92A-4DA5-B7B6-60F173E870C1}">
      <dgm:prSet/>
      <dgm:spPr/>
      <dgm:t>
        <a:bodyPr/>
        <a:lstStyle/>
        <a:p>
          <a:endParaRPr lang="en-US" sz="1200"/>
        </a:p>
      </dgm:t>
    </dgm:pt>
    <dgm:pt modelId="{3734F550-A285-49B7-AEA4-257BBE6A010F}">
      <dgm:prSet phldrT="[Text]" custT="1"/>
      <dgm:spPr/>
      <dgm:t>
        <a:bodyPr/>
        <a:lstStyle/>
        <a:p>
          <a:r>
            <a:rPr lang="en-US" sz="1400" dirty="0" smtClean="0"/>
            <a:t>Using Externally obtained ratings</a:t>
          </a:r>
          <a:endParaRPr lang="en-US" sz="1400" dirty="0"/>
        </a:p>
      </dgm:t>
    </dgm:pt>
    <dgm:pt modelId="{F204943B-7B72-4E50-9F29-53D1F9180A39}" type="parTrans" cxnId="{7D35B21A-B3C2-4C45-BA20-90E9A10380EC}">
      <dgm:prSet/>
      <dgm:spPr/>
      <dgm:t>
        <a:bodyPr/>
        <a:lstStyle/>
        <a:p>
          <a:endParaRPr lang="en-US" sz="1200"/>
        </a:p>
      </dgm:t>
    </dgm:pt>
    <dgm:pt modelId="{B4CA4A42-29D2-4599-9919-DF23A2179416}" type="sibTrans" cxnId="{7D35B21A-B3C2-4C45-BA20-90E9A10380EC}">
      <dgm:prSet/>
      <dgm:spPr/>
      <dgm:t>
        <a:bodyPr/>
        <a:lstStyle/>
        <a:p>
          <a:endParaRPr lang="en-US" sz="1200"/>
        </a:p>
      </dgm:t>
    </dgm:pt>
    <dgm:pt modelId="{A934838E-35E5-41D2-9CC8-E2D128C209BF}">
      <dgm:prSet phldrT="[Text]" custT="1"/>
      <dgm:spPr/>
      <dgm:t>
        <a:bodyPr/>
        <a:lstStyle/>
        <a:p>
          <a:r>
            <a:rPr lang="en-US" sz="1400" dirty="0" smtClean="0"/>
            <a:t>Using Frameworks </a:t>
          </a:r>
        </a:p>
        <a:p>
          <a:r>
            <a:rPr lang="en-US" sz="1400" dirty="0" smtClean="0"/>
            <a:t>[Foundation approach] (Deterministic)</a:t>
          </a:r>
          <a:endParaRPr lang="en-US" sz="1400" dirty="0"/>
        </a:p>
      </dgm:t>
    </dgm:pt>
    <dgm:pt modelId="{1B8B0ABA-D9FD-4C35-9241-DAAC1DD4702A}" type="parTrans" cxnId="{52346532-6697-4CF3-9320-7044B493C7A2}">
      <dgm:prSet/>
      <dgm:spPr/>
      <dgm:t>
        <a:bodyPr/>
        <a:lstStyle/>
        <a:p>
          <a:endParaRPr lang="en-US" sz="1200"/>
        </a:p>
      </dgm:t>
    </dgm:pt>
    <dgm:pt modelId="{5F796362-85B4-4185-A56F-766AFD602609}" type="sibTrans" cxnId="{52346532-6697-4CF3-9320-7044B493C7A2}">
      <dgm:prSet/>
      <dgm:spPr/>
      <dgm:t>
        <a:bodyPr/>
        <a:lstStyle/>
        <a:p>
          <a:endParaRPr lang="en-US" sz="1200"/>
        </a:p>
      </dgm:t>
    </dgm:pt>
    <dgm:pt modelId="{1EA6A838-A60A-4080-98B3-3B5719CA22C8}" type="pres">
      <dgm:prSet presAssocID="{4138C7ED-DD89-4445-992F-1081B15947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F97ADB-6D31-4C5F-8B35-2B66C6DD0493}" type="pres">
      <dgm:prSet presAssocID="{274CCE64-3742-413A-8892-583CBCE6FB34}" presName="hierRoot1" presStyleCnt="0">
        <dgm:presLayoutVars>
          <dgm:hierBranch val="init"/>
        </dgm:presLayoutVars>
      </dgm:prSet>
      <dgm:spPr/>
    </dgm:pt>
    <dgm:pt modelId="{CE2E13B5-0FAC-45FE-BC7C-199B8CFCAFAA}" type="pres">
      <dgm:prSet presAssocID="{274CCE64-3742-413A-8892-583CBCE6FB34}" presName="rootComposite1" presStyleCnt="0"/>
      <dgm:spPr/>
    </dgm:pt>
    <dgm:pt modelId="{338D312F-36B2-4D29-9429-24EA77E8C7B6}" type="pres">
      <dgm:prSet presAssocID="{274CCE64-3742-413A-8892-583CBCE6FB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A2E290-2310-442C-82EE-E2E712764E7D}" type="pres">
      <dgm:prSet presAssocID="{274CCE64-3742-413A-8892-583CBCE6FB3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30AE8EA-0F57-4D01-B1E2-4262983350F5}" type="pres">
      <dgm:prSet presAssocID="{274CCE64-3742-413A-8892-583CBCE6FB34}" presName="hierChild2" presStyleCnt="0"/>
      <dgm:spPr/>
    </dgm:pt>
    <dgm:pt modelId="{DEFAFC11-C6BD-48EA-AFA8-1DD625E062D3}" type="pres">
      <dgm:prSet presAssocID="{EB18CB5F-4317-4C50-A92D-D9A5C4C4F22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F348970-09EC-48EE-A419-D62C59EE99DB}" type="pres">
      <dgm:prSet presAssocID="{FB8C93E5-44C6-4B08-A96C-D00ED8BD34B2}" presName="hierRoot2" presStyleCnt="0">
        <dgm:presLayoutVars>
          <dgm:hierBranch val="init"/>
        </dgm:presLayoutVars>
      </dgm:prSet>
      <dgm:spPr/>
    </dgm:pt>
    <dgm:pt modelId="{A3355395-4959-4D6E-ADE7-C595C15884E3}" type="pres">
      <dgm:prSet presAssocID="{FB8C93E5-44C6-4B08-A96C-D00ED8BD34B2}" presName="rootComposite" presStyleCnt="0"/>
      <dgm:spPr/>
    </dgm:pt>
    <dgm:pt modelId="{6F0E3FF1-A0A1-4F0A-AF9C-71BC253FCC36}" type="pres">
      <dgm:prSet presAssocID="{FB8C93E5-44C6-4B08-A96C-D00ED8BD34B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EFB076-6ED2-47D8-A41B-779792DE20A0}" type="pres">
      <dgm:prSet presAssocID="{FB8C93E5-44C6-4B08-A96C-D00ED8BD34B2}" presName="rootConnector" presStyleLbl="node2" presStyleIdx="0" presStyleCnt="3"/>
      <dgm:spPr/>
      <dgm:t>
        <a:bodyPr/>
        <a:lstStyle/>
        <a:p>
          <a:endParaRPr lang="en-US"/>
        </a:p>
      </dgm:t>
    </dgm:pt>
    <dgm:pt modelId="{C3909055-B71C-4C5B-80B9-AB43B2B43D8A}" type="pres">
      <dgm:prSet presAssocID="{FB8C93E5-44C6-4B08-A96C-D00ED8BD34B2}" presName="hierChild4" presStyleCnt="0"/>
      <dgm:spPr/>
    </dgm:pt>
    <dgm:pt modelId="{16A87483-22A3-44CE-8786-02D5AA743D5E}" type="pres">
      <dgm:prSet presAssocID="{FB8C93E5-44C6-4B08-A96C-D00ED8BD34B2}" presName="hierChild5" presStyleCnt="0"/>
      <dgm:spPr/>
    </dgm:pt>
    <dgm:pt modelId="{2AC62F56-7DF5-4302-BB15-4B6FEA1609A6}" type="pres">
      <dgm:prSet presAssocID="{F204943B-7B72-4E50-9F29-53D1F9180A3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9E44310-EC7B-4AF3-903E-2EBAAE99393E}" type="pres">
      <dgm:prSet presAssocID="{3734F550-A285-49B7-AEA4-257BBE6A010F}" presName="hierRoot2" presStyleCnt="0">
        <dgm:presLayoutVars>
          <dgm:hierBranch val="init"/>
        </dgm:presLayoutVars>
      </dgm:prSet>
      <dgm:spPr/>
    </dgm:pt>
    <dgm:pt modelId="{1D777589-0255-4153-A4F7-5C178D4ABCF7}" type="pres">
      <dgm:prSet presAssocID="{3734F550-A285-49B7-AEA4-257BBE6A010F}" presName="rootComposite" presStyleCnt="0"/>
      <dgm:spPr/>
    </dgm:pt>
    <dgm:pt modelId="{CCC0DBE8-8148-41FF-8728-5685D552C3DE}" type="pres">
      <dgm:prSet presAssocID="{3734F550-A285-49B7-AEA4-257BBE6A010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BEB7F-03F4-4B55-B7B6-CEBFC09B62F0}" type="pres">
      <dgm:prSet presAssocID="{3734F550-A285-49B7-AEA4-257BBE6A010F}" presName="rootConnector" presStyleLbl="node2" presStyleIdx="1" presStyleCnt="3"/>
      <dgm:spPr/>
      <dgm:t>
        <a:bodyPr/>
        <a:lstStyle/>
        <a:p>
          <a:endParaRPr lang="en-US"/>
        </a:p>
      </dgm:t>
    </dgm:pt>
    <dgm:pt modelId="{D14C5B73-97FE-4A21-99EB-C49ACDA9F62D}" type="pres">
      <dgm:prSet presAssocID="{3734F550-A285-49B7-AEA4-257BBE6A010F}" presName="hierChild4" presStyleCnt="0"/>
      <dgm:spPr/>
    </dgm:pt>
    <dgm:pt modelId="{0382A714-5481-4983-8E42-0FBF6143A827}" type="pres">
      <dgm:prSet presAssocID="{3734F550-A285-49B7-AEA4-257BBE6A010F}" presName="hierChild5" presStyleCnt="0"/>
      <dgm:spPr/>
    </dgm:pt>
    <dgm:pt modelId="{F0DB8C97-E00D-4225-99AC-EA221DA2391B}" type="pres">
      <dgm:prSet presAssocID="{1B8B0ABA-D9FD-4C35-9241-DAAC1DD4702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9D81F64-2AFC-4D43-A297-498C785C32F8}" type="pres">
      <dgm:prSet presAssocID="{A934838E-35E5-41D2-9CC8-E2D128C209BF}" presName="hierRoot2" presStyleCnt="0">
        <dgm:presLayoutVars>
          <dgm:hierBranch val="init"/>
        </dgm:presLayoutVars>
      </dgm:prSet>
      <dgm:spPr/>
    </dgm:pt>
    <dgm:pt modelId="{6D0A677B-E018-450D-833D-5C898EB0BE2F}" type="pres">
      <dgm:prSet presAssocID="{A934838E-35E5-41D2-9CC8-E2D128C209BF}" presName="rootComposite" presStyleCnt="0"/>
      <dgm:spPr/>
    </dgm:pt>
    <dgm:pt modelId="{61A1C4C6-BF71-4C90-8EF1-1C261453EDE9}" type="pres">
      <dgm:prSet presAssocID="{A934838E-35E5-41D2-9CC8-E2D128C209B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F753A-0FC5-411A-8395-ABD36A7E298B}" type="pres">
      <dgm:prSet presAssocID="{A934838E-35E5-41D2-9CC8-E2D128C209BF}" presName="rootConnector" presStyleLbl="node2" presStyleIdx="2" presStyleCnt="3"/>
      <dgm:spPr/>
      <dgm:t>
        <a:bodyPr/>
        <a:lstStyle/>
        <a:p>
          <a:endParaRPr lang="en-US"/>
        </a:p>
      </dgm:t>
    </dgm:pt>
    <dgm:pt modelId="{6560310A-F15A-42A6-B5EA-ED7EF9239645}" type="pres">
      <dgm:prSet presAssocID="{A934838E-35E5-41D2-9CC8-E2D128C209BF}" presName="hierChild4" presStyleCnt="0"/>
      <dgm:spPr/>
    </dgm:pt>
    <dgm:pt modelId="{300FD43D-CD2C-45C8-80C6-98D1B079463B}" type="pres">
      <dgm:prSet presAssocID="{A934838E-35E5-41D2-9CC8-E2D128C209BF}" presName="hierChild5" presStyleCnt="0"/>
      <dgm:spPr/>
    </dgm:pt>
    <dgm:pt modelId="{BCE524BE-D76B-40F1-ADD6-5E442EFF482D}" type="pres">
      <dgm:prSet presAssocID="{274CCE64-3742-413A-8892-583CBCE6FB34}" presName="hierChild3" presStyleCnt="0"/>
      <dgm:spPr/>
    </dgm:pt>
  </dgm:ptLst>
  <dgm:cxnLst>
    <dgm:cxn modelId="{35F912EC-FA04-46E7-AA5E-FAE17E6CE8D4}" srcId="{4138C7ED-DD89-4445-992F-1081B1594772}" destId="{274CCE64-3742-413A-8892-583CBCE6FB34}" srcOrd="0" destOrd="0" parTransId="{FAA8E108-3F7B-48AF-9554-7E21E723BA4E}" sibTransId="{FB161495-DFD2-49A5-8D27-ECB1FCA880C6}"/>
    <dgm:cxn modelId="{52346532-6697-4CF3-9320-7044B493C7A2}" srcId="{274CCE64-3742-413A-8892-583CBCE6FB34}" destId="{A934838E-35E5-41D2-9CC8-E2D128C209BF}" srcOrd="2" destOrd="0" parTransId="{1B8B0ABA-D9FD-4C35-9241-DAAC1DD4702A}" sibTransId="{5F796362-85B4-4185-A56F-766AFD602609}"/>
    <dgm:cxn modelId="{89926393-0C1A-422A-A650-0A1E509A4898}" type="presOf" srcId="{FB8C93E5-44C6-4B08-A96C-D00ED8BD34B2}" destId="{6F0E3FF1-A0A1-4F0A-AF9C-71BC253FCC36}" srcOrd="0" destOrd="0" presId="urn:microsoft.com/office/officeart/2005/8/layout/orgChart1"/>
    <dgm:cxn modelId="{E5BB05E0-02B2-4B46-8AC3-C6B39EDFD56D}" type="presOf" srcId="{4138C7ED-DD89-4445-992F-1081B1594772}" destId="{1EA6A838-A60A-4080-98B3-3B5719CA22C8}" srcOrd="0" destOrd="0" presId="urn:microsoft.com/office/officeart/2005/8/layout/orgChart1"/>
    <dgm:cxn modelId="{C2700049-1BE1-4A02-89DD-5B1510AE2157}" type="presOf" srcId="{A934838E-35E5-41D2-9CC8-E2D128C209BF}" destId="{5FDF753A-0FC5-411A-8395-ABD36A7E298B}" srcOrd="1" destOrd="0" presId="urn:microsoft.com/office/officeart/2005/8/layout/orgChart1"/>
    <dgm:cxn modelId="{BCCF844E-BB54-4191-86F3-425819A98E12}" type="presOf" srcId="{274CCE64-3742-413A-8892-583CBCE6FB34}" destId="{338D312F-36B2-4D29-9429-24EA77E8C7B6}" srcOrd="0" destOrd="0" presId="urn:microsoft.com/office/officeart/2005/8/layout/orgChart1"/>
    <dgm:cxn modelId="{7D35B21A-B3C2-4C45-BA20-90E9A10380EC}" srcId="{274CCE64-3742-413A-8892-583CBCE6FB34}" destId="{3734F550-A285-49B7-AEA4-257BBE6A010F}" srcOrd="1" destOrd="0" parTransId="{F204943B-7B72-4E50-9F29-53D1F9180A39}" sibTransId="{B4CA4A42-29D2-4599-9919-DF23A2179416}"/>
    <dgm:cxn modelId="{0BDD717D-6570-4DBE-8C91-CD7F55C302DB}" type="presOf" srcId="{F204943B-7B72-4E50-9F29-53D1F9180A39}" destId="{2AC62F56-7DF5-4302-BB15-4B6FEA1609A6}" srcOrd="0" destOrd="0" presId="urn:microsoft.com/office/officeart/2005/8/layout/orgChart1"/>
    <dgm:cxn modelId="{5F09C6C1-9EDB-4725-9EFD-6374F6635303}" type="presOf" srcId="{1B8B0ABA-D9FD-4C35-9241-DAAC1DD4702A}" destId="{F0DB8C97-E00D-4225-99AC-EA221DA2391B}" srcOrd="0" destOrd="0" presId="urn:microsoft.com/office/officeart/2005/8/layout/orgChart1"/>
    <dgm:cxn modelId="{6B646119-4794-4B6A-B373-0B4A19A728C6}" type="presOf" srcId="{FB8C93E5-44C6-4B08-A96C-D00ED8BD34B2}" destId="{96EFB076-6ED2-47D8-A41B-779792DE20A0}" srcOrd="1" destOrd="0" presId="urn:microsoft.com/office/officeart/2005/8/layout/orgChart1"/>
    <dgm:cxn modelId="{CE1D13C2-99B8-4F69-83FF-17F1B74C696C}" type="presOf" srcId="{274CCE64-3742-413A-8892-583CBCE6FB34}" destId="{4CA2E290-2310-442C-82EE-E2E712764E7D}" srcOrd="1" destOrd="0" presId="urn:microsoft.com/office/officeart/2005/8/layout/orgChart1"/>
    <dgm:cxn modelId="{DE271E2C-09AB-4EDA-8643-3711D45747DD}" type="presOf" srcId="{A934838E-35E5-41D2-9CC8-E2D128C209BF}" destId="{61A1C4C6-BF71-4C90-8EF1-1C261453EDE9}" srcOrd="0" destOrd="0" presId="urn:microsoft.com/office/officeart/2005/8/layout/orgChart1"/>
    <dgm:cxn modelId="{161C4E1D-550D-4AEF-9372-7B0E7E678D94}" type="presOf" srcId="{3734F550-A285-49B7-AEA4-257BBE6A010F}" destId="{446BEB7F-03F4-4B55-B7B6-CEBFC09B62F0}" srcOrd="1" destOrd="0" presId="urn:microsoft.com/office/officeart/2005/8/layout/orgChart1"/>
    <dgm:cxn modelId="{F1B1E5C7-9E67-4AD9-919A-BEFBCAB2E80F}" type="presOf" srcId="{EB18CB5F-4317-4C50-A92D-D9A5C4C4F22D}" destId="{DEFAFC11-C6BD-48EA-AFA8-1DD625E062D3}" srcOrd="0" destOrd="0" presId="urn:microsoft.com/office/officeart/2005/8/layout/orgChart1"/>
    <dgm:cxn modelId="{B8AA92D0-E92A-4DA5-B7B6-60F173E870C1}" srcId="{274CCE64-3742-413A-8892-583CBCE6FB34}" destId="{FB8C93E5-44C6-4B08-A96C-D00ED8BD34B2}" srcOrd="0" destOrd="0" parTransId="{EB18CB5F-4317-4C50-A92D-D9A5C4C4F22D}" sibTransId="{8C79E4A6-45BF-4ABD-BA02-EA5BF90142FA}"/>
    <dgm:cxn modelId="{343EA84F-6571-4D7F-9E07-D42960BAA761}" type="presOf" srcId="{3734F550-A285-49B7-AEA4-257BBE6A010F}" destId="{CCC0DBE8-8148-41FF-8728-5685D552C3DE}" srcOrd="0" destOrd="0" presId="urn:microsoft.com/office/officeart/2005/8/layout/orgChart1"/>
    <dgm:cxn modelId="{3778D9C7-CAB0-4CAF-83A6-D4D695C6003E}" type="presParOf" srcId="{1EA6A838-A60A-4080-98B3-3B5719CA22C8}" destId="{72F97ADB-6D31-4C5F-8B35-2B66C6DD0493}" srcOrd="0" destOrd="0" presId="urn:microsoft.com/office/officeart/2005/8/layout/orgChart1"/>
    <dgm:cxn modelId="{07299ADA-3990-491D-9F10-80B0A0222B26}" type="presParOf" srcId="{72F97ADB-6D31-4C5F-8B35-2B66C6DD0493}" destId="{CE2E13B5-0FAC-45FE-BC7C-199B8CFCAFAA}" srcOrd="0" destOrd="0" presId="urn:microsoft.com/office/officeart/2005/8/layout/orgChart1"/>
    <dgm:cxn modelId="{B0848146-A092-4197-BEC2-CEBF5C271708}" type="presParOf" srcId="{CE2E13B5-0FAC-45FE-BC7C-199B8CFCAFAA}" destId="{338D312F-36B2-4D29-9429-24EA77E8C7B6}" srcOrd="0" destOrd="0" presId="urn:microsoft.com/office/officeart/2005/8/layout/orgChart1"/>
    <dgm:cxn modelId="{D2445E01-6C6D-414B-8663-2B9959875E7B}" type="presParOf" srcId="{CE2E13B5-0FAC-45FE-BC7C-199B8CFCAFAA}" destId="{4CA2E290-2310-442C-82EE-E2E712764E7D}" srcOrd="1" destOrd="0" presId="urn:microsoft.com/office/officeart/2005/8/layout/orgChart1"/>
    <dgm:cxn modelId="{81CFDFA5-FBE3-4775-8182-92E5B71DCB44}" type="presParOf" srcId="{72F97ADB-6D31-4C5F-8B35-2B66C6DD0493}" destId="{530AE8EA-0F57-4D01-B1E2-4262983350F5}" srcOrd="1" destOrd="0" presId="urn:microsoft.com/office/officeart/2005/8/layout/orgChart1"/>
    <dgm:cxn modelId="{9AC285D2-E05E-407A-ABCD-AC59C188EB37}" type="presParOf" srcId="{530AE8EA-0F57-4D01-B1E2-4262983350F5}" destId="{DEFAFC11-C6BD-48EA-AFA8-1DD625E062D3}" srcOrd="0" destOrd="0" presId="urn:microsoft.com/office/officeart/2005/8/layout/orgChart1"/>
    <dgm:cxn modelId="{AE173A6A-0495-43B2-90C6-3FF9562A06FA}" type="presParOf" srcId="{530AE8EA-0F57-4D01-B1E2-4262983350F5}" destId="{CF348970-09EC-48EE-A419-D62C59EE99DB}" srcOrd="1" destOrd="0" presId="urn:microsoft.com/office/officeart/2005/8/layout/orgChart1"/>
    <dgm:cxn modelId="{8CB0C405-2DEB-4913-A82F-8BAF526A6894}" type="presParOf" srcId="{CF348970-09EC-48EE-A419-D62C59EE99DB}" destId="{A3355395-4959-4D6E-ADE7-C595C15884E3}" srcOrd="0" destOrd="0" presId="urn:microsoft.com/office/officeart/2005/8/layout/orgChart1"/>
    <dgm:cxn modelId="{BFAA5474-111C-49B1-9803-939421B11832}" type="presParOf" srcId="{A3355395-4959-4D6E-ADE7-C595C15884E3}" destId="{6F0E3FF1-A0A1-4F0A-AF9C-71BC253FCC36}" srcOrd="0" destOrd="0" presId="urn:microsoft.com/office/officeart/2005/8/layout/orgChart1"/>
    <dgm:cxn modelId="{F55F26A0-0654-493A-AB2D-4CF83049588F}" type="presParOf" srcId="{A3355395-4959-4D6E-ADE7-C595C15884E3}" destId="{96EFB076-6ED2-47D8-A41B-779792DE20A0}" srcOrd="1" destOrd="0" presId="urn:microsoft.com/office/officeart/2005/8/layout/orgChart1"/>
    <dgm:cxn modelId="{5AB1C0D6-166C-4365-ABFF-1C6F2AF44052}" type="presParOf" srcId="{CF348970-09EC-48EE-A419-D62C59EE99DB}" destId="{C3909055-B71C-4C5B-80B9-AB43B2B43D8A}" srcOrd="1" destOrd="0" presId="urn:microsoft.com/office/officeart/2005/8/layout/orgChart1"/>
    <dgm:cxn modelId="{EA340349-6D22-4936-9E90-E3A663B9860B}" type="presParOf" srcId="{CF348970-09EC-48EE-A419-D62C59EE99DB}" destId="{16A87483-22A3-44CE-8786-02D5AA743D5E}" srcOrd="2" destOrd="0" presId="urn:microsoft.com/office/officeart/2005/8/layout/orgChart1"/>
    <dgm:cxn modelId="{7522CB46-D8B0-40E1-91DD-AD6E5BE8D81E}" type="presParOf" srcId="{530AE8EA-0F57-4D01-B1E2-4262983350F5}" destId="{2AC62F56-7DF5-4302-BB15-4B6FEA1609A6}" srcOrd="2" destOrd="0" presId="urn:microsoft.com/office/officeart/2005/8/layout/orgChart1"/>
    <dgm:cxn modelId="{DBCC98DD-02EA-408F-A124-D151A2DE919C}" type="presParOf" srcId="{530AE8EA-0F57-4D01-B1E2-4262983350F5}" destId="{E9E44310-EC7B-4AF3-903E-2EBAAE99393E}" srcOrd="3" destOrd="0" presId="urn:microsoft.com/office/officeart/2005/8/layout/orgChart1"/>
    <dgm:cxn modelId="{8B695278-7115-4DE8-BAFC-2D65B0B0CB55}" type="presParOf" srcId="{E9E44310-EC7B-4AF3-903E-2EBAAE99393E}" destId="{1D777589-0255-4153-A4F7-5C178D4ABCF7}" srcOrd="0" destOrd="0" presId="urn:microsoft.com/office/officeart/2005/8/layout/orgChart1"/>
    <dgm:cxn modelId="{A126434E-69F7-443A-8F66-015181E94B79}" type="presParOf" srcId="{1D777589-0255-4153-A4F7-5C178D4ABCF7}" destId="{CCC0DBE8-8148-41FF-8728-5685D552C3DE}" srcOrd="0" destOrd="0" presId="urn:microsoft.com/office/officeart/2005/8/layout/orgChart1"/>
    <dgm:cxn modelId="{64D4C548-D8E2-400C-8367-6B4A2D035C52}" type="presParOf" srcId="{1D777589-0255-4153-A4F7-5C178D4ABCF7}" destId="{446BEB7F-03F4-4B55-B7B6-CEBFC09B62F0}" srcOrd="1" destOrd="0" presId="urn:microsoft.com/office/officeart/2005/8/layout/orgChart1"/>
    <dgm:cxn modelId="{C84F9352-6631-4FF3-8A5F-B533E0568A32}" type="presParOf" srcId="{E9E44310-EC7B-4AF3-903E-2EBAAE99393E}" destId="{D14C5B73-97FE-4A21-99EB-C49ACDA9F62D}" srcOrd="1" destOrd="0" presId="urn:microsoft.com/office/officeart/2005/8/layout/orgChart1"/>
    <dgm:cxn modelId="{72539B56-1617-4CB5-A8FB-28741F1B34A0}" type="presParOf" srcId="{E9E44310-EC7B-4AF3-903E-2EBAAE99393E}" destId="{0382A714-5481-4983-8E42-0FBF6143A827}" srcOrd="2" destOrd="0" presId="urn:microsoft.com/office/officeart/2005/8/layout/orgChart1"/>
    <dgm:cxn modelId="{EE8E5ECE-2DB3-4B6D-9CD8-E185244F72DC}" type="presParOf" srcId="{530AE8EA-0F57-4D01-B1E2-4262983350F5}" destId="{F0DB8C97-E00D-4225-99AC-EA221DA2391B}" srcOrd="4" destOrd="0" presId="urn:microsoft.com/office/officeart/2005/8/layout/orgChart1"/>
    <dgm:cxn modelId="{E0D08621-FBDA-4D12-9F2D-BE60364663F1}" type="presParOf" srcId="{530AE8EA-0F57-4D01-B1E2-4262983350F5}" destId="{79D81F64-2AFC-4D43-A297-498C785C32F8}" srcOrd="5" destOrd="0" presId="urn:microsoft.com/office/officeart/2005/8/layout/orgChart1"/>
    <dgm:cxn modelId="{8E8CAD56-AAA0-4454-8253-E34E363467FA}" type="presParOf" srcId="{79D81F64-2AFC-4D43-A297-498C785C32F8}" destId="{6D0A677B-E018-450D-833D-5C898EB0BE2F}" srcOrd="0" destOrd="0" presId="urn:microsoft.com/office/officeart/2005/8/layout/orgChart1"/>
    <dgm:cxn modelId="{207CBBCE-5136-447E-9F35-47C9C4CCEA1E}" type="presParOf" srcId="{6D0A677B-E018-450D-833D-5C898EB0BE2F}" destId="{61A1C4C6-BF71-4C90-8EF1-1C261453EDE9}" srcOrd="0" destOrd="0" presId="urn:microsoft.com/office/officeart/2005/8/layout/orgChart1"/>
    <dgm:cxn modelId="{D6FBCE0E-4045-4AA6-828B-A99C7D2DF7A2}" type="presParOf" srcId="{6D0A677B-E018-450D-833D-5C898EB0BE2F}" destId="{5FDF753A-0FC5-411A-8395-ABD36A7E298B}" srcOrd="1" destOrd="0" presId="urn:microsoft.com/office/officeart/2005/8/layout/orgChart1"/>
    <dgm:cxn modelId="{E517C2C1-768F-4008-9692-E37FA964BAC1}" type="presParOf" srcId="{79D81F64-2AFC-4D43-A297-498C785C32F8}" destId="{6560310A-F15A-42A6-B5EA-ED7EF9239645}" srcOrd="1" destOrd="0" presId="urn:microsoft.com/office/officeart/2005/8/layout/orgChart1"/>
    <dgm:cxn modelId="{A99DE8F0-14AF-498D-801C-F07A064674D2}" type="presParOf" srcId="{79D81F64-2AFC-4D43-A297-498C785C32F8}" destId="{300FD43D-CD2C-45C8-80C6-98D1B079463B}" srcOrd="2" destOrd="0" presId="urn:microsoft.com/office/officeart/2005/8/layout/orgChart1"/>
    <dgm:cxn modelId="{BD71A522-5F8A-4250-B93F-58FD14B30866}" type="presParOf" srcId="{72F97ADB-6D31-4C5F-8B35-2B66C6DD0493}" destId="{BCE524BE-D76B-40F1-ADD6-5E442EFF48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C8967-A300-4641-AE2C-E20EB8AD2E6D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5F3A5B-F9F4-4F4E-94C6-050EF32D4089}">
      <dgm:prSet phldrT="[Text]"/>
      <dgm:spPr/>
      <dgm:t>
        <a:bodyPr/>
        <a:lstStyle/>
        <a:p>
          <a:r>
            <a:rPr lang="en-US" dirty="0" smtClean="0"/>
            <a:t>LGD</a:t>
          </a:r>
          <a:endParaRPr lang="en-US" dirty="0"/>
        </a:p>
      </dgm:t>
    </dgm:pt>
    <dgm:pt modelId="{E7862330-6D74-44EF-845B-49CA281108E9}" type="parTrans" cxnId="{4786F96E-DF49-4C41-B4BD-A36F6EAFCBAC}">
      <dgm:prSet/>
      <dgm:spPr/>
      <dgm:t>
        <a:bodyPr/>
        <a:lstStyle/>
        <a:p>
          <a:endParaRPr lang="en-US"/>
        </a:p>
      </dgm:t>
    </dgm:pt>
    <dgm:pt modelId="{53B1FF0C-B27E-4F89-9F09-DDEA3609E17B}" type="sibTrans" cxnId="{4786F96E-DF49-4C41-B4BD-A36F6EAFCBAC}">
      <dgm:prSet/>
      <dgm:spPr/>
      <dgm:t>
        <a:bodyPr/>
        <a:lstStyle/>
        <a:p>
          <a:endParaRPr lang="en-US"/>
        </a:p>
      </dgm:t>
    </dgm:pt>
    <dgm:pt modelId="{D1AB1F5E-04A4-4228-8F53-B96608CF557D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1CAD697A-AE57-4983-92B6-5009ABD90D47}" type="parTrans" cxnId="{F2C55CD9-3472-4736-A828-894F858F26FE}">
      <dgm:prSet/>
      <dgm:spPr/>
      <dgm:t>
        <a:bodyPr/>
        <a:lstStyle/>
        <a:p>
          <a:endParaRPr lang="en-US"/>
        </a:p>
      </dgm:t>
    </dgm:pt>
    <dgm:pt modelId="{2B76128D-0FC0-4984-AEF3-A83DF5A94B31}" type="sibTrans" cxnId="{F2C55CD9-3472-4736-A828-894F858F26FE}">
      <dgm:prSet/>
      <dgm:spPr/>
      <dgm:t>
        <a:bodyPr/>
        <a:lstStyle/>
        <a:p>
          <a:endParaRPr lang="en-US"/>
        </a:p>
      </dgm:t>
    </dgm:pt>
    <dgm:pt modelId="{45137B40-0F62-4510-BF85-BCD3561595DC}">
      <dgm:prSet phldrT="[Text]"/>
      <dgm:spPr/>
      <dgm:t>
        <a:bodyPr/>
        <a:lstStyle/>
        <a:p>
          <a:r>
            <a:rPr lang="en-US" dirty="0" smtClean="0"/>
            <a:t>EAD</a:t>
          </a:r>
          <a:endParaRPr lang="en-US" dirty="0"/>
        </a:p>
      </dgm:t>
    </dgm:pt>
    <dgm:pt modelId="{BF2BF002-2992-4609-A066-D647AA404F48}" type="parTrans" cxnId="{7B653B94-38DE-45D0-8C50-AA36894A1970}">
      <dgm:prSet/>
      <dgm:spPr/>
      <dgm:t>
        <a:bodyPr/>
        <a:lstStyle/>
        <a:p>
          <a:endParaRPr lang="en-US"/>
        </a:p>
      </dgm:t>
    </dgm:pt>
    <dgm:pt modelId="{C3432ACA-155D-4F39-BD45-9E60CEB9102B}" type="sibTrans" cxnId="{7B653B94-38DE-45D0-8C50-AA36894A1970}">
      <dgm:prSet/>
      <dgm:spPr/>
      <dgm:t>
        <a:bodyPr/>
        <a:lstStyle/>
        <a:p>
          <a:endParaRPr lang="en-US"/>
        </a:p>
      </dgm:t>
    </dgm:pt>
    <dgm:pt modelId="{82DBA109-8E2A-4237-AFC2-687BABFCBBA4}">
      <dgm:prSet phldrT="[Text]"/>
      <dgm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RWA </a:t>
          </a:r>
          <a:r>
            <a:rPr lang="en-US" dirty="0" smtClean="0">
              <a:sym typeface="Wingdings" panose="05000000000000000000" pitchFamily="2" charset="2"/>
            </a:rPr>
            <a:t> Capital Estimation</a:t>
          </a:r>
          <a:endParaRPr lang="en-US" dirty="0"/>
        </a:p>
      </dgm:t>
    </dgm:pt>
    <dgm:pt modelId="{285BDB35-8364-4F23-99BC-B3D779C8C303}" type="parTrans" cxnId="{CF517153-1690-47A6-B0DA-3AB6A9771247}">
      <dgm:prSet/>
      <dgm:spPr/>
      <dgm:t>
        <a:bodyPr/>
        <a:lstStyle/>
        <a:p>
          <a:endParaRPr lang="en-US"/>
        </a:p>
      </dgm:t>
    </dgm:pt>
    <dgm:pt modelId="{1D6C9A86-A117-4FE6-BDF8-03DF67A9281E}" type="sibTrans" cxnId="{CF517153-1690-47A6-B0DA-3AB6A9771247}">
      <dgm:prSet/>
      <dgm:spPr/>
      <dgm:t>
        <a:bodyPr/>
        <a:lstStyle/>
        <a:p>
          <a:endParaRPr lang="en-US"/>
        </a:p>
      </dgm:t>
    </dgm:pt>
    <dgm:pt modelId="{C1EABD20-6655-4914-9E96-3F8AEE750C88}" type="pres">
      <dgm:prSet presAssocID="{88EC8967-A300-4641-AE2C-E20EB8AD2E6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BC98FE-D21F-480B-BDD6-581BA9CCCC22}" type="pres">
      <dgm:prSet presAssocID="{88EC8967-A300-4641-AE2C-E20EB8AD2E6D}" presName="ellipse" presStyleLbl="trBgShp" presStyleIdx="0" presStyleCnt="1"/>
      <dgm:spPr/>
    </dgm:pt>
    <dgm:pt modelId="{5BF777F1-AE3E-47EC-B8C6-EC3BA48E6550}" type="pres">
      <dgm:prSet presAssocID="{88EC8967-A300-4641-AE2C-E20EB8AD2E6D}" presName="arrow1" presStyleLbl="fgShp" presStyleIdx="0" presStyleCnt="1"/>
      <dgm:spPr/>
    </dgm:pt>
    <dgm:pt modelId="{482AD1B5-DD13-4DB1-B107-CFEF9106F687}" type="pres">
      <dgm:prSet presAssocID="{88EC8967-A300-4641-AE2C-E20EB8AD2E6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33A61-EA6D-4D25-9755-77BC8528630A}" type="pres">
      <dgm:prSet presAssocID="{D1AB1F5E-04A4-4228-8F53-B96608CF557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DE48-9405-4B0D-A385-6397FAE06E4B}" type="pres">
      <dgm:prSet presAssocID="{45137B40-0F62-4510-BF85-BCD3561595D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EB5AF-5271-48D2-AD88-B238902B1A92}" type="pres">
      <dgm:prSet presAssocID="{82DBA109-8E2A-4237-AFC2-687BABFCBBA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83544-4AA9-45C0-B24D-5FD5290E5776}" type="pres">
      <dgm:prSet presAssocID="{88EC8967-A300-4641-AE2C-E20EB8AD2E6D}" presName="funnel" presStyleLbl="trAlignAcc1" presStyleIdx="0" presStyleCnt="1"/>
      <dgm:spPr/>
    </dgm:pt>
  </dgm:ptLst>
  <dgm:cxnLst>
    <dgm:cxn modelId="{697255EB-C421-4004-A780-F7A868910E7A}" type="presOf" srcId="{45137B40-0F62-4510-BF85-BCD3561595DC}" destId="{DF233A61-EA6D-4D25-9755-77BC8528630A}" srcOrd="0" destOrd="0" presId="urn:microsoft.com/office/officeart/2005/8/layout/funnel1"/>
    <dgm:cxn modelId="{934D349E-C875-416E-8B20-7FD3D533C569}" type="presOf" srcId="{D1AB1F5E-04A4-4228-8F53-B96608CF557D}" destId="{CF0ADE48-9405-4B0D-A385-6397FAE06E4B}" srcOrd="0" destOrd="0" presId="urn:microsoft.com/office/officeart/2005/8/layout/funnel1"/>
    <dgm:cxn modelId="{584E88C4-8BAF-4093-9BB0-47BF293C4102}" type="presOf" srcId="{C75F3A5B-F9F4-4F4E-94C6-050EF32D4089}" destId="{AE2EB5AF-5271-48D2-AD88-B238902B1A92}" srcOrd="0" destOrd="0" presId="urn:microsoft.com/office/officeart/2005/8/layout/funnel1"/>
    <dgm:cxn modelId="{4786F96E-DF49-4C41-B4BD-A36F6EAFCBAC}" srcId="{88EC8967-A300-4641-AE2C-E20EB8AD2E6D}" destId="{C75F3A5B-F9F4-4F4E-94C6-050EF32D4089}" srcOrd="0" destOrd="0" parTransId="{E7862330-6D74-44EF-845B-49CA281108E9}" sibTransId="{53B1FF0C-B27E-4F89-9F09-DDEA3609E17B}"/>
    <dgm:cxn modelId="{F2C55CD9-3472-4736-A828-894F858F26FE}" srcId="{88EC8967-A300-4641-AE2C-E20EB8AD2E6D}" destId="{D1AB1F5E-04A4-4228-8F53-B96608CF557D}" srcOrd="1" destOrd="0" parTransId="{1CAD697A-AE57-4983-92B6-5009ABD90D47}" sibTransId="{2B76128D-0FC0-4984-AEF3-A83DF5A94B31}"/>
    <dgm:cxn modelId="{60A6930C-C287-4520-B7B4-FD91708453A4}" type="presOf" srcId="{82DBA109-8E2A-4237-AFC2-687BABFCBBA4}" destId="{482AD1B5-DD13-4DB1-B107-CFEF9106F687}" srcOrd="0" destOrd="0" presId="urn:microsoft.com/office/officeart/2005/8/layout/funnel1"/>
    <dgm:cxn modelId="{D7768AF0-8FBA-42D4-B9B8-C205FFDF7783}" type="presOf" srcId="{88EC8967-A300-4641-AE2C-E20EB8AD2E6D}" destId="{C1EABD20-6655-4914-9E96-3F8AEE750C88}" srcOrd="0" destOrd="0" presId="urn:microsoft.com/office/officeart/2005/8/layout/funnel1"/>
    <dgm:cxn modelId="{7B653B94-38DE-45D0-8C50-AA36894A1970}" srcId="{88EC8967-A300-4641-AE2C-E20EB8AD2E6D}" destId="{45137B40-0F62-4510-BF85-BCD3561595DC}" srcOrd="2" destOrd="0" parTransId="{BF2BF002-2992-4609-A066-D647AA404F48}" sibTransId="{C3432ACA-155D-4F39-BD45-9E60CEB9102B}"/>
    <dgm:cxn modelId="{CF517153-1690-47A6-B0DA-3AB6A9771247}" srcId="{88EC8967-A300-4641-AE2C-E20EB8AD2E6D}" destId="{82DBA109-8E2A-4237-AFC2-687BABFCBBA4}" srcOrd="3" destOrd="0" parTransId="{285BDB35-8364-4F23-99BC-B3D779C8C303}" sibTransId="{1D6C9A86-A117-4FE6-BDF8-03DF67A9281E}"/>
    <dgm:cxn modelId="{54A7A9E5-FCCD-4D8E-8F7F-99834C94543F}" type="presParOf" srcId="{C1EABD20-6655-4914-9E96-3F8AEE750C88}" destId="{1DBC98FE-D21F-480B-BDD6-581BA9CCCC22}" srcOrd="0" destOrd="0" presId="urn:microsoft.com/office/officeart/2005/8/layout/funnel1"/>
    <dgm:cxn modelId="{D50AA721-FC68-492D-96BA-181EAD05C810}" type="presParOf" srcId="{C1EABD20-6655-4914-9E96-3F8AEE750C88}" destId="{5BF777F1-AE3E-47EC-B8C6-EC3BA48E6550}" srcOrd="1" destOrd="0" presId="urn:microsoft.com/office/officeart/2005/8/layout/funnel1"/>
    <dgm:cxn modelId="{B5F8CAA6-AA01-43D3-99A3-A4EE1BC8503D}" type="presParOf" srcId="{C1EABD20-6655-4914-9E96-3F8AEE750C88}" destId="{482AD1B5-DD13-4DB1-B107-CFEF9106F687}" srcOrd="2" destOrd="0" presId="urn:microsoft.com/office/officeart/2005/8/layout/funnel1"/>
    <dgm:cxn modelId="{6DBD4B52-6DC2-4CEB-BF56-7268EC52FFC6}" type="presParOf" srcId="{C1EABD20-6655-4914-9E96-3F8AEE750C88}" destId="{DF233A61-EA6D-4D25-9755-77BC8528630A}" srcOrd="3" destOrd="0" presId="urn:microsoft.com/office/officeart/2005/8/layout/funnel1"/>
    <dgm:cxn modelId="{8919B8B8-7052-4DDC-AFC2-C536EE8634E5}" type="presParOf" srcId="{C1EABD20-6655-4914-9E96-3F8AEE750C88}" destId="{CF0ADE48-9405-4B0D-A385-6397FAE06E4B}" srcOrd="4" destOrd="0" presId="urn:microsoft.com/office/officeart/2005/8/layout/funnel1"/>
    <dgm:cxn modelId="{8B208A25-C9E8-4D94-AE56-D90388DF8D68}" type="presParOf" srcId="{C1EABD20-6655-4914-9E96-3F8AEE750C88}" destId="{AE2EB5AF-5271-48D2-AD88-B238902B1A92}" srcOrd="5" destOrd="0" presId="urn:microsoft.com/office/officeart/2005/8/layout/funnel1"/>
    <dgm:cxn modelId="{9C2EAD7F-DA19-47D1-A35A-C24C83E060C3}" type="presParOf" srcId="{C1EABD20-6655-4914-9E96-3F8AEE750C88}" destId="{A2583544-4AA9-45C0-B24D-5FD5290E577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5DB9A6-9BE2-4EB4-99F4-D1394C4603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85C9F-F562-497E-AD88-1785835BC194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Variable classes</a:t>
          </a:r>
          <a:endParaRPr lang="en-US" sz="1600" b="1" dirty="0">
            <a:solidFill>
              <a:schemeClr val="tx1"/>
            </a:solidFill>
          </a:endParaRPr>
        </a:p>
      </dgm:t>
    </dgm:pt>
    <dgm:pt modelId="{FE150FF7-F070-4F00-A962-F7A0A1AFCDD7}" type="parTrans" cxnId="{9781BAC7-515B-4347-B281-224376A68839}">
      <dgm:prSet/>
      <dgm:spPr/>
      <dgm:t>
        <a:bodyPr/>
        <a:lstStyle/>
        <a:p>
          <a:endParaRPr lang="en-US"/>
        </a:p>
      </dgm:t>
    </dgm:pt>
    <dgm:pt modelId="{85089F27-9010-4BB8-A30A-9F08CBF8EBCA}" type="sibTrans" cxnId="{9781BAC7-515B-4347-B281-224376A68839}">
      <dgm:prSet/>
      <dgm:spPr/>
      <dgm:t>
        <a:bodyPr/>
        <a:lstStyle/>
        <a:p>
          <a:endParaRPr lang="en-US"/>
        </a:p>
      </dgm:t>
    </dgm:pt>
    <dgm:pt modelId="{1967F56D-7D85-453A-8591-10D0E595DCB2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Financials / capital</a:t>
          </a:r>
          <a:endParaRPr lang="en-US" b="1" dirty="0">
            <a:solidFill>
              <a:schemeClr val="tx1"/>
            </a:solidFill>
          </a:endParaRPr>
        </a:p>
      </dgm:t>
    </dgm:pt>
    <dgm:pt modelId="{F1576D1C-8D18-4A99-BC2B-3D8395A4DD15}" type="parTrans" cxnId="{059D5BCE-08ED-4D92-AC37-F8074E53E586}">
      <dgm:prSet/>
      <dgm:spPr/>
      <dgm:t>
        <a:bodyPr/>
        <a:lstStyle/>
        <a:p>
          <a:endParaRPr lang="en-US"/>
        </a:p>
      </dgm:t>
    </dgm:pt>
    <dgm:pt modelId="{9FB2FB62-094B-4644-8880-9644E8426771}" type="sibTrans" cxnId="{059D5BCE-08ED-4D92-AC37-F8074E53E586}">
      <dgm:prSet/>
      <dgm:spPr/>
      <dgm:t>
        <a:bodyPr/>
        <a:lstStyle/>
        <a:p>
          <a:endParaRPr lang="en-US"/>
        </a:p>
      </dgm:t>
    </dgm:pt>
    <dgm:pt modelId="{9126AAF2-A9DC-47E2-BD37-000AE5C2EDD9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Qualitative / character</a:t>
          </a:r>
          <a:endParaRPr lang="en-US" b="1" dirty="0">
            <a:solidFill>
              <a:schemeClr val="tx1"/>
            </a:solidFill>
          </a:endParaRPr>
        </a:p>
      </dgm:t>
    </dgm:pt>
    <dgm:pt modelId="{8F6211BE-70EC-4F52-BE51-B48AC4881635}" type="parTrans" cxnId="{71A9654A-7FC1-4BCE-BDCE-E9251E2B7276}">
      <dgm:prSet/>
      <dgm:spPr/>
      <dgm:t>
        <a:bodyPr/>
        <a:lstStyle/>
        <a:p>
          <a:endParaRPr lang="en-US"/>
        </a:p>
      </dgm:t>
    </dgm:pt>
    <dgm:pt modelId="{7FA0FB15-619C-4E6B-9A11-A066657E199D}" type="sibTrans" cxnId="{71A9654A-7FC1-4BCE-BDCE-E9251E2B7276}">
      <dgm:prSet/>
      <dgm:spPr/>
      <dgm:t>
        <a:bodyPr/>
        <a:lstStyle/>
        <a:p>
          <a:endParaRPr lang="en-US"/>
        </a:p>
      </dgm:t>
    </dgm:pt>
    <dgm:pt modelId="{B8EAAB67-713E-4256-9261-D201329BFD4B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Condition</a:t>
          </a:r>
          <a:endParaRPr lang="en-US" b="1" dirty="0">
            <a:solidFill>
              <a:schemeClr val="tx1"/>
            </a:solidFill>
          </a:endParaRPr>
        </a:p>
      </dgm:t>
    </dgm:pt>
    <dgm:pt modelId="{97C99A98-FA21-4C16-A830-B1C6D04901EA}" type="parTrans" cxnId="{6089F27D-19CE-4EDC-9E4D-6D5877511442}">
      <dgm:prSet/>
      <dgm:spPr/>
      <dgm:t>
        <a:bodyPr/>
        <a:lstStyle/>
        <a:p>
          <a:endParaRPr lang="en-US"/>
        </a:p>
      </dgm:t>
    </dgm:pt>
    <dgm:pt modelId="{B730C9DF-F04A-4D6F-9893-C641131556FF}" type="sibTrans" cxnId="{6089F27D-19CE-4EDC-9E4D-6D5877511442}">
      <dgm:prSet/>
      <dgm:spPr/>
      <dgm:t>
        <a:bodyPr/>
        <a:lstStyle/>
        <a:p>
          <a:endParaRPr lang="en-US"/>
        </a:p>
      </dgm:t>
    </dgm:pt>
    <dgm:pt modelId="{F5BB1B17-6343-4EC6-BD7A-EB3E137C98A9}" type="asst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- Mthly Income</a:t>
          </a:r>
        </a:p>
        <a:p>
          <a:r>
            <a:rPr lang="en-US" dirty="0" smtClean="0"/>
            <a:t>- Existing Loans (Debts)</a:t>
          </a:r>
        </a:p>
        <a:p>
          <a:r>
            <a:rPr lang="en-US" dirty="0" smtClean="0"/>
            <a:t>- Assets under possession</a:t>
          </a:r>
        </a:p>
        <a:p>
          <a:r>
            <a:rPr lang="en-US" dirty="0" smtClean="0"/>
            <a:t>- Bank Deposits &amp; investments</a:t>
          </a:r>
          <a:endParaRPr lang="en-US" dirty="0"/>
        </a:p>
      </dgm:t>
    </dgm:pt>
    <dgm:pt modelId="{61375429-029A-4F10-9F39-393800EC115F}" type="parTrans" cxnId="{5754A4A3-1DFA-49B6-AC3B-3EA374263F94}">
      <dgm:prSet/>
      <dgm:spPr/>
      <dgm:t>
        <a:bodyPr/>
        <a:lstStyle/>
        <a:p>
          <a:endParaRPr lang="en-US"/>
        </a:p>
      </dgm:t>
    </dgm:pt>
    <dgm:pt modelId="{2A3277F7-6127-460B-AB90-EF35E93317DA}" type="sibTrans" cxnId="{5754A4A3-1DFA-49B6-AC3B-3EA374263F94}">
      <dgm:prSet/>
      <dgm:spPr/>
      <dgm:t>
        <a:bodyPr/>
        <a:lstStyle/>
        <a:p>
          <a:endParaRPr lang="en-US"/>
        </a:p>
      </dgm:t>
    </dgm:pt>
    <dgm:pt modelId="{66003F83-071F-4D0B-84B5-71743F60E18B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Dependent : Default status (0/1) or External Rating from agency</a:t>
          </a:r>
          <a:endParaRPr lang="en-US" b="1" dirty="0">
            <a:solidFill>
              <a:schemeClr val="tx1"/>
            </a:solidFill>
          </a:endParaRPr>
        </a:p>
      </dgm:t>
    </dgm:pt>
    <dgm:pt modelId="{E92A20EB-30EE-42B5-9705-1D79B75E9EAB}" type="parTrans" cxnId="{9C35E48C-7D3D-4725-BD52-0A6F1DB4E522}">
      <dgm:prSet/>
      <dgm:spPr/>
      <dgm:t>
        <a:bodyPr/>
        <a:lstStyle/>
        <a:p>
          <a:endParaRPr lang="en-US"/>
        </a:p>
      </dgm:t>
    </dgm:pt>
    <dgm:pt modelId="{3F25B4D4-A9D4-499D-9A7E-1DEED29CF431}" type="sibTrans" cxnId="{9C35E48C-7D3D-4725-BD52-0A6F1DB4E522}">
      <dgm:prSet/>
      <dgm:spPr/>
      <dgm:t>
        <a:bodyPr/>
        <a:lstStyle/>
        <a:p>
          <a:endParaRPr lang="en-US"/>
        </a:p>
      </dgm:t>
    </dgm:pt>
    <dgm:pt modelId="{6537AECB-98FB-45B8-93E4-A67D3157222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Collateral </a:t>
          </a:r>
          <a:endParaRPr lang="en-US" b="1" dirty="0">
            <a:solidFill>
              <a:schemeClr val="tx1"/>
            </a:solidFill>
          </a:endParaRPr>
        </a:p>
      </dgm:t>
    </dgm:pt>
    <dgm:pt modelId="{3A6E8D31-D534-4EF5-BDCD-8CDC1B6650C9}" type="parTrans" cxnId="{EAC934B2-A820-42D3-9BD1-F0D750077EF6}">
      <dgm:prSet/>
      <dgm:spPr/>
      <dgm:t>
        <a:bodyPr/>
        <a:lstStyle/>
        <a:p>
          <a:endParaRPr lang="en-US"/>
        </a:p>
      </dgm:t>
    </dgm:pt>
    <dgm:pt modelId="{7AC734FC-CBE3-49BD-9AA6-34BB6101C5CF}" type="sibTrans" cxnId="{EAC934B2-A820-42D3-9BD1-F0D750077EF6}">
      <dgm:prSet/>
      <dgm:spPr/>
      <dgm:t>
        <a:bodyPr/>
        <a:lstStyle/>
        <a:p>
          <a:endParaRPr lang="en-US"/>
        </a:p>
      </dgm:t>
    </dgm:pt>
    <dgm:pt modelId="{82E32F69-D773-48E4-B84A-9D072F6D0F8F}" type="asst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-Reputation</a:t>
          </a:r>
        </a:p>
        <a:p>
          <a:r>
            <a:rPr lang="en-US" dirty="0" smtClean="0"/>
            <a:t>-Honesty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-Social media footprints</a:t>
          </a:r>
          <a:endParaRPr lang="en-US" dirty="0"/>
        </a:p>
      </dgm:t>
    </dgm:pt>
    <dgm:pt modelId="{FD2C29B5-630D-4E68-9E76-9E8EF399DF0A}" type="parTrans" cxnId="{9F9FF4A2-EAD7-453A-B671-1776F47086EF}">
      <dgm:prSet/>
      <dgm:spPr/>
      <dgm:t>
        <a:bodyPr/>
        <a:lstStyle/>
        <a:p>
          <a:endParaRPr lang="en-US"/>
        </a:p>
      </dgm:t>
    </dgm:pt>
    <dgm:pt modelId="{97780C11-0F4C-4B51-874F-C517B98339CB}" type="sibTrans" cxnId="{9F9FF4A2-EAD7-453A-B671-1776F47086EF}">
      <dgm:prSet/>
      <dgm:spPr/>
      <dgm:t>
        <a:bodyPr/>
        <a:lstStyle/>
        <a:p>
          <a:endParaRPr lang="en-US"/>
        </a:p>
      </dgm:t>
    </dgm:pt>
    <dgm:pt modelId="{5057DAD6-C2F4-469C-BC2C-DA92967AC2FE}" type="asst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-Collateral value to be used in case of default and security backed loan</a:t>
          </a:r>
          <a:endParaRPr lang="en-US" dirty="0"/>
        </a:p>
      </dgm:t>
    </dgm:pt>
    <dgm:pt modelId="{BDE4A685-4431-4C7F-936D-16306DBADDE4}" type="parTrans" cxnId="{A964DA3D-2727-4AB2-967C-2CC55452DF10}">
      <dgm:prSet/>
      <dgm:spPr/>
      <dgm:t>
        <a:bodyPr/>
        <a:lstStyle/>
        <a:p>
          <a:endParaRPr lang="en-US"/>
        </a:p>
      </dgm:t>
    </dgm:pt>
    <dgm:pt modelId="{91CDC265-472F-4C18-9EA0-09F905F4D1EC}" type="sibTrans" cxnId="{A964DA3D-2727-4AB2-967C-2CC55452DF10}">
      <dgm:prSet/>
      <dgm:spPr/>
      <dgm:t>
        <a:bodyPr/>
        <a:lstStyle/>
        <a:p>
          <a:endParaRPr lang="en-US"/>
        </a:p>
      </dgm:t>
    </dgm:pt>
    <dgm:pt modelId="{1E2CDD6C-747B-41B2-AA0E-D0C33DA5A5C1}" type="asst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- Market condition</a:t>
          </a:r>
        </a:p>
        <a:p>
          <a:r>
            <a:rPr lang="en-US" dirty="0" smtClean="0"/>
            <a:t>-Seasonality</a:t>
          </a:r>
        </a:p>
        <a:p>
          <a:r>
            <a:rPr lang="en-US" dirty="0" smtClean="0"/>
            <a:t>- Macroeconomics</a:t>
          </a:r>
        </a:p>
      </dgm:t>
    </dgm:pt>
    <dgm:pt modelId="{95D76D18-C5D0-4619-9B70-99105E06E504}" type="parTrans" cxnId="{4CF45A06-80EA-4DD5-8C1D-C8CF1080F962}">
      <dgm:prSet/>
      <dgm:spPr/>
      <dgm:t>
        <a:bodyPr/>
        <a:lstStyle/>
        <a:p>
          <a:endParaRPr lang="en-US"/>
        </a:p>
      </dgm:t>
    </dgm:pt>
    <dgm:pt modelId="{DD2D97CB-1405-4844-B3A9-BA0C196B0B16}" type="sibTrans" cxnId="{4CF45A06-80EA-4DD5-8C1D-C8CF1080F962}">
      <dgm:prSet/>
      <dgm:spPr/>
      <dgm:t>
        <a:bodyPr/>
        <a:lstStyle/>
        <a:p>
          <a:endParaRPr lang="en-US"/>
        </a:p>
      </dgm:t>
    </dgm:pt>
    <dgm:pt modelId="{0C559975-137A-411C-8BD8-90F6C1A70A47}" type="pres">
      <dgm:prSet presAssocID="{015DB9A6-9BE2-4EB4-99F4-D1394C4603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B10BA8-F814-4DBF-B88E-B43D6CCB25A3}" type="pres">
      <dgm:prSet presAssocID="{B3485C9F-F562-497E-AD88-1785835BC194}" presName="hierRoot1" presStyleCnt="0">
        <dgm:presLayoutVars>
          <dgm:hierBranch val="init"/>
        </dgm:presLayoutVars>
      </dgm:prSet>
      <dgm:spPr/>
    </dgm:pt>
    <dgm:pt modelId="{4BFC8516-5AB8-40F7-8D73-DA4875C86491}" type="pres">
      <dgm:prSet presAssocID="{B3485C9F-F562-497E-AD88-1785835BC194}" presName="rootComposite1" presStyleCnt="0"/>
      <dgm:spPr/>
    </dgm:pt>
    <dgm:pt modelId="{92AA9079-9B53-4716-8DC4-7FC8769A5906}" type="pres">
      <dgm:prSet presAssocID="{B3485C9F-F562-497E-AD88-1785835BC19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4BAE23-F790-40EA-BFE7-B66DC190D082}" type="pres">
      <dgm:prSet presAssocID="{B3485C9F-F562-497E-AD88-1785835BC19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FA868E-08E3-4E10-9A33-CE2ABAC71547}" type="pres">
      <dgm:prSet presAssocID="{B3485C9F-F562-497E-AD88-1785835BC194}" presName="hierChild2" presStyleCnt="0"/>
      <dgm:spPr/>
    </dgm:pt>
    <dgm:pt modelId="{BDC55A6E-8476-4EB9-B2A3-BEC2D53F2961}" type="pres">
      <dgm:prSet presAssocID="{F1576D1C-8D18-4A99-BC2B-3D8395A4DD15}" presName="Name37" presStyleLbl="parChTrans1D2" presStyleIdx="0" presStyleCnt="5"/>
      <dgm:spPr/>
      <dgm:t>
        <a:bodyPr/>
        <a:lstStyle/>
        <a:p>
          <a:endParaRPr lang="en-US"/>
        </a:p>
      </dgm:t>
    </dgm:pt>
    <dgm:pt modelId="{B1338B54-7B0C-4F5A-89D1-53D1B5506845}" type="pres">
      <dgm:prSet presAssocID="{1967F56D-7D85-453A-8591-10D0E595DCB2}" presName="hierRoot2" presStyleCnt="0">
        <dgm:presLayoutVars>
          <dgm:hierBranch val="init"/>
        </dgm:presLayoutVars>
      </dgm:prSet>
      <dgm:spPr/>
    </dgm:pt>
    <dgm:pt modelId="{F7243BB6-B426-4E2E-8979-687E22C3AD01}" type="pres">
      <dgm:prSet presAssocID="{1967F56D-7D85-453A-8591-10D0E595DCB2}" presName="rootComposite" presStyleCnt="0"/>
      <dgm:spPr/>
    </dgm:pt>
    <dgm:pt modelId="{48334354-41A9-47A5-B64D-B750E791B0E5}" type="pres">
      <dgm:prSet presAssocID="{1967F56D-7D85-453A-8591-10D0E595DCB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2D208E-B042-4E40-82A7-732905E94E79}" type="pres">
      <dgm:prSet presAssocID="{1967F56D-7D85-453A-8591-10D0E595DCB2}" presName="rootConnector" presStyleLbl="node2" presStyleIdx="0" presStyleCnt="5"/>
      <dgm:spPr/>
      <dgm:t>
        <a:bodyPr/>
        <a:lstStyle/>
        <a:p>
          <a:endParaRPr lang="en-US"/>
        </a:p>
      </dgm:t>
    </dgm:pt>
    <dgm:pt modelId="{59747EA0-A310-4252-8FCA-A5DB3F8074BC}" type="pres">
      <dgm:prSet presAssocID="{1967F56D-7D85-453A-8591-10D0E595DCB2}" presName="hierChild4" presStyleCnt="0"/>
      <dgm:spPr/>
    </dgm:pt>
    <dgm:pt modelId="{2F6E6DE1-E32A-4543-AF83-FC14D9EB2ED2}" type="pres">
      <dgm:prSet presAssocID="{1967F56D-7D85-453A-8591-10D0E595DCB2}" presName="hierChild5" presStyleCnt="0"/>
      <dgm:spPr/>
    </dgm:pt>
    <dgm:pt modelId="{22F254D7-5AA8-4A05-84DF-49FB6BAE63F3}" type="pres">
      <dgm:prSet presAssocID="{61375429-029A-4F10-9F39-393800EC115F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956FB3DC-ED9D-4635-AA48-5B6DCB151B8F}" type="pres">
      <dgm:prSet presAssocID="{F5BB1B17-6343-4EC6-BD7A-EB3E137C98A9}" presName="hierRoot3" presStyleCnt="0">
        <dgm:presLayoutVars>
          <dgm:hierBranch val="init"/>
        </dgm:presLayoutVars>
      </dgm:prSet>
      <dgm:spPr/>
    </dgm:pt>
    <dgm:pt modelId="{8B4AA9DF-BA33-4B52-A482-CD4BA14A028F}" type="pres">
      <dgm:prSet presAssocID="{F5BB1B17-6343-4EC6-BD7A-EB3E137C98A9}" presName="rootComposite3" presStyleCnt="0"/>
      <dgm:spPr/>
    </dgm:pt>
    <dgm:pt modelId="{A4C61663-D52A-449D-94B5-4A5D909117FA}" type="pres">
      <dgm:prSet presAssocID="{F5BB1B17-6343-4EC6-BD7A-EB3E137C98A9}" presName="rootText3" presStyleLbl="asst2" presStyleIdx="0" presStyleCnt="4" custScaleX="1051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251E6-F355-4ABE-98BE-1210E995F948}" type="pres">
      <dgm:prSet presAssocID="{F5BB1B17-6343-4EC6-BD7A-EB3E137C98A9}" presName="rootConnector3" presStyleLbl="asst2" presStyleIdx="0" presStyleCnt="4"/>
      <dgm:spPr/>
      <dgm:t>
        <a:bodyPr/>
        <a:lstStyle/>
        <a:p>
          <a:endParaRPr lang="en-US"/>
        </a:p>
      </dgm:t>
    </dgm:pt>
    <dgm:pt modelId="{B981F71C-5D71-4988-97A8-B2A268C7A5CF}" type="pres">
      <dgm:prSet presAssocID="{F5BB1B17-6343-4EC6-BD7A-EB3E137C98A9}" presName="hierChild6" presStyleCnt="0"/>
      <dgm:spPr/>
    </dgm:pt>
    <dgm:pt modelId="{FEB7BDC6-7A24-45C9-A9DC-F24BCC58D5E4}" type="pres">
      <dgm:prSet presAssocID="{F5BB1B17-6343-4EC6-BD7A-EB3E137C98A9}" presName="hierChild7" presStyleCnt="0"/>
      <dgm:spPr/>
    </dgm:pt>
    <dgm:pt modelId="{B8EEDFC0-8FC6-4BA1-95E6-EE3F5E6F9DD1}" type="pres">
      <dgm:prSet presAssocID="{8F6211BE-70EC-4F52-BE51-B48AC488163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B9AC786-4233-4528-87A4-316C58F76E35}" type="pres">
      <dgm:prSet presAssocID="{9126AAF2-A9DC-47E2-BD37-000AE5C2EDD9}" presName="hierRoot2" presStyleCnt="0">
        <dgm:presLayoutVars>
          <dgm:hierBranch val="init"/>
        </dgm:presLayoutVars>
      </dgm:prSet>
      <dgm:spPr/>
    </dgm:pt>
    <dgm:pt modelId="{07F1BB92-1B83-4C3E-AE93-767E08679ADF}" type="pres">
      <dgm:prSet presAssocID="{9126AAF2-A9DC-47E2-BD37-000AE5C2EDD9}" presName="rootComposite" presStyleCnt="0"/>
      <dgm:spPr/>
    </dgm:pt>
    <dgm:pt modelId="{3B13E922-6FE4-462A-A625-00BA908A3DD5}" type="pres">
      <dgm:prSet presAssocID="{9126AAF2-A9DC-47E2-BD37-000AE5C2EDD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A0F1A-32BA-40EB-A843-4CF4B48DA6D9}" type="pres">
      <dgm:prSet presAssocID="{9126AAF2-A9DC-47E2-BD37-000AE5C2EDD9}" presName="rootConnector" presStyleLbl="node2" presStyleIdx="1" presStyleCnt="5"/>
      <dgm:spPr/>
      <dgm:t>
        <a:bodyPr/>
        <a:lstStyle/>
        <a:p>
          <a:endParaRPr lang="en-US"/>
        </a:p>
      </dgm:t>
    </dgm:pt>
    <dgm:pt modelId="{155C9F30-71B3-47D0-AFFD-27F2F7D04CC2}" type="pres">
      <dgm:prSet presAssocID="{9126AAF2-A9DC-47E2-BD37-000AE5C2EDD9}" presName="hierChild4" presStyleCnt="0"/>
      <dgm:spPr/>
    </dgm:pt>
    <dgm:pt modelId="{A814DD9A-3D9C-45BD-8F12-5BE94BEA7582}" type="pres">
      <dgm:prSet presAssocID="{9126AAF2-A9DC-47E2-BD37-000AE5C2EDD9}" presName="hierChild5" presStyleCnt="0"/>
      <dgm:spPr/>
    </dgm:pt>
    <dgm:pt modelId="{4B41CE4D-12FE-4D19-84AF-C29D141DA292}" type="pres">
      <dgm:prSet presAssocID="{FD2C29B5-630D-4E68-9E76-9E8EF399DF0A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234F8CD2-5013-4750-8AE7-CECC833C6D62}" type="pres">
      <dgm:prSet presAssocID="{82E32F69-D773-48E4-B84A-9D072F6D0F8F}" presName="hierRoot3" presStyleCnt="0">
        <dgm:presLayoutVars>
          <dgm:hierBranch val="init"/>
        </dgm:presLayoutVars>
      </dgm:prSet>
      <dgm:spPr/>
    </dgm:pt>
    <dgm:pt modelId="{5436453C-70F4-44EC-B4A7-B2CF337712C0}" type="pres">
      <dgm:prSet presAssocID="{82E32F69-D773-48E4-B84A-9D072F6D0F8F}" presName="rootComposite3" presStyleCnt="0"/>
      <dgm:spPr/>
    </dgm:pt>
    <dgm:pt modelId="{2B974252-847F-4C38-B260-AE4BA0987A07}" type="pres">
      <dgm:prSet presAssocID="{82E32F69-D773-48E4-B84A-9D072F6D0F8F}" presName="rootText3" presStyleLbl="asst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DD0DE4-0827-444F-8653-11210EE36AD6}" type="pres">
      <dgm:prSet presAssocID="{82E32F69-D773-48E4-B84A-9D072F6D0F8F}" presName="rootConnector3" presStyleLbl="asst2" presStyleIdx="1" presStyleCnt="4"/>
      <dgm:spPr/>
      <dgm:t>
        <a:bodyPr/>
        <a:lstStyle/>
        <a:p>
          <a:endParaRPr lang="en-US"/>
        </a:p>
      </dgm:t>
    </dgm:pt>
    <dgm:pt modelId="{8FAA9A5A-0FBA-4357-BEF8-446D1EDE7430}" type="pres">
      <dgm:prSet presAssocID="{82E32F69-D773-48E4-B84A-9D072F6D0F8F}" presName="hierChild6" presStyleCnt="0"/>
      <dgm:spPr/>
    </dgm:pt>
    <dgm:pt modelId="{4A90B5A2-2F39-44BB-98FD-3BCE30EAD41F}" type="pres">
      <dgm:prSet presAssocID="{82E32F69-D773-48E4-B84A-9D072F6D0F8F}" presName="hierChild7" presStyleCnt="0"/>
      <dgm:spPr/>
    </dgm:pt>
    <dgm:pt modelId="{18E4E4AC-E010-4F60-85A2-35B3CCE6007F}" type="pres">
      <dgm:prSet presAssocID="{3A6E8D31-D534-4EF5-BDCD-8CDC1B6650C9}" presName="Name37" presStyleLbl="parChTrans1D2" presStyleIdx="2" presStyleCnt="5"/>
      <dgm:spPr/>
      <dgm:t>
        <a:bodyPr/>
        <a:lstStyle/>
        <a:p>
          <a:endParaRPr lang="en-US"/>
        </a:p>
      </dgm:t>
    </dgm:pt>
    <dgm:pt modelId="{5D15D11B-CC59-4355-B37E-0A08BB2DADE9}" type="pres">
      <dgm:prSet presAssocID="{6537AECB-98FB-45B8-93E4-A67D31572223}" presName="hierRoot2" presStyleCnt="0">
        <dgm:presLayoutVars>
          <dgm:hierBranch val="init"/>
        </dgm:presLayoutVars>
      </dgm:prSet>
      <dgm:spPr/>
    </dgm:pt>
    <dgm:pt modelId="{EFB86D0C-4DEF-4A38-A151-56B3845EB785}" type="pres">
      <dgm:prSet presAssocID="{6537AECB-98FB-45B8-93E4-A67D31572223}" presName="rootComposite" presStyleCnt="0"/>
      <dgm:spPr/>
    </dgm:pt>
    <dgm:pt modelId="{5F27EE65-67B9-44D8-A9AF-EA28B3516827}" type="pres">
      <dgm:prSet presAssocID="{6537AECB-98FB-45B8-93E4-A67D31572223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AC6018-B1DB-4FFE-905C-16033166F3E4}" type="pres">
      <dgm:prSet presAssocID="{6537AECB-98FB-45B8-93E4-A67D31572223}" presName="rootConnector" presStyleLbl="node2" presStyleIdx="2" presStyleCnt="5"/>
      <dgm:spPr/>
      <dgm:t>
        <a:bodyPr/>
        <a:lstStyle/>
        <a:p>
          <a:endParaRPr lang="en-US"/>
        </a:p>
      </dgm:t>
    </dgm:pt>
    <dgm:pt modelId="{093C0531-C4E1-4893-8DAF-205E32F6DAA4}" type="pres">
      <dgm:prSet presAssocID="{6537AECB-98FB-45B8-93E4-A67D31572223}" presName="hierChild4" presStyleCnt="0"/>
      <dgm:spPr/>
    </dgm:pt>
    <dgm:pt modelId="{ACCFEBA6-390D-4DDA-9E8B-8AEF1B8B94D6}" type="pres">
      <dgm:prSet presAssocID="{6537AECB-98FB-45B8-93E4-A67D31572223}" presName="hierChild5" presStyleCnt="0"/>
      <dgm:spPr/>
    </dgm:pt>
    <dgm:pt modelId="{B28F4B6E-72C0-494C-AED5-3F48894001AD}" type="pres">
      <dgm:prSet presAssocID="{BDE4A685-4431-4C7F-936D-16306DBADDE4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89E81D38-BBC2-418F-9474-E21D24112AFF}" type="pres">
      <dgm:prSet presAssocID="{5057DAD6-C2F4-469C-BC2C-DA92967AC2FE}" presName="hierRoot3" presStyleCnt="0">
        <dgm:presLayoutVars>
          <dgm:hierBranch val="init"/>
        </dgm:presLayoutVars>
      </dgm:prSet>
      <dgm:spPr/>
    </dgm:pt>
    <dgm:pt modelId="{4056DBC3-251E-4B73-A0F9-1F00F5947740}" type="pres">
      <dgm:prSet presAssocID="{5057DAD6-C2F4-469C-BC2C-DA92967AC2FE}" presName="rootComposite3" presStyleCnt="0"/>
      <dgm:spPr/>
    </dgm:pt>
    <dgm:pt modelId="{EEA35CB9-0241-4E0D-9796-0A32A71E0602}" type="pres">
      <dgm:prSet presAssocID="{5057DAD6-C2F4-469C-BC2C-DA92967AC2FE}" presName="rootText3" presStyleLbl="asst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615CE-50DE-4FBD-99B1-3C6C37ED02C4}" type="pres">
      <dgm:prSet presAssocID="{5057DAD6-C2F4-469C-BC2C-DA92967AC2FE}" presName="rootConnector3" presStyleLbl="asst2" presStyleIdx="2" presStyleCnt="4"/>
      <dgm:spPr/>
      <dgm:t>
        <a:bodyPr/>
        <a:lstStyle/>
        <a:p>
          <a:endParaRPr lang="en-US"/>
        </a:p>
      </dgm:t>
    </dgm:pt>
    <dgm:pt modelId="{B0964209-605E-44CD-8F87-C27BB9C0E853}" type="pres">
      <dgm:prSet presAssocID="{5057DAD6-C2F4-469C-BC2C-DA92967AC2FE}" presName="hierChild6" presStyleCnt="0"/>
      <dgm:spPr/>
    </dgm:pt>
    <dgm:pt modelId="{7446495A-4846-45EF-8BEA-4D143B6450A7}" type="pres">
      <dgm:prSet presAssocID="{5057DAD6-C2F4-469C-BC2C-DA92967AC2FE}" presName="hierChild7" presStyleCnt="0"/>
      <dgm:spPr/>
    </dgm:pt>
    <dgm:pt modelId="{B125D1DC-5CA8-4714-917D-28A2C41ECBD8}" type="pres">
      <dgm:prSet presAssocID="{97C99A98-FA21-4C16-A830-B1C6D04901EA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5A38B04-FF0D-468A-94E3-DCC3E07407DA}" type="pres">
      <dgm:prSet presAssocID="{B8EAAB67-713E-4256-9261-D201329BFD4B}" presName="hierRoot2" presStyleCnt="0">
        <dgm:presLayoutVars>
          <dgm:hierBranch val="init"/>
        </dgm:presLayoutVars>
      </dgm:prSet>
      <dgm:spPr/>
    </dgm:pt>
    <dgm:pt modelId="{D80C89EF-C435-446A-BFBC-BA048E820B28}" type="pres">
      <dgm:prSet presAssocID="{B8EAAB67-713E-4256-9261-D201329BFD4B}" presName="rootComposite" presStyleCnt="0"/>
      <dgm:spPr/>
    </dgm:pt>
    <dgm:pt modelId="{0CC89899-935B-4725-BFE8-5CD023EE37A7}" type="pres">
      <dgm:prSet presAssocID="{B8EAAB67-713E-4256-9261-D201329BFD4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29225-EBDA-4078-8A39-1F73A21EEA74}" type="pres">
      <dgm:prSet presAssocID="{B8EAAB67-713E-4256-9261-D201329BFD4B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90CDC0-2E9C-4AF3-8B3A-0D9D146450B1}" type="pres">
      <dgm:prSet presAssocID="{B8EAAB67-713E-4256-9261-D201329BFD4B}" presName="hierChild4" presStyleCnt="0"/>
      <dgm:spPr/>
    </dgm:pt>
    <dgm:pt modelId="{24C6C7C4-EE21-4B28-8226-FF0DAD666DB8}" type="pres">
      <dgm:prSet presAssocID="{B8EAAB67-713E-4256-9261-D201329BFD4B}" presName="hierChild5" presStyleCnt="0"/>
      <dgm:spPr/>
    </dgm:pt>
    <dgm:pt modelId="{7BC12C57-C8B2-4E4F-AF8D-68BDFC6D1877}" type="pres">
      <dgm:prSet presAssocID="{95D76D18-C5D0-4619-9B70-99105E06E504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79954CF6-2B83-4D2C-B225-5B65D965B06F}" type="pres">
      <dgm:prSet presAssocID="{1E2CDD6C-747B-41B2-AA0E-D0C33DA5A5C1}" presName="hierRoot3" presStyleCnt="0">
        <dgm:presLayoutVars>
          <dgm:hierBranch val="init"/>
        </dgm:presLayoutVars>
      </dgm:prSet>
      <dgm:spPr/>
    </dgm:pt>
    <dgm:pt modelId="{4FF80A8E-CFE2-4896-BEF2-9B4B5CE5074A}" type="pres">
      <dgm:prSet presAssocID="{1E2CDD6C-747B-41B2-AA0E-D0C33DA5A5C1}" presName="rootComposite3" presStyleCnt="0"/>
      <dgm:spPr/>
    </dgm:pt>
    <dgm:pt modelId="{D6A6A061-DBEB-4C12-A30F-6E53077B61E3}" type="pres">
      <dgm:prSet presAssocID="{1E2CDD6C-747B-41B2-AA0E-D0C33DA5A5C1}" presName="rootText3" presStyleLbl="asst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E3411-7ACE-4BE8-8E36-A54D56758869}" type="pres">
      <dgm:prSet presAssocID="{1E2CDD6C-747B-41B2-AA0E-D0C33DA5A5C1}" presName="rootConnector3" presStyleLbl="asst2" presStyleIdx="3" presStyleCnt="4"/>
      <dgm:spPr/>
      <dgm:t>
        <a:bodyPr/>
        <a:lstStyle/>
        <a:p>
          <a:endParaRPr lang="en-US"/>
        </a:p>
      </dgm:t>
    </dgm:pt>
    <dgm:pt modelId="{DCBB33E3-23D2-487B-B4AF-11BFAC94D49D}" type="pres">
      <dgm:prSet presAssocID="{1E2CDD6C-747B-41B2-AA0E-D0C33DA5A5C1}" presName="hierChild6" presStyleCnt="0"/>
      <dgm:spPr/>
    </dgm:pt>
    <dgm:pt modelId="{888C44DB-2CCF-4293-8A39-DB7323747688}" type="pres">
      <dgm:prSet presAssocID="{1E2CDD6C-747B-41B2-AA0E-D0C33DA5A5C1}" presName="hierChild7" presStyleCnt="0"/>
      <dgm:spPr/>
    </dgm:pt>
    <dgm:pt modelId="{38196B94-D1F9-4F01-83CD-D885BB6A1FE7}" type="pres">
      <dgm:prSet presAssocID="{E92A20EB-30EE-42B5-9705-1D79B75E9EAB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13AE75F-5E95-4BD4-B382-DAB3CE36A337}" type="pres">
      <dgm:prSet presAssocID="{66003F83-071F-4D0B-84B5-71743F60E18B}" presName="hierRoot2" presStyleCnt="0">
        <dgm:presLayoutVars>
          <dgm:hierBranch val="init"/>
        </dgm:presLayoutVars>
      </dgm:prSet>
      <dgm:spPr/>
    </dgm:pt>
    <dgm:pt modelId="{16644EBD-2B60-4977-8F84-D6F098CCC6BA}" type="pres">
      <dgm:prSet presAssocID="{66003F83-071F-4D0B-84B5-71743F60E18B}" presName="rootComposite" presStyleCnt="0"/>
      <dgm:spPr/>
    </dgm:pt>
    <dgm:pt modelId="{404725C0-E384-4EBA-B49F-DD0F0ADA4F7C}" type="pres">
      <dgm:prSet presAssocID="{66003F83-071F-4D0B-84B5-71743F60E18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BC8851-363D-4FA5-9E0D-05BB9F44AE89}" type="pres">
      <dgm:prSet presAssocID="{66003F83-071F-4D0B-84B5-71743F60E18B}" presName="rootConnector" presStyleLbl="node2" presStyleIdx="4" presStyleCnt="5"/>
      <dgm:spPr/>
      <dgm:t>
        <a:bodyPr/>
        <a:lstStyle/>
        <a:p>
          <a:endParaRPr lang="en-US"/>
        </a:p>
      </dgm:t>
    </dgm:pt>
    <dgm:pt modelId="{1496A6DB-F84A-4C16-9B03-9D419CFB2907}" type="pres">
      <dgm:prSet presAssocID="{66003F83-071F-4D0B-84B5-71743F60E18B}" presName="hierChild4" presStyleCnt="0"/>
      <dgm:spPr/>
    </dgm:pt>
    <dgm:pt modelId="{C135A5D2-BE87-4B4B-A5ED-EADDCB5302DA}" type="pres">
      <dgm:prSet presAssocID="{66003F83-071F-4D0B-84B5-71743F60E18B}" presName="hierChild5" presStyleCnt="0"/>
      <dgm:spPr/>
    </dgm:pt>
    <dgm:pt modelId="{381D0391-E5A8-4836-ABB4-C0C7E571D020}" type="pres">
      <dgm:prSet presAssocID="{B3485C9F-F562-497E-AD88-1785835BC194}" presName="hierChild3" presStyleCnt="0"/>
      <dgm:spPr/>
    </dgm:pt>
  </dgm:ptLst>
  <dgm:cxnLst>
    <dgm:cxn modelId="{FB5C0B09-8935-431F-A342-C43134E8BBC0}" type="presOf" srcId="{1967F56D-7D85-453A-8591-10D0E595DCB2}" destId="{B12D208E-B042-4E40-82A7-732905E94E79}" srcOrd="1" destOrd="0" presId="urn:microsoft.com/office/officeart/2005/8/layout/orgChart1"/>
    <dgm:cxn modelId="{613A0EFA-FCD2-4538-B5E9-FA202AD67186}" type="presOf" srcId="{82E32F69-D773-48E4-B84A-9D072F6D0F8F}" destId="{E1DD0DE4-0827-444F-8653-11210EE36AD6}" srcOrd="1" destOrd="0" presId="urn:microsoft.com/office/officeart/2005/8/layout/orgChart1"/>
    <dgm:cxn modelId="{AAEE47A9-D356-4DCC-B6B7-399430062401}" type="presOf" srcId="{95D76D18-C5D0-4619-9B70-99105E06E504}" destId="{7BC12C57-C8B2-4E4F-AF8D-68BDFC6D1877}" srcOrd="0" destOrd="0" presId="urn:microsoft.com/office/officeart/2005/8/layout/orgChart1"/>
    <dgm:cxn modelId="{71A9654A-7FC1-4BCE-BDCE-E9251E2B7276}" srcId="{B3485C9F-F562-497E-AD88-1785835BC194}" destId="{9126AAF2-A9DC-47E2-BD37-000AE5C2EDD9}" srcOrd="1" destOrd="0" parTransId="{8F6211BE-70EC-4F52-BE51-B48AC4881635}" sibTransId="{7FA0FB15-619C-4E6B-9A11-A066657E199D}"/>
    <dgm:cxn modelId="{9C35E48C-7D3D-4725-BD52-0A6F1DB4E522}" srcId="{B3485C9F-F562-497E-AD88-1785835BC194}" destId="{66003F83-071F-4D0B-84B5-71743F60E18B}" srcOrd="4" destOrd="0" parTransId="{E92A20EB-30EE-42B5-9705-1D79B75E9EAB}" sibTransId="{3F25B4D4-A9D4-499D-9A7E-1DEED29CF431}"/>
    <dgm:cxn modelId="{E15F363F-F2D3-4F82-9E41-572A8EAFF5F1}" type="presOf" srcId="{B8EAAB67-713E-4256-9261-D201329BFD4B}" destId="{0CC89899-935B-4725-BFE8-5CD023EE37A7}" srcOrd="0" destOrd="0" presId="urn:microsoft.com/office/officeart/2005/8/layout/orgChart1"/>
    <dgm:cxn modelId="{C705E349-9654-43EC-85B1-CB275CEA093E}" type="presOf" srcId="{F5BB1B17-6343-4EC6-BD7A-EB3E137C98A9}" destId="{533251E6-F355-4ABE-98BE-1210E995F948}" srcOrd="1" destOrd="0" presId="urn:microsoft.com/office/officeart/2005/8/layout/orgChart1"/>
    <dgm:cxn modelId="{02D6E65D-912E-4632-9DE9-2149FBBDA0D0}" type="presOf" srcId="{1E2CDD6C-747B-41B2-AA0E-D0C33DA5A5C1}" destId="{D6A6A061-DBEB-4C12-A30F-6E53077B61E3}" srcOrd="0" destOrd="0" presId="urn:microsoft.com/office/officeart/2005/8/layout/orgChart1"/>
    <dgm:cxn modelId="{445CEC2D-B1BF-41FD-AC26-96B3D9D03323}" type="presOf" srcId="{1E2CDD6C-747B-41B2-AA0E-D0C33DA5A5C1}" destId="{32DE3411-7ACE-4BE8-8E36-A54D56758869}" srcOrd="1" destOrd="0" presId="urn:microsoft.com/office/officeart/2005/8/layout/orgChart1"/>
    <dgm:cxn modelId="{1617B418-C69D-4CAD-A858-A430F15F93DA}" type="presOf" srcId="{8F6211BE-70EC-4F52-BE51-B48AC4881635}" destId="{B8EEDFC0-8FC6-4BA1-95E6-EE3F5E6F9DD1}" srcOrd="0" destOrd="0" presId="urn:microsoft.com/office/officeart/2005/8/layout/orgChart1"/>
    <dgm:cxn modelId="{5754A4A3-1DFA-49B6-AC3B-3EA374263F94}" srcId="{1967F56D-7D85-453A-8591-10D0E595DCB2}" destId="{F5BB1B17-6343-4EC6-BD7A-EB3E137C98A9}" srcOrd="0" destOrd="0" parTransId="{61375429-029A-4F10-9F39-393800EC115F}" sibTransId="{2A3277F7-6127-460B-AB90-EF35E93317DA}"/>
    <dgm:cxn modelId="{03B05AB9-A952-44E6-95CF-F0AA5D4DE1A2}" type="presOf" srcId="{B8EAAB67-713E-4256-9261-D201329BFD4B}" destId="{B0E29225-EBDA-4078-8A39-1F73A21EEA74}" srcOrd="1" destOrd="0" presId="urn:microsoft.com/office/officeart/2005/8/layout/orgChart1"/>
    <dgm:cxn modelId="{A964DA3D-2727-4AB2-967C-2CC55452DF10}" srcId="{6537AECB-98FB-45B8-93E4-A67D31572223}" destId="{5057DAD6-C2F4-469C-BC2C-DA92967AC2FE}" srcOrd="0" destOrd="0" parTransId="{BDE4A685-4431-4C7F-936D-16306DBADDE4}" sibTransId="{91CDC265-472F-4C18-9EA0-09F905F4D1EC}"/>
    <dgm:cxn modelId="{F326A80E-AAF0-453A-AB9B-E77E3FFC4A1D}" type="presOf" srcId="{015DB9A6-9BE2-4EB4-99F4-D1394C46035A}" destId="{0C559975-137A-411C-8BD8-90F6C1A70A47}" srcOrd="0" destOrd="0" presId="urn:microsoft.com/office/officeart/2005/8/layout/orgChart1"/>
    <dgm:cxn modelId="{9781BAC7-515B-4347-B281-224376A68839}" srcId="{015DB9A6-9BE2-4EB4-99F4-D1394C46035A}" destId="{B3485C9F-F562-497E-AD88-1785835BC194}" srcOrd="0" destOrd="0" parTransId="{FE150FF7-F070-4F00-A962-F7A0A1AFCDD7}" sibTransId="{85089F27-9010-4BB8-A30A-9F08CBF8EBCA}"/>
    <dgm:cxn modelId="{0AA0BA98-BC04-42B6-AAF0-A0CE43EF5873}" type="presOf" srcId="{82E32F69-D773-48E4-B84A-9D072F6D0F8F}" destId="{2B974252-847F-4C38-B260-AE4BA0987A07}" srcOrd="0" destOrd="0" presId="urn:microsoft.com/office/officeart/2005/8/layout/orgChart1"/>
    <dgm:cxn modelId="{FF70EE78-A12A-4F79-82EE-FD92DDD6EA85}" type="presOf" srcId="{E92A20EB-30EE-42B5-9705-1D79B75E9EAB}" destId="{38196B94-D1F9-4F01-83CD-D885BB6A1FE7}" srcOrd="0" destOrd="0" presId="urn:microsoft.com/office/officeart/2005/8/layout/orgChart1"/>
    <dgm:cxn modelId="{EAC934B2-A820-42D3-9BD1-F0D750077EF6}" srcId="{B3485C9F-F562-497E-AD88-1785835BC194}" destId="{6537AECB-98FB-45B8-93E4-A67D31572223}" srcOrd="2" destOrd="0" parTransId="{3A6E8D31-D534-4EF5-BDCD-8CDC1B6650C9}" sibTransId="{7AC734FC-CBE3-49BD-9AA6-34BB6101C5CF}"/>
    <dgm:cxn modelId="{6089F27D-19CE-4EDC-9E4D-6D5877511442}" srcId="{B3485C9F-F562-497E-AD88-1785835BC194}" destId="{B8EAAB67-713E-4256-9261-D201329BFD4B}" srcOrd="3" destOrd="0" parTransId="{97C99A98-FA21-4C16-A830-B1C6D04901EA}" sibTransId="{B730C9DF-F04A-4D6F-9893-C641131556FF}"/>
    <dgm:cxn modelId="{97F52125-22ED-4B01-A545-D5F79CE0C521}" type="presOf" srcId="{F5BB1B17-6343-4EC6-BD7A-EB3E137C98A9}" destId="{A4C61663-D52A-449D-94B5-4A5D909117FA}" srcOrd="0" destOrd="0" presId="urn:microsoft.com/office/officeart/2005/8/layout/orgChart1"/>
    <dgm:cxn modelId="{F623F67F-5E9A-42CD-9267-32BC16B9978B}" type="presOf" srcId="{B3485C9F-F562-497E-AD88-1785835BC194}" destId="{7D4BAE23-F790-40EA-BFE7-B66DC190D082}" srcOrd="1" destOrd="0" presId="urn:microsoft.com/office/officeart/2005/8/layout/orgChart1"/>
    <dgm:cxn modelId="{A4F3CD60-A50B-46D1-8B0A-ADA0FA849793}" type="presOf" srcId="{F1576D1C-8D18-4A99-BC2B-3D8395A4DD15}" destId="{BDC55A6E-8476-4EB9-B2A3-BEC2D53F2961}" srcOrd="0" destOrd="0" presId="urn:microsoft.com/office/officeart/2005/8/layout/orgChart1"/>
    <dgm:cxn modelId="{0DF135D0-D227-46E2-975D-2F0D540BF032}" type="presOf" srcId="{5057DAD6-C2F4-469C-BC2C-DA92967AC2FE}" destId="{EEA35CB9-0241-4E0D-9796-0A32A71E0602}" srcOrd="0" destOrd="0" presId="urn:microsoft.com/office/officeart/2005/8/layout/orgChart1"/>
    <dgm:cxn modelId="{F02D0987-6497-4B8D-B585-585933E180DB}" type="presOf" srcId="{1967F56D-7D85-453A-8591-10D0E595DCB2}" destId="{48334354-41A9-47A5-B64D-B750E791B0E5}" srcOrd="0" destOrd="0" presId="urn:microsoft.com/office/officeart/2005/8/layout/orgChart1"/>
    <dgm:cxn modelId="{CA6DABBE-3D62-4542-B6FB-EE756CC7D22A}" type="presOf" srcId="{66003F83-071F-4D0B-84B5-71743F60E18B}" destId="{DDBC8851-363D-4FA5-9E0D-05BB9F44AE89}" srcOrd="1" destOrd="0" presId="urn:microsoft.com/office/officeart/2005/8/layout/orgChart1"/>
    <dgm:cxn modelId="{4CF45A06-80EA-4DD5-8C1D-C8CF1080F962}" srcId="{B8EAAB67-713E-4256-9261-D201329BFD4B}" destId="{1E2CDD6C-747B-41B2-AA0E-D0C33DA5A5C1}" srcOrd="0" destOrd="0" parTransId="{95D76D18-C5D0-4619-9B70-99105E06E504}" sibTransId="{DD2D97CB-1405-4844-B3A9-BA0C196B0B16}"/>
    <dgm:cxn modelId="{ABB13AA6-24A1-41C8-925B-05FD59FA7958}" type="presOf" srcId="{5057DAD6-C2F4-469C-BC2C-DA92967AC2FE}" destId="{50D615CE-50DE-4FBD-99B1-3C6C37ED02C4}" srcOrd="1" destOrd="0" presId="urn:microsoft.com/office/officeart/2005/8/layout/orgChart1"/>
    <dgm:cxn modelId="{10C01947-EDDC-4C5D-8205-A37AFD69BF8D}" type="presOf" srcId="{61375429-029A-4F10-9F39-393800EC115F}" destId="{22F254D7-5AA8-4A05-84DF-49FB6BAE63F3}" srcOrd="0" destOrd="0" presId="urn:microsoft.com/office/officeart/2005/8/layout/orgChart1"/>
    <dgm:cxn modelId="{059D5BCE-08ED-4D92-AC37-F8074E53E586}" srcId="{B3485C9F-F562-497E-AD88-1785835BC194}" destId="{1967F56D-7D85-453A-8591-10D0E595DCB2}" srcOrd="0" destOrd="0" parTransId="{F1576D1C-8D18-4A99-BC2B-3D8395A4DD15}" sibTransId="{9FB2FB62-094B-4644-8880-9644E8426771}"/>
    <dgm:cxn modelId="{069F62AD-48B5-45AE-AB9D-929641259FB0}" type="presOf" srcId="{3A6E8D31-D534-4EF5-BDCD-8CDC1B6650C9}" destId="{18E4E4AC-E010-4F60-85A2-35B3CCE6007F}" srcOrd="0" destOrd="0" presId="urn:microsoft.com/office/officeart/2005/8/layout/orgChart1"/>
    <dgm:cxn modelId="{31DD41E2-9F0D-42C5-8904-D853BDC1E0C2}" type="presOf" srcId="{FD2C29B5-630D-4E68-9E76-9E8EF399DF0A}" destId="{4B41CE4D-12FE-4D19-84AF-C29D141DA292}" srcOrd="0" destOrd="0" presId="urn:microsoft.com/office/officeart/2005/8/layout/orgChart1"/>
    <dgm:cxn modelId="{CE8BF219-CD86-46CA-A528-891B8D239D0E}" type="presOf" srcId="{BDE4A685-4431-4C7F-936D-16306DBADDE4}" destId="{B28F4B6E-72C0-494C-AED5-3F48894001AD}" srcOrd="0" destOrd="0" presId="urn:microsoft.com/office/officeart/2005/8/layout/orgChart1"/>
    <dgm:cxn modelId="{88AD2FFD-69E5-42D6-983D-DAB043A188AB}" type="presOf" srcId="{6537AECB-98FB-45B8-93E4-A67D31572223}" destId="{A8AC6018-B1DB-4FFE-905C-16033166F3E4}" srcOrd="1" destOrd="0" presId="urn:microsoft.com/office/officeart/2005/8/layout/orgChart1"/>
    <dgm:cxn modelId="{9E90BBAA-B2A2-4802-8D19-D8F72AA41F4F}" type="presOf" srcId="{66003F83-071F-4D0B-84B5-71743F60E18B}" destId="{404725C0-E384-4EBA-B49F-DD0F0ADA4F7C}" srcOrd="0" destOrd="0" presId="urn:microsoft.com/office/officeart/2005/8/layout/orgChart1"/>
    <dgm:cxn modelId="{1F1C7CAA-45C9-4FF3-A020-B8AA2BF9EE2F}" type="presOf" srcId="{B3485C9F-F562-497E-AD88-1785835BC194}" destId="{92AA9079-9B53-4716-8DC4-7FC8769A5906}" srcOrd="0" destOrd="0" presId="urn:microsoft.com/office/officeart/2005/8/layout/orgChart1"/>
    <dgm:cxn modelId="{5CB32325-842B-48E4-8D2D-2D5CF35EDD64}" type="presOf" srcId="{6537AECB-98FB-45B8-93E4-A67D31572223}" destId="{5F27EE65-67B9-44D8-A9AF-EA28B3516827}" srcOrd="0" destOrd="0" presId="urn:microsoft.com/office/officeart/2005/8/layout/orgChart1"/>
    <dgm:cxn modelId="{90C39F4C-D2DA-4D23-AD4A-A57543C87996}" type="presOf" srcId="{97C99A98-FA21-4C16-A830-B1C6D04901EA}" destId="{B125D1DC-5CA8-4714-917D-28A2C41ECBD8}" srcOrd="0" destOrd="0" presId="urn:microsoft.com/office/officeart/2005/8/layout/orgChart1"/>
    <dgm:cxn modelId="{F8D7F909-F687-4FB0-964C-CF7008F7E820}" type="presOf" srcId="{9126AAF2-A9DC-47E2-BD37-000AE5C2EDD9}" destId="{C76A0F1A-32BA-40EB-A843-4CF4B48DA6D9}" srcOrd="1" destOrd="0" presId="urn:microsoft.com/office/officeart/2005/8/layout/orgChart1"/>
    <dgm:cxn modelId="{9F9FF4A2-EAD7-453A-B671-1776F47086EF}" srcId="{9126AAF2-A9DC-47E2-BD37-000AE5C2EDD9}" destId="{82E32F69-D773-48E4-B84A-9D072F6D0F8F}" srcOrd="0" destOrd="0" parTransId="{FD2C29B5-630D-4E68-9E76-9E8EF399DF0A}" sibTransId="{97780C11-0F4C-4B51-874F-C517B98339CB}"/>
    <dgm:cxn modelId="{DF7F4228-5ED4-4158-9F1E-A727B8537DF7}" type="presOf" srcId="{9126AAF2-A9DC-47E2-BD37-000AE5C2EDD9}" destId="{3B13E922-6FE4-462A-A625-00BA908A3DD5}" srcOrd="0" destOrd="0" presId="urn:microsoft.com/office/officeart/2005/8/layout/orgChart1"/>
    <dgm:cxn modelId="{46ABF5B0-DBC9-4BAB-9642-F636527C9221}" type="presParOf" srcId="{0C559975-137A-411C-8BD8-90F6C1A70A47}" destId="{E0B10BA8-F814-4DBF-B88E-B43D6CCB25A3}" srcOrd="0" destOrd="0" presId="urn:microsoft.com/office/officeart/2005/8/layout/orgChart1"/>
    <dgm:cxn modelId="{55AC18D0-A537-4D91-A847-E3078D2DE52C}" type="presParOf" srcId="{E0B10BA8-F814-4DBF-B88E-B43D6CCB25A3}" destId="{4BFC8516-5AB8-40F7-8D73-DA4875C86491}" srcOrd="0" destOrd="0" presId="urn:microsoft.com/office/officeart/2005/8/layout/orgChart1"/>
    <dgm:cxn modelId="{46B5B3B6-55F5-453D-8EEF-46D2461A55B0}" type="presParOf" srcId="{4BFC8516-5AB8-40F7-8D73-DA4875C86491}" destId="{92AA9079-9B53-4716-8DC4-7FC8769A5906}" srcOrd="0" destOrd="0" presId="urn:microsoft.com/office/officeart/2005/8/layout/orgChart1"/>
    <dgm:cxn modelId="{D57C9EDC-C421-4741-B1F6-99AB8A6200A0}" type="presParOf" srcId="{4BFC8516-5AB8-40F7-8D73-DA4875C86491}" destId="{7D4BAE23-F790-40EA-BFE7-B66DC190D082}" srcOrd="1" destOrd="0" presId="urn:microsoft.com/office/officeart/2005/8/layout/orgChart1"/>
    <dgm:cxn modelId="{9E3C7A59-ED04-4A6B-9199-4F84063EDEF7}" type="presParOf" srcId="{E0B10BA8-F814-4DBF-B88E-B43D6CCB25A3}" destId="{C3FA868E-08E3-4E10-9A33-CE2ABAC71547}" srcOrd="1" destOrd="0" presId="urn:microsoft.com/office/officeart/2005/8/layout/orgChart1"/>
    <dgm:cxn modelId="{E5804F26-E789-4E91-8F6C-4B2F14A6917F}" type="presParOf" srcId="{C3FA868E-08E3-4E10-9A33-CE2ABAC71547}" destId="{BDC55A6E-8476-4EB9-B2A3-BEC2D53F2961}" srcOrd="0" destOrd="0" presId="urn:microsoft.com/office/officeart/2005/8/layout/orgChart1"/>
    <dgm:cxn modelId="{913D0600-0469-4E25-8E0B-29E4E6C3C55C}" type="presParOf" srcId="{C3FA868E-08E3-4E10-9A33-CE2ABAC71547}" destId="{B1338B54-7B0C-4F5A-89D1-53D1B5506845}" srcOrd="1" destOrd="0" presId="urn:microsoft.com/office/officeart/2005/8/layout/orgChart1"/>
    <dgm:cxn modelId="{35399D33-2FFE-4C38-BA03-5D2DA7626788}" type="presParOf" srcId="{B1338B54-7B0C-4F5A-89D1-53D1B5506845}" destId="{F7243BB6-B426-4E2E-8979-687E22C3AD01}" srcOrd="0" destOrd="0" presId="urn:microsoft.com/office/officeart/2005/8/layout/orgChart1"/>
    <dgm:cxn modelId="{092DD1DD-4275-46A6-9C3A-A563C06F1765}" type="presParOf" srcId="{F7243BB6-B426-4E2E-8979-687E22C3AD01}" destId="{48334354-41A9-47A5-B64D-B750E791B0E5}" srcOrd="0" destOrd="0" presId="urn:microsoft.com/office/officeart/2005/8/layout/orgChart1"/>
    <dgm:cxn modelId="{E5908143-9000-4E6B-8A7F-92429ED0F887}" type="presParOf" srcId="{F7243BB6-B426-4E2E-8979-687E22C3AD01}" destId="{B12D208E-B042-4E40-82A7-732905E94E79}" srcOrd="1" destOrd="0" presId="urn:microsoft.com/office/officeart/2005/8/layout/orgChart1"/>
    <dgm:cxn modelId="{2F59C1B0-BA87-465C-A3CE-C299E0231028}" type="presParOf" srcId="{B1338B54-7B0C-4F5A-89D1-53D1B5506845}" destId="{59747EA0-A310-4252-8FCA-A5DB3F8074BC}" srcOrd="1" destOrd="0" presId="urn:microsoft.com/office/officeart/2005/8/layout/orgChart1"/>
    <dgm:cxn modelId="{17A54002-20E4-4EC6-8A06-80167AA3D462}" type="presParOf" srcId="{B1338B54-7B0C-4F5A-89D1-53D1B5506845}" destId="{2F6E6DE1-E32A-4543-AF83-FC14D9EB2ED2}" srcOrd="2" destOrd="0" presId="urn:microsoft.com/office/officeart/2005/8/layout/orgChart1"/>
    <dgm:cxn modelId="{492E2A51-F3BC-44AE-B84D-4D6F7EFC87C4}" type="presParOf" srcId="{2F6E6DE1-E32A-4543-AF83-FC14D9EB2ED2}" destId="{22F254D7-5AA8-4A05-84DF-49FB6BAE63F3}" srcOrd="0" destOrd="0" presId="urn:microsoft.com/office/officeart/2005/8/layout/orgChart1"/>
    <dgm:cxn modelId="{01E693F4-4B2F-4C66-9BD1-BAAC1DB2B29D}" type="presParOf" srcId="{2F6E6DE1-E32A-4543-AF83-FC14D9EB2ED2}" destId="{956FB3DC-ED9D-4635-AA48-5B6DCB151B8F}" srcOrd="1" destOrd="0" presId="urn:microsoft.com/office/officeart/2005/8/layout/orgChart1"/>
    <dgm:cxn modelId="{E0B99B63-0391-4406-8974-304198553B8E}" type="presParOf" srcId="{956FB3DC-ED9D-4635-AA48-5B6DCB151B8F}" destId="{8B4AA9DF-BA33-4B52-A482-CD4BA14A028F}" srcOrd="0" destOrd="0" presId="urn:microsoft.com/office/officeart/2005/8/layout/orgChart1"/>
    <dgm:cxn modelId="{D2FA02B3-46E7-494F-8575-B1A1A5B5531C}" type="presParOf" srcId="{8B4AA9DF-BA33-4B52-A482-CD4BA14A028F}" destId="{A4C61663-D52A-449D-94B5-4A5D909117FA}" srcOrd="0" destOrd="0" presId="urn:microsoft.com/office/officeart/2005/8/layout/orgChart1"/>
    <dgm:cxn modelId="{765AB65E-7B21-4237-BB21-755C047E811D}" type="presParOf" srcId="{8B4AA9DF-BA33-4B52-A482-CD4BA14A028F}" destId="{533251E6-F355-4ABE-98BE-1210E995F948}" srcOrd="1" destOrd="0" presId="urn:microsoft.com/office/officeart/2005/8/layout/orgChart1"/>
    <dgm:cxn modelId="{11076C5C-3379-4FFF-AD86-244F992A5B08}" type="presParOf" srcId="{956FB3DC-ED9D-4635-AA48-5B6DCB151B8F}" destId="{B981F71C-5D71-4988-97A8-B2A268C7A5CF}" srcOrd="1" destOrd="0" presId="urn:microsoft.com/office/officeart/2005/8/layout/orgChart1"/>
    <dgm:cxn modelId="{B3CC7F92-8FDF-4617-B7BF-E616FC567C3F}" type="presParOf" srcId="{956FB3DC-ED9D-4635-AA48-5B6DCB151B8F}" destId="{FEB7BDC6-7A24-45C9-A9DC-F24BCC58D5E4}" srcOrd="2" destOrd="0" presId="urn:microsoft.com/office/officeart/2005/8/layout/orgChart1"/>
    <dgm:cxn modelId="{D34D7FA7-065B-48D4-A8F0-7DEA76DC6607}" type="presParOf" srcId="{C3FA868E-08E3-4E10-9A33-CE2ABAC71547}" destId="{B8EEDFC0-8FC6-4BA1-95E6-EE3F5E6F9DD1}" srcOrd="2" destOrd="0" presId="urn:microsoft.com/office/officeart/2005/8/layout/orgChart1"/>
    <dgm:cxn modelId="{64B1F800-E02D-4A31-A5B5-E584EA38ED7A}" type="presParOf" srcId="{C3FA868E-08E3-4E10-9A33-CE2ABAC71547}" destId="{CB9AC786-4233-4528-87A4-316C58F76E35}" srcOrd="3" destOrd="0" presId="urn:microsoft.com/office/officeart/2005/8/layout/orgChart1"/>
    <dgm:cxn modelId="{A1C781B4-DDF7-41F6-B52B-02D881298B9A}" type="presParOf" srcId="{CB9AC786-4233-4528-87A4-316C58F76E35}" destId="{07F1BB92-1B83-4C3E-AE93-767E08679ADF}" srcOrd="0" destOrd="0" presId="urn:microsoft.com/office/officeart/2005/8/layout/orgChart1"/>
    <dgm:cxn modelId="{5729621D-B9E2-4531-A24F-FFF7944D9D91}" type="presParOf" srcId="{07F1BB92-1B83-4C3E-AE93-767E08679ADF}" destId="{3B13E922-6FE4-462A-A625-00BA908A3DD5}" srcOrd="0" destOrd="0" presId="urn:microsoft.com/office/officeart/2005/8/layout/orgChart1"/>
    <dgm:cxn modelId="{EC51B497-AD42-4257-BE1C-2984A122B0BD}" type="presParOf" srcId="{07F1BB92-1B83-4C3E-AE93-767E08679ADF}" destId="{C76A0F1A-32BA-40EB-A843-4CF4B48DA6D9}" srcOrd="1" destOrd="0" presId="urn:microsoft.com/office/officeart/2005/8/layout/orgChart1"/>
    <dgm:cxn modelId="{5971E89E-5486-462E-802E-4BDDB482CB41}" type="presParOf" srcId="{CB9AC786-4233-4528-87A4-316C58F76E35}" destId="{155C9F30-71B3-47D0-AFFD-27F2F7D04CC2}" srcOrd="1" destOrd="0" presId="urn:microsoft.com/office/officeart/2005/8/layout/orgChart1"/>
    <dgm:cxn modelId="{38408D6E-3251-4B68-98D2-BC3CC9F99CB1}" type="presParOf" srcId="{CB9AC786-4233-4528-87A4-316C58F76E35}" destId="{A814DD9A-3D9C-45BD-8F12-5BE94BEA7582}" srcOrd="2" destOrd="0" presId="urn:microsoft.com/office/officeart/2005/8/layout/orgChart1"/>
    <dgm:cxn modelId="{57AB449A-3742-4493-AE63-522449E8F58B}" type="presParOf" srcId="{A814DD9A-3D9C-45BD-8F12-5BE94BEA7582}" destId="{4B41CE4D-12FE-4D19-84AF-C29D141DA292}" srcOrd="0" destOrd="0" presId="urn:microsoft.com/office/officeart/2005/8/layout/orgChart1"/>
    <dgm:cxn modelId="{3678D80C-8AD1-45C4-A0C9-FF25D45D63EE}" type="presParOf" srcId="{A814DD9A-3D9C-45BD-8F12-5BE94BEA7582}" destId="{234F8CD2-5013-4750-8AE7-CECC833C6D62}" srcOrd="1" destOrd="0" presId="urn:microsoft.com/office/officeart/2005/8/layout/orgChart1"/>
    <dgm:cxn modelId="{36B3F338-1ED6-435E-A871-F5AD82DD5E11}" type="presParOf" srcId="{234F8CD2-5013-4750-8AE7-CECC833C6D62}" destId="{5436453C-70F4-44EC-B4A7-B2CF337712C0}" srcOrd="0" destOrd="0" presId="urn:microsoft.com/office/officeart/2005/8/layout/orgChart1"/>
    <dgm:cxn modelId="{9979FDDD-A597-4EC3-BF01-EE2FCAB599FD}" type="presParOf" srcId="{5436453C-70F4-44EC-B4A7-B2CF337712C0}" destId="{2B974252-847F-4C38-B260-AE4BA0987A07}" srcOrd="0" destOrd="0" presId="urn:microsoft.com/office/officeart/2005/8/layout/orgChart1"/>
    <dgm:cxn modelId="{CCC8F2EA-E310-4097-9B91-303B4A7F82BA}" type="presParOf" srcId="{5436453C-70F4-44EC-B4A7-B2CF337712C0}" destId="{E1DD0DE4-0827-444F-8653-11210EE36AD6}" srcOrd="1" destOrd="0" presId="urn:microsoft.com/office/officeart/2005/8/layout/orgChart1"/>
    <dgm:cxn modelId="{C3D88A4C-86EE-42CA-8E2C-DDD7D64A5702}" type="presParOf" srcId="{234F8CD2-5013-4750-8AE7-CECC833C6D62}" destId="{8FAA9A5A-0FBA-4357-BEF8-446D1EDE7430}" srcOrd="1" destOrd="0" presId="urn:microsoft.com/office/officeart/2005/8/layout/orgChart1"/>
    <dgm:cxn modelId="{2ADB4193-23EB-4806-AC11-A08F68CFFD62}" type="presParOf" srcId="{234F8CD2-5013-4750-8AE7-CECC833C6D62}" destId="{4A90B5A2-2F39-44BB-98FD-3BCE30EAD41F}" srcOrd="2" destOrd="0" presId="urn:microsoft.com/office/officeart/2005/8/layout/orgChart1"/>
    <dgm:cxn modelId="{10A814CE-E225-41E7-852C-891E10F8CC5C}" type="presParOf" srcId="{C3FA868E-08E3-4E10-9A33-CE2ABAC71547}" destId="{18E4E4AC-E010-4F60-85A2-35B3CCE6007F}" srcOrd="4" destOrd="0" presId="urn:microsoft.com/office/officeart/2005/8/layout/orgChart1"/>
    <dgm:cxn modelId="{31532575-3089-4224-9BD4-7AAC8C30FC7C}" type="presParOf" srcId="{C3FA868E-08E3-4E10-9A33-CE2ABAC71547}" destId="{5D15D11B-CC59-4355-B37E-0A08BB2DADE9}" srcOrd="5" destOrd="0" presId="urn:microsoft.com/office/officeart/2005/8/layout/orgChart1"/>
    <dgm:cxn modelId="{E2B9522E-1E68-46C2-8B0E-681395E7066F}" type="presParOf" srcId="{5D15D11B-CC59-4355-B37E-0A08BB2DADE9}" destId="{EFB86D0C-4DEF-4A38-A151-56B3845EB785}" srcOrd="0" destOrd="0" presId="urn:microsoft.com/office/officeart/2005/8/layout/orgChart1"/>
    <dgm:cxn modelId="{4147020E-5DB0-4FB9-8EEC-30E9A333BBA0}" type="presParOf" srcId="{EFB86D0C-4DEF-4A38-A151-56B3845EB785}" destId="{5F27EE65-67B9-44D8-A9AF-EA28B3516827}" srcOrd="0" destOrd="0" presId="urn:microsoft.com/office/officeart/2005/8/layout/orgChart1"/>
    <dgm:cxn modelId="{4B513CED-FB35-4DB3-BE1C-C224C4A30BA0}" type="presParOf" srcId="{EFB86D0C-4DEF-4A38-A151-56B3845EB785}" destId="{A8AC6018-B1DB-4FFE-905C-16033166F3E4}" srcOrd="1" destOrd="0" presId="urn:microsoft.com/office/officeart/2005/8/layout/orgChart1"/>
    <dgm:cxn modelId="{63EF3295-88F4-4F5D-9BDA-99B7C131B3FC}" type="presParOf" srcId="{5D15D11B-CC59-4355-B37E-0A08BB2DADE9}" destId="{093C0531-C4E1-4893-8DAF-205E32F6DAA4}" srcOrd="1" destOrd="0" presId="urn:microsoft.com/office/officeart/2005/8/layout/orgChart1"/>
    <dgm:cxn modelId="{5752BBBC-9D21-4ABC-A399-0244D8D4A1B5}" type="presParOf" srcId="{5D15D11B-CC59-4355-B37E-0A08BB2DADE9}" destId="{ACCFEBA6-390D-4DDA-9E8B-8AEF1B8B94D6}" srcOrd="2" destOrd="0" presId="urn:microsoft.com/office/officeart/2005/8/layout/orgChart1"/>
    <dgm:cxn modelId="{3D9AA02D-AB42-4291-83CA-4F4E8D0A139F}" type="presParOf" srcId="{ACCFEBA6-390D-4DDA-9E8B-8AEF1B8B94D6}" destId="{B28F4B6E-72C0-494C-AED5-3F48894001AD}" srcOrd="0" destOrd="0" presId="urn:microsoft.com/office/officeart/2005/8/layout/orgChart1"/>
    <dgm:cxn modelId="{80EA7785-370B-4A23-B5A4-FD4FD3B955AE}" type="presParOf" srcId="{ACCFEBA6-390D-4DDA-9E8B-8AEF1B8B94D6}" destId="{89E81D38-BBC2-418F-9474-E21D24112AFF}" srcOrd="1" destOrd="0" presId="urn:microsoft.com/office/officeart/2005/8/layout/orgChart1"/>
    <dgm:cxn modelId="{BA44E6C6-756B-4933-94E6-9754A2351A48}" type="presParOf" srcId="{89E81D38-BBC2-418F-9474-E21D24112AFF}" destId="{4056DBC3-251E-4B73-A0F9-1F00F5947740}" srcOrd="0" destOrd="0" presId="urn:microsoft.com/office/officeart/2005/8/layout/orgChart1"/>
    <dgm:cxn modelId="{3F79F974-922A-4119-82CB-57302E7F074F}" type="presParOf" srcId="{4056DBC3-251E-4B73-A0F9-1F00F5947740}" destId="{EEA35CB9-0241-4E0D-9796-0A32A71E0602}" srcOrd="0" destOrd="0" presId="urn:microsoft.com/office/officeart/2005/8/layout/orgChart1"/>
    <dgm:cxn modelId="{B322541A-5FB3-4638-A56F-13723D1A1AE1}" type="presParOf" srcId="{4056DBC3-251E-4B73-A0F9-1F00F5947740}" destId="{50D615CE-50DE-4FBD-99B1-3C6C37ED02C4}" srcOrd="1" destOrd="0" presId="urn:microsoft.com/office/officeart/2005/8/layout/orgChart1"/>
    <dgm:cxn modelId="{F5AF69F6-0647-4858-AAF7-AEE0EAE1ADEB}" type="presParOf" srcId="{89E81D38-BBC2-418F-9474-E21D24112AFF}" destId="{B0964209-605E-44CD-8F87-C27BB9C0E853}" srcOrd="1" destOrd="0" presId="urn:microsoft.com/office/officeart/2005/8/layout/orgChart1"/>
    <dgm:cxn modelId="{76284FDE-839A-42C4-8AD6-3D8560DDA586}" type="presParOf" srcId="{89E81D38-BBC2-418F-9474-E21D24112AFF}" destId="{7446495A-4846-45EF-8BEA-4D143B6450A7}" srcOrd="2" destOrd="0" presId="urn:microsoft.com/office/officeart/2005/8/layout/orgChart1"/>
    <dgm:cxn modelId="{94EDB5C6-6852-4CA0-A8DC-3C090F4BDE3D}" type="presParOf" srcId="{C3FA868E-08E3-4E10-9A33-CE2ABAC71547}" destId="{B125D1DC-5CA8-4714-917D-28A2C41ECBD8}" srcOrd="6" destOrd="0" presId="urn:microsoft.com/office/officeart/2005/8/layout/orgChart1"/>
    <dgm:cxn modelId="{92BE4979-706E-4C6C-B39B-3A99387DE6BB}" type="presParOf" srcId="{C3FA868E-08E3-4E10-9A33-CE2ABAC71547}" destId="{55A38B04-FF0D-468A-94E3-DCC3E07407DA}" srcOrd="7" destOrd="0" presId="urn:microsoft.com/office/officeart/2005/8/layout/orgChart1"/>
    <dgm:cxn modelId="{F6C28F81-C6AB-4E06-8A2C-D9B6BC914A6C}" type="presParOf" srcId="{55A38B04-FF0D-468A-94E3-DCC3E07407DA}" destId="{D80C89EF-C435-446A-BFBC-BA048E820B28}" srcOrd="0" destOrd="0" presId="urn:microsoft.com/office/officeart/2005/8/layout/orgChart1"/>
    <dgm:cxn modelId="{49D8AAD2-BBEC-467D-88ED-2661A4A41F7E}" type="presParOf" srcId="{D80C89EF-C435-446A-BFBC-BA048E820B28}" destId="{0CC89899-935B-4725-BFE8-5CD023EE37A7}" srcOrd="0" destOrd="0" presId="urn:microsoft.com/office/officeart/2005/8/layout/orgChart1"/>
    <dgm:cxn modelId="{BC38F33C-2562-410A-95F5-3D7D685B43BB}" type="presParOf" srcId="{D80C89EF-C435-446A-BFBC-BA048E820B28}" destId="{B0E29225-EBDA-4078-8A39-1F73A21EEA74}" srcOrd="1" destOrd="0" presId="urn:microsoft.com/office/officeart/2005/8/layout/orgChart1"/>
    <dgm:cxn modelId="{65F81490-516F-41C6-9469-C033F9C03BF2}" type="presParOf" srcId="{55A38B04-FF0D-468A-94E3-DCC3E07407DA}" destId="{8690CDC0-2E9C-4AF3-8B3A-0D9D146450B1}" srcOrd="1" destOrd="0" presId="urn:microsoft.com/office/officeart/2005/8/layout/orgChart1"/>
    <dgm:cxn modelId="{024EA209-353B-413E-B64A-0B6E84EBA696}" type="presParOf" srcId="{55A38B04-FF0D-468A-94E3-DCC3E07407DA}" destId="{24C6C7C4-EE21-4B28-8226-FF0DAD666DB8}" srcOrd="2" destOrd="0" presId="urn:microsoft.com/office/officeart/2005/8/layout/orgChart1"/>
    <dgm:cxn modelId="{61CFF165-787C-43C2-859D-DC1687EA58E7}" type="presParOf" srcId="{24C6C7C4-EE21-4B28-8226-FF0DAD666DB8}" destId="{7BC12C57-C8B2-4E4F-AF8D-68BDFC6D1877}" srcOrd="0" destOrd="0" presId="urn:microsoft.com/office/officeart/2005/8/layout/orgChart1"/>
    <dgm:cxn modelId="{4952FB3E-06FC-42FB-9DAB-925C9F714497}" type="presParOf" srcId="{24C6C7C4-EE21-4B28-8226-FF0DAD666DB8}" destId="{79954CF6-2B83-4D2C-B225-5B65D965B06F}" srcOrd="1" destOrd="0" presId="urn:microsoft.com/office/officeart/2005/8/layout/orgChart1"/>
    <dgm:cxn modelId="{8615793D-B69A-482A-ACDB-49787021DC32}" type="presParOf" srcId="{79954CF6-2B83-4D2C-B225-5B65D965B06F}" destId="{4FF80A8E-CFE2-4896-BEF2-9B4B5CE5074A}" srcOrd="0" destOrd="0" presId="urn:microsoft.com/office/officeart/2005/8/layout/orgChart1"/>
    <dgm:cxn modelId="{96560B07-2658-46F4-B0D7-9CE523E1EF9B}" type="presParOf" srcId="{4FF80A8E-CFE2-4896-BEF2-9B4B5CE5074A}" destId="{D6A6A061-DBEB-4C12-A30F-6E53077B61E3}" srcOrd="0" destOrd="0" presId="urn:microsoft.com/office/officeart/2005/8/layout/orgChart1"/>
    <dgm:cxn modelId="{78E402E4-02B9-4E8A-8A9C-3044C35BEBA9}" type="presParOf" srcId="{4FF80A8E-CFE2-4896-BEF2-9B4B5CE5074A}" destId="{32DE3411-7ACE-4BE8-8E36-A54D56758869}" srcOrd="1" destOrd="0" presId="urn:microsoft.com/office/officeart/2005/8/layout/orgChart1"/>
    <dgm:cxn modelId="{EB6CA3F9-4713-449A-9A4A-4D1B99F784A4}" type="presParOf" srcId="{79954CF6-2B83-4D2C-B225-5B65D965B06F}" destId="{DCBB33E3-23D2-487B-B4AF-11BFAC94D49D}" srcOrd="1" destOrd="0" presId="urn:microsoft.com/office/officeart/2005/8/layout/orgChart1"/>
    <dgm:cxn modelId="{65FCCC53-5E07-47D6-A320-9637743FDD49}" type="presParOf" srcId="{79954CF6-2B83-4D2C-B225-5B65D965B06F}" destId="{888C44DB-2CCF-4293-8A39-DB7323747688}" srcOrd="2" destOrd="0" presId="urn:microsoft.com/office/officeart/2005/8/layout/orgChart1"/>
    <dgm:cxn modelId="{27867B93-D87B-447F-A706-D70EEAA8961E}" type="presParOf" srcId="{C3FA868E-08E3-4E10-9A33-CE2ABAC71547}" destId="{38196B94-D1F9-4F01-83CD-D885BB6A1FE7}" srcOrd="8" destOrd="0" presId="urn:microsoft.com/office/officeart/2005/8/layout/orgChart1"/>
    <dgm:cxn modelId="{7774A65F-64A6-448D-BDB8-E1E618537DF0}" type="presParOf" srcId="{C3FA868E-08E3-4E10-9A33-CE2ABAC71547}" destId="{713AE75F-5E95-4BD4-B382-DAB3CE36A337}" srcOrd="9" destOrd="0" presId="urn:microsoft.com/office/officeart/2005/8/layout/orgChart1"/>
    <dgm:cxn modelId="{950FFB4A-6FA0-4695-9C46-2DB64464F26D}" type="presParOf" srcId="{713AE75F-5E95-4BD4-B382-DAB3CE36A337}" destId="{16644EBD-2B60-4977-8F84-D6F098CCC6BA}" srcOrd="0" destOrd="0" presId="urn:microsoft.com/office/officeart/2005/8/layout/orgChart1"/>
    <dgm:cxn modelId="{856F8F11-6EED-41E4-917D-DE49AA583224}" type="presParOf" srcId="{16644EBD-2B60-4977-8F84-D6F098CCC6BA}" destId="{404725C0-E384-4EBA-B49F-DD0F0ADA4F7C}" srcOrd="0" destOrd="0" presId="urn:microsoft.com/office/officeart/2005/8/layout/orgChart1"/>
    <dgm:cxn modelId="{5E6BAC08-6A22-4A80-8446-2610B76EB296}" type="presParOf" srcId="{16644EBD-2B60-4977-8F84-D6F098CCC6BA}" destId="{DDBC8851-363D-4FA5-9E0D-05BB9F44AE89}" srcOrd="1" destOrd="0" presId="urn:microsoft.com/office/officeart/2005/8/layout/orgChart1"/>
    <dgm:cxn modelId="{0FF6CCC9-327F-454A-9502-3D794C5A94CF}" type="presParOf" srcId="{713AE75F-5E95-4BD4-B382-DAB3CE36A337}" destId="{1496A6DB-F84A-4C16-9B03-9D419CFB2907}" srcOrd="1" destOrd="0" presId="urn:microsoft.com/office/officeart/2005/8/layout/orgChart1"/>
    <dgm:cxn modelId="{F0CA3590-3A67-4344-951B-8C8A18A58438}" type="presParOf" srcId="{713AE75F-5E95-4BD4-B382-DAB3CE36A337}" destId="{C135A5D2-BE87-4B4B-A5ED-EADDCB5302DA}" srcOrd="2" destOrd="0" presId="urn:microsoft.com/office/officeart/2005/8/layout/orgChart1"/>
    <dgm:cxn modelId="{CA63C317-6918-41B2-BC3B-037DE2D9DE3F}" type="presParOf" srcId="{E0B10BA8-F814-4DBF-B88E-B43D6CCB25A3}" destId="{381D0391-E5A8-4836-ABB4-C0C7E571D0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0F4834-EC4B-40CE-AFCA-4C592F251A2C}" type="doc">
      <dgm:prSet loTypeId="urn:microsoft.com/office/officeart/2005/8/layout/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A9E9F9-9134-41FC-BD84-BDA15562BD21}">
      <dgm:prSet phldrT="[Text]"/>
      <dgm:spPr/>
      <dgm:t>
        <a:bodyPr/>
        <a:lstStyle/>
        <a:p>
          <a:r>
            <a:rPr lang="en-US" dirty="0" smtClean="0"/>
            <a:t>Data collection &amp; Preprocessing (EDA , MVI, Exclusion) </a:t>
          </a:r>
          <a:endParaRPr lang="en-US" dirty="0"/>
        </a:p>
      </dgm:t>
    </dgm:pt>
    <dgm:pt modelId="{4462BD67-37A8-4720-9F11-804132AC04F0}" type="parTrans" cxnId="{65C71A17-FCCE-4FF9-8DAF-7D49C167C67A}">
      <dgm:prSet/>
      <dgm:spPr/>
      <dgm:t>
        <a:bodyPr/>
        <a:lstStyle/>
        <a:p>
          <a:endParaRPr lang="en-US"/>
        </a:p>
      </dgm:t>
    </dgm:pt>
    <dgm:pt modelId="{56A6B4E2-AAD2-4379-B236-B113311FF198}" type="sibTrans" cxnId="{65C71A17-FCCE-4FF9-8DAF-7D49C167C67A}">
      <dgm:prSet/>
      <dgm:spPr/>
      <dgm:t>
        <a:bodyPr/>
        <a:lstStyle/>
        <a:p>
          <a:endParaRPr lang="en-US"/>
        </a:p>
      </dgm:t>
    </dgm:pt>
    <dgm:pt modelId="{F3ACD561-A310-49F4-B055-298B185AD519}">
      <dgm:prSet phldrT="[Text]"/>
      <dgm:spPr/>
      <dgm:t>
        <a:bodyPr/>
        <a:lstStyle/>
        <a:p>
          <a:r>
            <a:rPr lang="en-US" dirty="0" smtClean="0"/>
            <a:t>Single Factor analysis (Correlation, VIF , Variable importance) </a:t>
          </a:r>
          <a:endParaRPr lang="en-US" dirty="0"/>
        </a:p>
      </dgm:t>
    </dgm:pt>
    <dgm:pt modelId="{829CFECC-1FEF-4C65-9E96-54AFD9E3CB88}" type="parTrans" cxnId="{269ECE89-26B1-4F64-8A70-48D7ECC5E84E}">
      <dgm:prSet/>
      <dgm:spPr/>
      <dgm:t>
        <a:bodyPr/>
        <a:lstStyle/>
        <a:p>
          <a:endParaRPr lang="en-US"/>
        </a:p>
      </dgm:t>
    </dgm:pt>
    <dgm:pt modelId="{D5E35120-0074-4F4F-ADEF-D4A40D0F52D5}" type="sibTrans" cxnId="{269ECE89-26B1-4F64-8A70-48D7ECC5E84E}">
      <dgm:prSet/>
      <dgm:spPr/>
      <dgm:t>
        <a:bodyPr/>
        <a:lstStyle/>
        <a:p>
          <a:endParaRPr lang="en-US"/>
        </a:p>
      </dgm:t>
    </dgm:pt>
    <dgm:pt modelId="{C2CDE88F-E796-468E-BD3C-4C8FB267C6EF}">
      <dgm:prSet phldrT="[Text]"/>
      <dgm:spPr/>
      <dgm:t>
        <a:bodyPr/>
        <a:lstStyle/>
        <a:p>
          <a:r>
            <a:rPr lang="en-US" dirty="0" smtClean="0"/>
            <a:t>Required Variable Transformations (standardization, Rank-ordering, peer ranking, </a:t>
          </a:r>
          <a:r>
            <a:rPr lang="en-US" dirty="0" err="1" smtClean="0"/>
            <a:t>WoE</a:t>
          </a:r>
          <a:r>
            <a:rPr lang="en-US" dirty="0" smtClean="0"/>
            <a:t> </a:t>
          </a:r>
          <a:r>
            <a:rPr lang="en-US" dirty="0" err="1" smtClean="0"/>
            <a:t>etc</a:t>
          </a:r>
          <a:r>
            <a:rPr lang="en-US" dirty="0" smtClean="0"/>
            <a:t>)</a:t>
          </a:r>
          <a:endParaRPr lang="en-US" dirty="0"/>
        </a:p>
      </dgm:t>
    </dgm:pt>
    <dgm:pt modelId="{6909913B-DB5A-4E91-9161-CDCD0C38274B}" type="parTrans" cxnId="{05C02BCA-12A9-4F92-BBAC-E2C344A06154}">
      <dgm:prSet/>
      <dgm:spPr/>
      <dgm:t>
        <a:bodyPr/>
        <a:lstStyle/>
        <a:p>
          <a:endParaRPr lang="en-US"/>
        </a:p>
      </dgm:t>
    </dgm:pt>
    <dgm:pt modelId="{1344BC68-0FBB-4C30-BEFA-8F976FBEE9BE}" type="sibTrans" cxnId="{05C02BCA-12A9-4F92-BBAC-E2C344A06154}">
      <dgm:prSet/>
      <dgm:spPr/>
      <dgm:t>
        <a:bodyPr/>
        <a:lstStyle/>
        <a:p>
          <a:endParaRPr lang="en-US"/>
        </a:p>
      </dgm:t>
    </dgm:pt>
    <dgm:pt modelId="{CE586A8C-EB55-4D56-A9D3-3ADE0A4E10AA}">
      <dgm:prSet phldrT="[Text]"/>
      <dgm:spPr/>
      <dgm:t>
        <a:bodyPr/>
        <a:lstStyle/>
        <a:p>
          <a:r>
            <a:rPr lang="en-US" dirty="0" smtClean="0"/>
            <a:t>Multi Factor Analysis (Variable Reduction, Multi-</a:t>
          </a:r>
          <a:r>
            <a:rPr lang="en-US" dirty="0" err="1" smtClean="0"/>
            <a:t>colinearity</a:t>
          </a:r>
          <a:r>
            <a:rPr lang="en-US" dirty="0" smtClean="0"/>
            <a:t> analysis, PCA , IV </a:t>
          </a:r>
          <a:r>
            <a:rPr lang="en-US" dirty="0" err="1" smtClean="0"/>
            <a:t>etc</a:t>
          </a:r>
          <a:r>
            <a:rPr lang="en-US" dirty="0" smtClean="0"/>
            <a:t>) </a:t>
          </a:r>
          <a:endParaRPr lang="en-US" dirty="0"/>
        </a:p>
      </dgm:t>
    </dgm:pt>
    <dgm:pt modelId="{852963D6-8492-4F8B-AF1A-3062BC99A450}" type="parTrans" cxnId="{D60C436B-AECF-4BB9-A693-F1BF782EDF5A}">
      <dgm:prSet/>
      <dgm:spPr/>
      <dgm:t>
        <a:bodyPr/>
        <a:lstStyle/>
        <a:p>
          <a:endParaRPr lang="en-US"/>
        </a:p>
      </dgm:t>
    </dgm:pt>
    <dgm:pt modelId="{40FCFB61-7D41-424B-A51C-BC6BE02E1799}" type="sibTrans" cxnId="{D60C436B-AECF-4BB9-A693-F1BF782EDF5A}">
      <dgm:prSet/>
      <dgm:spPr/>
      <dgm:t>
        <a:bodyPr/>
        <a:lstStyle/>
        <a:p>
          <a:endParaRPr lang="en-US"/>
        </a:p>
      </dgm:t>
    </dgm:pt>
    <dgm:pt modelId="{8EB1506B-6B05-4CEA-9884-AE9CEEFC1EEE}">
      <dgm:prSet phldrT="[Text]"/>
      <dgm:spPr/>
      <dgm:t>
        <a:bodyPr/>
        <a:lstStyle/>
        <a:p>
          <a:r>
            <a:rPr lang="en-US" dirty="0" smtClean="0"/>
            <a:t>Shortlisting final sets of variables by Forward , stepwise , backward regressions/ ML models</a:t>
          </a:r>
          <a:endParaRPr lang="en-US" dirty="0"/>
        </a:p>
      </dgm:t>
    </dgm:pt>
    <dgm:pt modelId="{E49ED0F0-D5D6-4C24-9AFC-3A0F91AC117D}" type="parTrans" cxnId="{1E856DC0-C95A-444A-B726-07FDC08F1BD6}">
      <dgm:prSet/>
      <dgm:spPr/>
      <dgm:t>
        <a:bodyPr/>
        <a:lstStyle/>
        <a:p>
          <a:endParaRPr lang="en-US"/>
        </a:p>
      </dgm:t>
    </dgm:pt>
    <dgm:pt modelId="{84D45142-DAED-42E8-B96A-404B2B237AC2}" type="sibTrans" cxnId="{1E856DC0-C95A-444A-B726-07FDC08F1BD6}">
      <dgm:prSet/>
      <dgm:spPr/>
      <dgm:t>
        <a:bodyPr/>
        <a:lstStyle/>
        <a:p>
          <a:endParaRPr lang="en-US"/>
        </a:p>
      </dgm:t>
    </dgm:pt>
    <dgm:pt modelId="{6A91965E-7832-4ADC-AB77-E4727FCD3BDC}">
      <dgm:prSet/>
      <dgm:spPr/>
      <dgm:t>
        <a:bodyPr/>
        <a:lstStyle/>
        <a:p>
          <a:r>
            <a:rPr lang="en-US" dirty="0" smtClean="0"/>
            <a:t>Selection of final variables based on sign , significance ,contribution</a:t>
          </a:r>
          <a:endParaRPr lang="en-US" dirty="0"/>
        </a:p>
      </dgm:t>
    </dgm:pt>
    <dgm:pt modelId="{0B23D3AE-140C-4FE9-A419-3B0255A7A886}" type="parTrans" cxnId="{C39BF375-DDF3-4DD1-9E71-60394AD44471}">
      <dgm:prSet/>
      <dgm:spPr/>
      <dgm:t>
        <a:bodyPr/>
        <a:lstStyle/>
        <a:p>
          <a:endParaRPr lang="en-US"/>
        </a:p>
      </dgm:t>
    </dgm:pt>
    <dgm:pt modelId="{D553437B-75EB-46D1-AA3D-3016DC91AA6C}" type="sibTrans" cxnId="{C39BF375-DDF3-4DD1-9E71-60394AD44471}">
      <dgm:prSet/>
      <dgm:spPr/>
      <dgm:t>
        <a:bodyPr/>
        <a:lstStyle/>
        <a:p>
          <a:endParaRPr lang="en-US"/>
        </a:p>
      </dgm:t>
    </dgm:pt>
    <dgm:pt modelId="{B9DE41EB-0278-496B-8D26-82631ED9A83D}">
      <dgm:prSet/>
      <dgm:spPr/>
      <dgm:t>
        <a:bodyPr/>
        <a:lstStyle/>
        <a:p>
          <a:r>
            <a:rPr lang="en-US" dirty="0" smtClean="0"/>
            <a:t>Building the final sets of models based on different approaches and for different segments  </a:t>
          </a:r>
          <a:endParaRPr lang="en-US" dirty="0"/>
        </a:p>
      </dgm:t>
    </dgm:pt>
    <dgm:pt modelId="{F3DF7D4F-4BE3-49F6-929B-926A46950631}" type="parTrans" cxnId="{12C08DF4-9FE4-46D9-A35C-E54143314845}">
      <dgm:prSet/>
      <dgm:spPr/>
      <dgm:t>
        <a:bodyPr/>
        <a:lstStyle/>
        <a:p>
          <a:endParaRPr lang="en-US"/>
        </a:p>
      </dgm:t>
    </dgm:pt>
    <dgm:pt modelId="{923A40D9-37B2-4B7B-B417-E9BFEF9C93C3}" type="sibTrans" cxnId="{12C08DF4-9FE4-46D9-A35C-E54143314845}">
      <dgm:prSet/>
      <dgm:spPr/>
      <dgm:t>
        <a:bodyPr/>
        <a:lstStyle/>
        <a:p>
          <a:endParaRPr lang="en-US"/>
        </a:p>
      </dgm:t>
    </dgm:pt>
    <dgm:pt modelId="{B9D0F73B-D9B7-405A-89A7-474B6D807364}">
      <dgm:prSet/>
      <dgm:spPr/>
      <dgm:t>
        <a:bodyPr/>
        <a:lstStyle/>
        <a:p>
          <a:r>
            <a:rPr lang="en-US" dirty="0" smtClean="0"/>
            <a:t>Implement the model(s) in IT system for users (RMs) </a:t>
          </a:r>
          <a:endParaRPr lang="en-US" dirty="0"/>
        </a:p>
      </dgm:t>
    </dgm:pt>
    <dgm:pt modelId="{11FCAE44-3A4D-4C07-8400-B51388E76A2F}" type="parTrans" cxnId="{1A3737D0-5219-4024-BC01-55EDF193FCD9}">
      <dgm:prSet/>
      <dgm:spPr/>
      <dgm:t>
        <a:bodyPr/>
        <a:lstStyle/>
        <a:p>
          <a:endParaRPr lang="en-US"/>
        </a:p>
      </dgm:t>
    </dgm:pt>
    <dgm:pt modelId="{101BB26D-0BFC-43E1-8D33-B3D5E9A9DB79}" type="sibTrans" cxnId="{1A3737D0-5219-4024-BC01-55EDF193FCD9}">
      <dgm:prSet/>
      <dgm:spPr/>
      <dgm:t>
        <a:bodyPr/>
        <a:lstStyle/>
        <a:p>
          <a:endParaRPr lang="en-US"/>
        </a:p>
      </dgm:t>
    </dgm:pt>
    <dgm:pt modelId="{B3B8B027-353B-4F83-9DA7-85217274D2A7}">
      <dgm:prSet/>
      <dgm:spPr/>
      <dgm:t>
        <a:bodyPr/>
        <a:lstStyle/>
        <a:p>
          <a:r>
            <a:rPr lang="en-US" dirty="0" smtClean="0"/>
            <a:t>Periodic review / monitoring of the model(s)</a:t>
          </a:r>
          <a:endParaRPr lang="en-US" dirty="0"/>
        </a:p>
      </dgm:t>
    </dgm:pt>
    <dgm:pt modelId="{BE7CB894-1755-4C52-8F6D-DD5D7C36E486}" type="parTrans" cxnId="{931958D9-CBB2-468F-B5D8-041F27BBE266}">
      <dgm:prSet/>
      <dgm:spPr/>
      <dgm:t>
        <a:bodyPr/>
        <a:lstStyle/>
        <a:p>
          <a:endParaRPr lang="en-US"/>
        </a:p>
      </dgm:t>
    </dgm:pt>
    <dgm:pt modelId="{F0BDF6A9-EF8C-4B28-AC65-B066EACFFEC5}" type="sibTrans" cxnId="{931958D9-CBB2-468F-B5D8-041F27BBE266}">
      <dgm:prSet/>
      <dgm:spPr/>
      <dgm:t>
        <a:bodyPr/>
        <a:lstStyle/>
        <a:p>
          <a:endParaRPr lang="en-US"/>
        </a:p>
      </dgm:t>
    </dgm:pt>
    <dgm:pt modelId="{311CAD2A-2809-4956-BFD1-30B3A466427E}">
      <dgm:prSet/>
      <dgm:spPr/>
      <dgm:t>
        <a:bodyPr/>
        <a:lstStyle/>
        <a:p>
          <a:r>
            <a:rPr lang="en-US" dirty="0" smtClean="0"/>
            <a:t>Comparison of models on accuracy , fit </a:t>
          </a:r>
          <a:r>
            <a:rPr lang="en-US" dirty="0" err="1" smtClean="0"/>
            <a:t>etc</a:t>
          </a:r>
          <a:endParaRPr lang="en-US" dirty="0"/>
        </a:p>
      </dgm:t>
    </dgm:pt>
    <dgm:pt modelId="{DA769701-0B9F-438D-BEA1-65A74D602C8A}" type="parTrans" cxnId="{D3BD22CF-D5ED-4931-86D8-08CA91AF1765}">
      <dgm:prSet/>
      <dgm:spPr/>
      <dgm:t>
        <a:bodyPr/>
        <a:lstStyle/>
        <a:p>
          <a:endParaRPr lang="en-US"/>
        </a:p>
      </dgm:t>
    </dgm:pt>
    <dgm:pt modelId="{34CDFBBE-E124-4E4C-81CF-F3D602F90AB3}" type="sibTrans" cxnId="{D3BD22CF-D5ED-4931-86D8-08CA91AF1765}">
      <dgm:prSet/>
      <dgm:spPr/>
      <dgm:t>
        <a:bodyPr/>
        <a:lstStyle/>
        <a:p>
          <a:endParaRPr lang="en-US"/>
        </a:p>
      </dgm:t>
    </dgm:pt>
    <dgm:pt modelId="{7D22DDCC-DD98-4225-83EF-EB5365400D6B}">
      <dgm:prSet/>
      <dgm:spPr/>
      <dgm:t>
        <a:bodyPr/>
        <a:lstStyle/>
        <a:p>
          <a:r>
            <a:rPr lang="en-US" dirty="0" smtClean="0"/>
            <a:t>Selection of the final model(s) [probably for each segment]</a:t>
          </a:r>
          <a:endParaRPr lang="en-US" dirty="0"/>
        </a:p>
      </dgm:t>
    </dgm:pt>
    <dgm:pt modelId="{9ECA9000-8EE5-419F-B6E8-A1884C24CFD6}" type="parTrans" cxnId="{3E7AE2DC-B45B-431C-9607-25B7C3724DEE}">
      <dgm:prSet/>
      <dgm:spPr/>
      <dgm:t>
        <a:bodyPr/>
        <a:lstStyle/>
        <a:p>
          <a:endParaRPr lang="en-US"/>
        </a:p>
      </dgm:t>
    </dgm:pt>
    <dgm:pt modelId="{5D5D3B06-FDD5-4126-AF22-6B4C247B600A}" type="sibTrans" cxnId="{3E7AE2DC-B45B-431C-9607-25B7C3724DEE}">
      <dgm:prSet/>
      <dgm:spPr/>
      <dgm:t>
        <a:bodyPr/>
        <a:lstStyle/>
        <a:p>
          <a:endParaRPr lang="en-US"/>
        </a:p>
      </dgm:t>
    </dgm:pt>
    <dgm:pt modelId="{C85F226C-4EE0-4482-BF74-FC814CE78D22}">
      <dgm:prSet/>
      <dgm:spPr/>
      <dgm:t>
        <a:bodyPr/>
        <a:lstStyle/>
        <a:p>
          <a:r>
            <a:rPr lang="en-US" dirty="0" smtClean="0"/>
            <a:t>Segmentation of customers based on geo , demo  ,behave factors</a:t>
          </a:r>
          <a:endParaRPr lang="en-US" dirty="0"/>
        </a:p>
      </dgm:t>
    </dgm:pt>
    <dgm:pt modelId="{C3C869A0-E66A-4642-9EC2-B225E8E58DC8}" type="parTrans" cxnId="{BBD0830A-0145-479E-AD29-54507E9E11BB}">
      <dgm:prSet/>
      <dgm:spPr/>
      <dgm:t>
        <a:bodyPr/>
        <a:lstStyle/>
        <a:p>
          <a:endParaRPr lang="en-US"/>
        </a:p>
      </dgm:t>
    </dgm:pt>
    <dgm:pt modelId="{7A7A5A21-0171-4829-AFB6-F4A1B8E727F4}" type="sibTrans" cxnId="{BBD0830A-0145-479E-AD29-54507E9E11BB}">
      <dgm:prSet/>
      <dgm:spPr/>
      <dgm:t>
        <a:bodyPr/>
        <a:lstStyle/>
        <a:p>
          <a:endParaRPr lang="en-US"/>
        </a:p>
      </dgm:t>
    </dgm:pt>
    <dgm:pt modelId="{C194EEBE-BDAB-4A30-83CC-4DE9AC14449E}">
      <dgm:prSet/>
      <dgm:spPr/>
      <dgm:t>
        <a:bodyPr/>
        <a:lstStyle/>
        <a:p>
          <a:r>
            <a:rPr lang="en-US" dirty="0" smtClean="0"/>
            <a:t>Final model is documented</a:t>
          </a:r>
          <a:endParaRPr lang="en-US" dirty="0"/>
        </a:p>
      </dgm:t>
    </dgm:pt>
    <dgm:pt modelId="{37869DE8-110F-414F-978C-8712D95F8364}" type="parTrans" cxnId="{E133202F-22E7-4DE6-B573-5873FF3B46B9}">
      <dgm:prSet/>
      <dgm:spPr/>
      <dgm:t>
        <a:bodyPr/>
        <a:lstStyle/>
        <a:p>
          <a:endParaRPr lang="en-US"/>
        </a:p>
      </dgm:t>
    </dgm:pt>
    <dgm:pt modelId="{8462F6F7-8641-4DB3-8399-D654657EBD5F}" type="sibTrans" cxnId="{E133202F-22E7-4DE6-B573-5873FF3B46B9}">
      <dgm:prSet/>
      <dgm:spPr/>
      <dgm:t>
        <a:bodyPr/>
        <a:lstStyle/>
        <a:p>
          <a:endParaRPr lang="en-US"/>
        </a:p>
      </dgm:t>
    </dgm:pt>
    <dgm:pt modelId="{035E7B11-F5DB-4803-8FFA-8E430FA107B0}">
      <dgm:prSet/>
      <dgm:spPr/>
      <dgm:t>
        <a:bodyPr/>
        <a:lstStyle/>
        <a:p>
          <a:r>
            <a:rPr lang="en-US" dirty="0" smtClean="0"/>
            <a:t>Model to be sent for regulatory approval</a:t>
          </a:r>
          <a:endParaRPr lang="en-US" dirty="0"/>
        </a:p>
      </dgm:t>
    </dgm:pt>
    <dgm:pt modelId="{71871BB4-C658-4D9C-BC3D-7572DDA6F759}" type="parTrans" cxnId="{6D8A7E9A-A795-4FE4-A517-4C8E891E39B1}">
      <dgm:prSet/>
      <dgm:spPr/>
      <dgm:t>
        <a:bodyPr/>
        <a:lstStyle/>
        <a:p>
          <a:endParaRPr lang="en-US"/>
        </a:p>
      </dgm:t>
    </dgm:pt>
    <dgm:pt modelId="{D7629A56-0569-4816-9F9A-9B33CE6F45E2}" type="sibTrans" cxnId="{6D8A7E9A-A795-4FE4-A517-4C8E891E39B1}">
      <dgm:prSet/>
      <dgm:spPr/>
      <dgm:t>
        <a:bodyPr/>
        <a:lstStyle/>
        <a:p>
          <a:endParaRPr lang="en-US"/>
        </a:p>
      </dgm:t>
    </dgm:pt>
    <dgm:pt modelId="{A97A8D00-0831-4702-941B-5B82F84AE1B5}">
      <dgm:prSet/>
      <dgm:spPr/>
      <dgm:t>
        <a:bodyPr/>
        <a:lstStyle/>
        <a:p>
          <a:r>
            <a:rPr lang="en-US" dirty="0" smtClean="0"/>
            <a:t>Model validation activity takes place</a:t>
          </a:r>
          <a:endParaRPr lang="en-US" dirty="0"/>
        </a:p>
      </dgm:t>
    </dgm:pt>
    <dgm:pt modelId="{67F463ED-E133-4D70-92A0-FC767B0B26B1}" type="parTrans" cxnId="{9078EF2D-675F-4BFA-AA09-3908D646E54D}">
      <dgm:prSet/>
      <dgm:spPr/>
      <dgm:t>
        <a:bodyPr/>
        <a:lstStyle/>
        <a:p>
          <a:endParaRPr lang="en-US"/>
        </a:p>
      </dgm:t>
    </dgm:pt>
    <dgm:pt modelId="{AF5C2CB5-89A0-44E0-968D-1FF46286508B}" type="sibTrans" cxnId="{9078EF2D-675F-4BFA-AA09-3908D646E54D}">
      <dgm:prSet/>
      <dgm:spPr/>
      <dgm:t>
        <a:bodyPr/>
        <a:lstStyle/>
        <a:p>
          <a:endParaRPr lang="en-US"/>
        </a:p>
      </dgm:t>
    </dgm:pt>
    <dgm:pt modelId="{48D32461-98CB-464E-B91F-3E91B64C6C4B}" type="pres">
      <dgm:prSet presAssocID="{8F0F4834-EC4B-40CE-AFCA-4C592F251A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B10D60-0E85-45AD-9A5D-06881918F3A9}" type="pres">
      <dgm:prSet presAssocID="{0CA9E9F9-9134-41FC-BD84-BDA15562BD21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FF6A8-CDB8-42ED-B748-42901A9F00E1}" type="pres">
      <dgm:prSet presAssocID="{56A6B4E2-AAD2-4379-B236-B113311FF198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3429194E-6D10-426B-8D3B-A19D82453544}" type="pres">
      <dgm:prSet presAssocID="{56A6B4E2-AAD2-4379-B236-B113311FF198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C4D54789-5CD1-4417-B75C-6BEC69AC5015}" type="pres">
      <dgm:prSet presAssocID="{F3ACD561-A310-49F4-B055-298B185AD519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EC140-78DA-460E-B1DB-577FA04AF306}" type="pres">
      <dgm:prSet presAssocID="{D5E35120-0074-4F4F-ADEF-D4A40D0F52D5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96C42F2B-99CA-4588-BF7C-590ECB01D3FA}" type="pres">
      <dgm:prSet presAssocID="{D5E35120-0074-4F4F-ADEF-D4A40D0F52D5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94712D1C-BDF1-40C5-8F70-E2F71548BA2F}" type="pres">
      <dgm:prSet presAssocID="{C2CDE88F-E796-468E-BD3C-4C8FB267C6EF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83F0A-63D8-4C09-A36A-5988A2AA1C1A}" type="pres">
      <dgm:prSet presAssocID="{1344BC68-0FBB-4C30-BEFA-8F976FBEE9BE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70760622-3A4A-4488-AEFC-B45C79A27304}" type="pres">
      <dgm:prSet presAssocID="{1344BC68-0FBB-4C30-BEFA-8F976FBEE9BE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7C80AB27-310E-4943-84B0-697DF5056986}" type="pres">
      <dgm:prSet presAssocID="{CE586A8C-EB55-4D56-A9D3-3ADE0A4E10AA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C108C-53B8-4CDC-8A23-B14250E0E411}" type="pres">
      <dgm:prSet presAssocID="{40FCFB61-7D41-424B-A51C-BC6BE02E1799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6C1368C5-AF18-43E8-8E89-B558DE30CC50}" type="pres">
      <dgm:prSet presAssocID="{40FCFB61-7D41-424B-A51C-BC6BE02E1799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AC8A339E-029B-45C5-ABAA-BBF3F8889D19}" type="pres">
      <dgm:prSet presAssocID="{8EB1506B-6B05-4CEA-9884-AE9CEEFC1EEE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E73CB-9723-494D-81A0-CDEE7D593CCE}" type="pres">
      <dgm:prSet presAssocID="{84D45142-DAED-42E8-B96A-404B2B237AC2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D4CE1CBA-5A3C-4E4E-9017-8D3DDB632008}" type="pres">
      <dgm:prSet presAssocID="{84D45142-DAED-42E8-B96A-404B2B237AC2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B344E84D-8C4A-47DB-B898-369A1C44DC1F}" type="pres">
      <dgm:prSet presAssocID="{6A91965E-7832-4ADC-AB77-E4727FCD3BDC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D5231-251C-472D-A0C7-D02B4D45ABA7}" type="pres">
      <dgm:prSet presAssocID="{D553437B-75EB-46D1-AA3D-3016DC91AA6C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FC574829-7D2F-4A65-9111-8061EBC02EFD}" type="pres">
      <dgm:prSet presAssocID="{D553437B-75EB-46D1-AA3D-3016DC91AA6C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90A89D96-9632-45E9-9FB5-8A8192C0C351}" type="pres">
      <dgm:prSet presAssocID="{C85F226C-4EE0-4482-BF74-FC814CE78D22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8E050-ED22-4A2B-8A9F-D339F7CBA40B}" type="pres">
      <dgm:prSet presAssocID="{7A7A5A21-0171-4829-AFB6-F4A1B8E727F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EDBBA524-00B5-4B0C-9FCC-1CCB734B245E}" type="pres">
      <dgm:prSet presAssocID="{7A7A5A21-0171-4829-AFB6-F4A1B8E727F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1DAF112A-712B-4771-8C62-11CD42731CC2}" type="pres">
      <dgm:prSet presAssocID="{B9DE41EB-0278-496B-8D26-82631ED9A83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B3AEC-1459-4EFF-A79C-C627A7D01886}" type="pres">
      <dgm:prSet presAssocID="{923A40D9-37B2-4B7B-B417-E9BFEF9C93C3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ACFC52EB-B429-4833-99B4-622127262B09}" type="pres">
      <dgm:prSet presAssocID="{923A40D9-37B2-4B7B-B417-E9BFEF9C93C3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C5D96E23-07AE-4B14-BE05-1DE7D3914B1D}" type="pres">
      <dgm:prSet presAssocID="{311CAD2A-2809-4956-BFD1-30B3A466427E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A0E9A-09E3-4AAB-85A4-B26EA579D3EE}" type="pres">
      <dgm:prSet presAssocID="{34CDFBBE-E124-4E4C-81CF-F3D602F90AB3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AD9B101D-16E1-4A1C-897F-C7FFA72E6930}" type="pres">
      <dgm:prSet presAssocID="{34CDFBBE-E124-4E4C-81CF-F3D602F90AB3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848C383E-748B-4319-8D3A-5642025754E1}" type="pres">
      <dgm:prSet presAssocID="{7D22DDCC-DD98-4225-83EF-EB5365400D6B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4B5EB-05B2-46A4-A567-E871BF7E5E6F}" type="pres">
      <dgm:prSet presAssocID="{5D5D3B06-FDD5-4126-AF22-6B4C247B600A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506EEC13-398F-40D5-A368-B35A8CA89453}" type="pres">
      <dgm:prSet presAssocID="{5D5D3B06-FDD5-4126-AF22-6B4C247B600A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A66F56B2-67FC-4720-8871-E3F92BF8197F}" type="pres">
      <dgm:prSet presAssocID="{C194EEBE-BDAB-4A30-83CC-4DE9AC14449E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1282B-A451-496C-9936-65920AC8D36B}" type="pres">
      <dgm:prSet presAssocID="{8462F6F7-8641-4DB3-8399-D654657EBD5F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3FF39C5A-0C3F-427A-81E2-11AF2924D308}" type="pres">
      <dgm:prSet presAssocID="{8462F6F7-8641-4DB3-8399-D654657EBD5F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CFBF7D34-A9D2-4DF6-8659-22E3E7243DC0}" type="pres">
      <dgm:prSet presAssocID="{A97A8D00-0831-4702-941B-5B82F84AE1B5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10A59-D0E3-4DFE-9D51-9E8589812FDC}" type="pres">
      <dgm:prSet presAssocID="{AF5C2CB5-89A0-44E0-968D-1FF46286508B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5E07F829-2823-41FC-B158-EAFCB241D452}" type="pres">
      <dgm:prSet presAssocID="{AF5C2CB5-89A0-44E0-968D-1FF46286508B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A04E3145-2512-4E10-88D6-55E9758D51CD}" type="pres">
      <dgm:prSet presAssocID="{035E7B11-F5DB-4803-8FFA-8E430FA107B0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9A4A1-52F0-4075-A4E6-BE79420C613A}" type="pres">
      <dgm:prSet presAssocID="{D7629A56-0569-4816-9F9A-9B33CE6F45E2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641CC618-F2E5-4960-ADF4-ECF70AA4C8EB}" type="pres">
      <dgm:prSet presAssocID="{D7629A56-0569-4816-9F9A-9B33CE6F45E2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2B08E541-F82C-4C1A-BC6D-1BBF0990BF13}" type="pres">
      <dgm:prSet presAssocID="{B9D0F73B-D9B7-405A-89A7-474B6D807364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7A464-B934-434D-BB41-3C99FE533739}" type="pres">
      <dgm:prSet presAssocID="{101BB26D-0BFC-43E1-8D33-B3D5E9A9DB79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D4D42ECF-C8F6-4016-A628-FE459059BFD9}" type="pres">
      <dgm:prSet presAssocID="{101BB26D-0BFC-43E1-8D33-B3D5E9A9DB79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7719EA49-B633-48F4-B40A-C5A72ECEA6B6}" type="pres">
      <dgm:prSet presAssocID="{B3B8B027-353B-4F83-9DA7-85217274D2A7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90781-582E-48B4-A78E-EB28B66B22F6}" type="presOf" srcId="{311CAD2A-2809-4956-BFD1-30B3A466427E}" destId="{C5D96E23-07AE-4B14-BE05-1DE7D3914B1D}" srcOrd="0" destOrd="0" presId="urn:microsoft.com/office/officeart/2005/8/layout/process5"/>
    <dgm:cxn modelId="{0EB19266-6776-4FA9-854D-FD500ECD54A0}" type="presOf" srcId="{34CDFBBE-E124-4E4C-81CF-F3D602F90AB3}" destId="{107A0E9A-09E3-4AAB-85A4-B26EA579D3EE}" srcOrd="0" destOrd="0" presId="urn:microsoft.com/office/officeart/2005/8/layout/process5"/>
    <dgm:cxn modelId="{B06A13F6-BDDC-434B-8992-1F9C517311C1}" type="presOf" srcId="{7A7A5A21-0171-4829-AFB6-F4A1B8E727F4}" destId="{3268E050-ED22-4A2B-8A9F-D339F7CBA40B}" srcOrd="0" destOrd="0" presId="urn:microsoft.com/office/officeart/2005/8/layout/process5"/>
    <dgm:cxn modelId="{88E8A898-02A5-4993-9ED4-B1794EBDCDFF}" type="presOf" srcId="{5D5D3B06-FDD5-4126-AF22-6B4C247B600A}" destId="{506EEC13-398F-40D5-A368-B35A8CA89453}" srcOrd="1" destOrd="0" presId="urn:microsoft.com/office/officeart/2005/8/layout/process5"/>
    <dgm:cxn modelId="{EB4C0BED-A449-4816-89FF-9974A58C51EF}" type="presOf" srcId="{C85F226C-4EE0-4482-BF74-FC814CE78D22}" destId="{90A89D96-9632-45E9-9FB5-8A8192C0C351}" srcOrd="0" destOrd="0" presId="urn:microsoft.com/office/officeart/2005/8/layout/process5"/>
    <dgm:cxn modelId="{6D8A7E9A-A795-4FE4-A517-4C8E891E39B1}" srcId="{8F0F4834-EC4B-40CE-AFCA-4C592F251A2C}" destId="{035E7B11-F5DB-4803-8FFA-8E430FA107B0}" srcOrd="12" destOrd="0" parTransId="{71871BB4-C658-4D9C-BC3D-7572DDA6F759}" sibTransId="{D7629A56-0569-4816-9F9A-9B33CE6F45E2}"/>
    <dgm:cxn modelId="{D60C436B-AECF-4BB9-A693-F1BF782EDF5A}" srcId="{8F0F4834-EC4B-40CE-AFCA-4C592F251A2C}" destId="{CE586A8C-EB55-4D56-A9D3-3ADE0A4E10AA}" srcOrd="3" destOrd="0" parTransId="{852963D6-8492-4F8B-AF1A-3062BC99A450}" sibTransId="{40FCFB61-7D41-424B-A51C-BC6BE02E1799}"/>
    <dgm:cxn modelId="{269ECE89-26B1-4F64-8A70-48D7ECC5E84E}" srcId="{8F0F4834-EC4B-40CE-AFCA-4C592F251A2C}" destId="{F3ACD561-A310-49F4-B055-298B185AD519}" srcOrd="1" destOrd="0" parTransId="{829CFECC-1FEF-4C65-9E96-54AFD9E3CB88}" sibTransId="{D5E35120-0074-4F4F-ADEF-D4A40D0F52D5}"/>
    <dgm:cxn modelId="{5E5400C0-CFEA-4BEB-B899-0F7D9172F18B}" type="presOf" srcId="{56A6B4E2-AAD2-4379-B236-B113311FF198}" destId="{3E3FF6A8-CDB8-42ED-B748-42901A9F00E1}" srcOrd="0" destOrd="0" presId="urn:microsoft.com/office/officeart/2005/8/layout/process5"/>
    <dgm:cxn modelId="{B002548E-AE41-45C9-98E8-B74226A543A4}" type="presOf" srcId="{923A40D9-37B2-4B7B-B417-E9BFEF9C93C3}" destId="{225B3AEC-1459-4EFF-A79C-C627A7D01886}" srcOrd="0" destOrd="0" presId="urn:microsoft.com/office/officeart/2005/8/layout/process5"/>
    <dgm:cxn modelId="{60FED5B0-673C-4FD8-B93F-CF6BAE625551}" type="presOf" srcId="{035E7B11-F5DB-4803-8FFA-8E430FA107B0}" destId="{A04E3145-2512-4E10-88D6-55E9758D51CD}" srcOrd="0" destOrd="0" presId="urn:microsoft.com/office/officeart/2005/8/layout/process5"/>
    <dgm:cxn modelId="{0398E7CA-429B-4988-A252-1461AAAB7F3C}" type="presOf" srcId="{40FCFB61-7D41-424B-A51C-BC6BE02E1799}" destId="{6C1368C5-AF18-43E8-8E89-B558DE30CC50}" srcOrd="1" destOrd="0" presId="urn:microsoft.com/office/officeart/2005/8/layout/process5"/>
    <dgm:cxn modelId="{E133202F-22E7-4DE6-B573-5873FF3B46B9}" srcId="{8F0F4834-EC4B-40CE-AFCA-4C592F251A2C}" destId="{C194EEBE-BDAB-4A30-83CC-4DE9AC14449E}" srcOrd="10" destOrd="0" parTransId="{37869DE8-110F-414F-978C-8712D95F8364}" sibTransId="{8462F6F7-8641-4DB3-8399-D654657EBD5F}"/>
    <dgm:cxn modelId="{49C5D330-A3EF-42D8-9C08-9A51B9B38D0F}" type="presOf" srcId="{101BB26D-0BFC-43E1-8D33-B3D5E9A9DB79}" destId="{38E7A464-B934-434D-BB41-3C99FE533739}" srcOrd="0" destOrd="0" presId="urn:microsoft.com/office/officeart/2005/8/layout/process5"/>
    <dgm:cxn modelId="{65172DA8-554B-4080-BB50-755A5319DE03}" type="presOf" srcId="{F3ACD561-A310-49F4-B055-298B185AD519}" destId="{C4D54789-5CD1-4417-B75C-6BEC69AC5015}" srcOrd="0" destOrd="0" presId="urn:microsoft.com/office/officeart/2005/8/layout/process5"/>
    <dgm:cxn modelId="{35E7FE76-BEB3-40C7-A74E-851F5B93BE23}" type="presOf" srcId="{8F0F4834-EC4B-40CE-AFCA-4C592F251A2C}" destId="{48D32461-98CB-464E-B91F-3E91B64C6C4B}" srcOrd="0" destOrd="0" presId="urn:microsoft.com/office/officeart/2005/8/layout/process5"/>
    <dgm:cxn modelId="{87C14D32-AC69-4FC7-AB96-31562082B080}" type="presOf" srcId="{B9D0F73B-D9B7-405A-89A7-474B6D807364}" destId="{2B08E541-F82C-4C1A-BC6D-1BBF0990BF13}" srcOrd="0" destOrd="0" presId="urn:microsoft.com/office/officeart/2005/8/layout/process5"/>
    <dgm:cxn modelId="{CECB29E6-0E7A-44AC-8734-BD268228A488}" type="presOf" srcId="{40FCFB61-7D41-424B-A51C-BC6BE02E1799}" destId="{854C108C-53B8-4CDC-8A23-B14250E0E411}" srcOrd="0" destOrd="0" presId="urn:microsoft.com/office/officeart/2005/8/layout/process5"/>
    <dgm:cxn modelId="{83E9B5A3-B31E-4CD2-B625-74FA8E9FDF0B}" type="presOf" srcId="{7D22DDCC-DD98-4225-83EF-EB5365400D6B}" destId="{848C383E-748B-4319-8D3A-5642025754E1}" srcOrd="0" destOrd="0" presId="urn:microsoft.com/office/officeart/2005/8/layout/process5"/>
    <dgm:cxn modelId="{12C08DF4-9FE4-46D9-A35C-E54143314845}" srcId="{8F0F4834-EC4B-40CE-AFCA-4C592F251A2C}" destId="{B9DE41EB-0278-496B-8D26-82631ED9A83D}" srcOrd="7" destOrd="0" parTransId="{F3DF7D4F-4BE3-49F6-929B-926A46950631}" sibTransId="{923A40D9-37B2-4B7B-B417-E9BFEF9C93C3}"/>
    <dgm:cxn modelId="{CD9DAC49-495C-49B1-BBF0-BAC2B149BC61}" type="presOf" srcId="{84D45142-DAED-42E8-B96A-404B2B237AC2}" destId="{29AE73CB-9723-494D-81A0-CDEE7D593CCE}" srcOrd="0" destOrd="0" presId="urn:microsoft.com/office/officeart/2005/8/layout/process5"/>
    <dgm:cxn modelId="{80C367A0-9BEE-407F-8852-D605284527E6}" type="presOf" srcId="{CE586A8C-EB55-4D56-A9D3-3ADE0A4E10AA}" destId="{7C80AB27-310E-4943-84B0-697DF5056986}" srcOrd="0" destOrd="0" presId="urn:microsoft.com/office/officeart/2005/8/layout/process5"/>
    <dgm:cxn modelId="{85BBEAAB-FD52-4317-8D2E-13A242963A44}" type="presOf" srcId="{A97A8D00-0831-4702-941B-5B82F84AE1B5}" destId="{CFBF7D34-A9D2-4DF6-8659-22E3E7243DC0}" srcOrd="0" destOrd="0" presId="urn:microsoft.com/office/officeart/2005/8/layout/process5"/>
    <dgm:cxn modelId="{5959746B-5307-4677-A1CD-77A2CE6794DE}" type="presOf" srcId="{D5E35120-0074-4F4F-ADEF-D4A40D0F52D5}" destId="{96C42F2B-99CA-4588-BF7C-590ECB01D3FA}" srcOrd="1" destOrd="0" presId="urn:microsoft.com/office/officeart/2005/8/layout/process5"/>
    <dgm:cxn modelId="{65C71A17-FCCE-4FF9-8DAF-7D49C167C67A}" srcId="{8F0F4834-EC4B-40CE-AFCA-4C592F251A2C}" destId="{0CA9E9F9-9134-41FC-BD84-BDA15562BD21}" srcOrd="0" destOrd="0" parTransId="{4462BD67-37A8-4720-9F11-804132AC04F0}" sibTransId="{56A6B4E2-AAD2-4379-B236-B113311FF198}"/>
    <dgm:cxn modelId="{9078EF2D-675F-4BFA-AA09-3908D646E54D}" srcId="{8F0F4834-EC4B-40CE-AFCA-4C592F251A2C}" destId="{A97A8D00-0831-4702-941B-5B82F84AE1B5}" srcOrd="11" destOrd="0" parTransId="{67F463ED-E133-4D70-92A0-FC767B0B26B1}" sibTransId="{AF5C2CB5-89A0-44E0-968D-1FF46286508B}"/>
    <dgm:cxn modelId="{9C7E75D1-25FE-4A4D-8D93-86A9EAEA0999}" type="presOf" srcId="{1344BC68-0FBB-4C30-BEFA-8F976FBEE9BE}" destId="{70760622-3A4A-4488-AEFC-B45C79A27304}" srcOrd="1" destOrd="0" presId="urn:microsoft.com/office/officeart/2005/8/layout/process5"/>
    <dgm:cxn modelId="{FE797481-6C71-4DB8-B169-D51E92B2AC9F}" type="presOf" srcId="{AF5C2CB5-89A0-44E0-968D-1FF46286508B}" destId="{AF110A59-D0E3-4DFE-9D51-9E8589812FDC}" srcOrd="0" destOrd="0" presId="urn:microsoft.com/office/officeart/2005/8/layout/process5"/>
    <dgm:cxn modelId="{24F746CD-33B6-413F-ADE7-FB36A84B1AB1}" type="presOf" srcId="{6A91965E-7832-4ADC-AB77-E4727FCD3BDC}" destId="{B344E84D-8C4A-47DB-B898-369A1C44DC1F}" srcOrd="0" destOrd="0" presId="urn:microsoft.com/office/officeart/2005/8/layout/process5"/>
    <dgm:cxn modelId="{931958D9-CBB2-468F-B5D8-041F27BBE266}" srcId="{8F0F4834-EC4B-40CE-AFCA-4C592F251A2C}" destId="{B3B8B027-353B-4F83-9DA7-85217274D2A7}" srcOrd="14" destOrd="0" parTransId="{BE7CB894-1755-4C52-8F6D-DD5D7C36E486}" sibTransId="{F0BDF6A9-EF8C-4B28-AC65-B066EACFFEC5}"/>
    <dgm:cxn modelId="{3E7AE2DC-B45B-431C-9607-25B7C3724DEE}" srcId="{8F0F4834-EC4B-40CE-AFCA-4C592F251A2C}" destId="{7D22DDCC-DD98-4225-83EF-EB5365400D6B}" srcOrd="9" destOrd="0" parTransId="{9ECA9000-8EE5-419F-B6E8-A1884C24CFD6}" sibTransId="{5D5D3B06-FDD5-4126-AF22-6B4C247B600A}"/>
    <dgm:cxn modelId="{59EB7528-8921-416D-9C28-C1E143AE9548}" type="presOf" srcId="{56A6B4E2-AAD2-4379-B236-B113311FF198}" destId="{3429194E-6D10-426B-8D3B-A19D82453544}" srcOrd="1" destOrd="0" presId="urn:microsoft.com/office/officeart/2005/8/layout/process5"/>
    <dgm:cxn modelId="{1A3737D0-5219-4024-BC01-55EDF193FCD9}" srcId="{8F0F4834-EC4B-40CE-AFCA-4C592F251A2C}" destId="{B9D0F73B-D9B7-405A-89A7-474B6D807364}" srcOrd="13" destOrd="0" parTransId="{11FCAE44-3A4D-4C07-8400-B51388E76A2F}" sibTransId="{101BB26D-0BFC-43E1-8D33-B3D5E9A9DB79}"/>
    <dgm:cxn modelId="{1E856DC0-C95A-444A-B726-07FDC08F1BD6}" srcId="{8F0F4834-EC4B-40CE-AFCA-4C592F251A2C}" destId="{8EB1506B-6B05-4CEA-9884-AE9CEEFC1EEE}" srcOrd="4" destOrd="0" parTransId="{E49ED0F0-D5D6-4C24-9AFC-3A0F91AC117D}" sibTransId="{84D45142-DAED-42E8-B96A-404B2B237AC2}"/>
    <dgm:cxn modelId="{A0A8A63F-9DB6-40A4-82B9-D567F497C4B9}" type="presOf" srcId="{8462F6F7-8641-4DB3-8399-D654657EBD5F}" destId="{0221282B-A451-496C-9936-65920AC8D36B}" srcOrd="0" destOrd="0" presId="urn:microsoft.com/office/officeart/2005/8/layout/process5"/>
    <dgm:cxn modelId="{5A2788CA-1B04-4889-BFCD-F16A94C69F93}" type="presOf" srcId="{101BB26D-0BFC-43E1-8D33-B3D5E9A9DB79}" destId="{D4D42ECF-C8F6-4016-A628-FE459059BFD9}" srcOrd="1" destOrd="0" presId="urn:microsoft.com/office/officeart/2005/8/layout/process5"/>
    <dgm:cxn modelId="{F7A8375D-AC3F-481D-8D57-141BDA59B2B9}" type="presOf" srcId="{8EB1506B-6B05-4CEA-9884-AE9CEEFC1EEE}" destId="{AC8A339E-029B-45C5-ABAA-BBF3F8889D19}" srcOrd="0" destOrd="0" presId="urn:microsoft.com/office/officeart/2005/8/layout/process5"/>
    <dgm:cxn modelId="{00C91954-20ED-4CE9-A931-86752484FD0B}" type="presOf" srcId="{0CA9E9F9-9134-41FC-BD84-BDA15562BD21}" destId="{7CB10D60-0E85-45AD-9A5D-06881918F3A9}" srcOrd="0" destOrd="0" presId="urn:microsoft.com/office/officeart/2005/8/layout/process5"/>
    <dgm:cxn modelId="{4C74424C-E0E5-406C-ABF1-69795A70C8B8}" type="presOf" srcId="{1344BC68-0FBB-4C30-BEFA-8F976FBEE9BE}" destId="{42383F0A-63D8-4C09-A36A-5988A2AA1C1A}" srcOrd="0" destOrd="0" presId="urn:microsoft.com/office/officeart/2005/8/layout/process5"/>
    <dgm:cxn modelId="{0A5B4AA4-3212-4EA2-837B-1EF49ECA8608}" type="presOf" srcId="{D5E35120-0074-4F4F-ADEF-D4A40D0F52D5}" destId="{339EC140-78DA-460E-B1DB-577FA04AF306}" srcOrd="0" destOrd="0" presId="urn:microsoft.com/office/officeart/2005/8/layout/process5"/>
    <dgm:cxn modelId="{E274DD1D-446F-4A25-BBB7-583BB30F0DE3}" type="presOf" srcId="{C194EEBE-BDAB-4A30-83CC-4DE9AC14449E}" destId="{A66F56B2-67FC-4720-8871-E3F92BF8197F}" srcOrd="0" destOrd="0" presId="urn:microsoft.com/office/officeart/2005/8/layout/process5"/>
    <dgm:cxn modelId="{05C02BCA-12A9-4F92-BBAC-E2C344A06154}" srcId="{8F0F4834-EC4B-40CE-AFCA-4C592F251A2C}" destId="{C2CDE88F-E796-468E-BD3C-4C8FB267C6EF}" srcOrd="2" destOrd="0" parTransId="{6909913B-DB5A-4E91-9161-CDCD0C38274B}" sibTransId="{1344BC68-0FBB-4C30-BEFA-8F976FBEE9BE}"/>
    <dgm:cxn modelId="{9FC15884-A63A-4891-B888-635BCA0F365D}" type="presOf" srcId="{84D45142-DAED-42E8-B96A-404B2B237AC2}" destId="{D4CE1CBA-5A3C-4E4E-9017-8D3DDB632008}" srcOrd="1" destOrd="0" presId="urn:microsoft.com/office/officeart/2005/8/layout/process5"/>
    <dgm:cxn modelId="{0F097543-B699-4356-9141-30DF27CF6BFB}" type="presOf" srcId="{5D5D3B06-FDD5-4126-AF22-6B4C247B600A}" destId="{C8E4B5EB-05B2-46A4-A567-E871BF7E5E6F}" srcOrd="0" destOrd="0" presId="urn:microsoft.com/office/officeart/2005/8/layout/process5"/>
    <dgm:cxn modelId="{97B02860-EBD5-4FAD-9E9B-5A435CDAFCB9}" type="presOf" srcId="{B9DE41EB-0278-496B-8D26-82631ED9A83D}" destId="{1DAF112A-712B-4771-8C62-11CD42731CC2}" srcOrd="0" destOrd="0" presId="urn:microsoft.com/office/officeart/2005/8/layout/process5"/>
    <dgm:cxn modelId="{9742DAC8-1650-4FB2-8288-45C28F3F198E}" type="presOf" srcId="{923A40D9-37B2-4B7B-B417-E9BFEF9C93C3}" destId="{ACFC52EB-B429-4833-99B4-622127262B09}" srcOrd="1" destOrd="0" presId="urn:microsoft.com/office/officeart/2005/8/layout/process5"/>
    <dgm:cxn modelId="{842824FA-FAF9-4384-8FCB-CA84C0F37713}" type="presOf" srcId="{D553437B-75EB-46D1-AA3D-3016DC91AA6C}" destId="{FC574829-7D2F-4A65-9111-8061EBC02EFD}" srcOrd="1" destOrd="0" presId="urn:microsoft.com/office/officeart/2005/8/layout/process5"/>
    <dgm:cxn modelId="{C0591597-61B1-4A72-9DA9-C64A7A737F0F}" type="presOf" srcId="{D7629A56-0569-4816-9F9A-9B33CE6F45E2}" destId="{A429A4A1-52F0-4075-A4E6-BE79420C613A}" srcOrd="0" destOrd="0" presId="urn:microsoft.com/office/officeart/2005/8/layout/process5"/>
    <dgm:cxn modelId="{920FEFCF-7893-4719-85CA-8CA369C53860}" type="presOf" srcId="{B3B8B027-353B-4F83-9DA7-85217274D2A7}" destId="{7719EA49-B633-48F4-B40A-C5A72ECEA6B6}" srcOrd="0" destOrd="0" presId="urn:microsoft.com/office/officeart/2005/8/layout/process5"/>
    <dgm:cxn modelId="{D0926703-6969-4184-B1D4-84328210F428}" type="presOf" srcId="{7A7A5A21-0171-4829-AFB6-F4A1B8E727F4}" destId="{EDBBA524-00B5-4B0C-9FCC-1CCB734B245E}" srcOrd="1" destOrd="0" presId="urn:microsoft.com/office/officeart/2005/8/layout/process5"/>
    <dgm:cxn modelId="{884D7FD2-5505-45FB-80C4-69D2F7D205DC}" type="presOf" srcId="{AF5C2CB5-89A0-44E0-968D-1FF46286508B}" destId="{5E07F829-2823-41FC-B158-EAFCB241D452}" srcOrd="1" destOrd="0" presId="urn:microsoft.com/office/officeart/2005/8/layout/process5"/>
    <dgm:cxn modelId="{90047F28-E115-4D91-9D68-E664882AD7E8}" type="presOf" srcId="{D553437B-75EB-46D1-AA3D-3016DC91AA6C}" destId="{3B3D5231-251C-472D-A0C7-D02B4D45ABA7}" srcOrd="0" destOrd="0" presId="urn:microsoft.com/office/officeart/2005/8/layout/process5"/>
    <dgm:cxn modelId="{78ECB75F-4191-4152-93AC-D68D66DBEC20}" type="presOf" srcId="{C2CDE88F-E796-468E-BD3C-4C8FB267C6EF}" destId="{94712D1C-BDF1-40C5-8F70-E2F71548BA2F}" srcOrd="0" destOrd="0" presId="urn:microsoft.com/office/officeart/2005/8/layout/process5"/>
    <dgm:cxn modelId="{DDA5D52A-BC7D-4E4D-9B28-DE09D7AFE265}" type="presOf" srcId="{8462F6F7-8641-4DB3-8399-D654657EBD5F}" destId="{3FF39C5A-0C3F-427A-81E2-11AF2924D308}" srcOrd="1" destOrd="0" presId="urn:microsoft.com/office/officeart/2005/8/layout/process5"/>
    <dgm:cxn modelId="{B3604B58-5FED-4A7C-ACE9-709B83D0D534}" type="presOf" srcId="{34CDFBBE-E124-4E4C-81CF-F3D602F90AB3}" destId="{AD9B101D-16E1-4A1C-897F-C7FFA72E6930}" srcOrd="1" destOrd="0" presId="urn:microsoft.com/office/officeart/2005/8/layout/process5"/>
    <dgm:cxn modelId="{D3BD22CF-D5ED-4931-86D8-08CA91AF1765}" srcId="{8F0F4834-EC4B-40CE-AFCA-4C592F251A2C}" destId="{311CAD2A-2809-4956-BFD1-30B3A466427E}" srcOrd="8" destOrd="0" parTransId="{DA769701-0B9F-438D-BEA1-65A74D602C8A}" sibTransId="{34CDFBBE-E124-4E4C-81CF-F3D602F90AB3}"/>
    <dgm:cxn modelId="{BBD0830A-0145-479E-AD29-54507E9E11BB}" srcId="{8F0F4834-EC4B-40CE-AFCA-4C592F251A2C}" destId="{C85F226C-4EE0-4482-BF74-FC814CE78D22}" srcOrd="6" destOrd="0" parTransId="{C3C869A0-E66A-4642-9EC2-B225E8E58DC8}" sibTransId="{7A7A5A21-0171-4829-AFB6-F4A1B8E727F4}"/>
    <dgm:cxn modelId="{6EF4A2AB-60FE-4C7D-BB5A-A234105000BC}" type="presOf" srcId="{D7629A56-0569-4816-9F9A-9B33CE6F45E2}" destId="{641CC618-F2E5-4960-ADF4-ECF70AA4C8EB}" srcOrd="1" destOrd="0" presId="urn:microsoft.com/office/officeart/2005/8/layout/process5"/>
    <dgm:cxn modelId="{C39BF375-DDF3-4DD1-9E71-60394AD44471}" srcId="{8F0F4834-EC4B-40CE-AFCA-4C592F251A2C}" destId="{6A91965E-7832-4ADC-AB77-E4727FCD3BDC}" srcOrd="5" destOrd="0" parTransId="{0B23D3AE-140C-4FE9-A419-3B0255A7A886}" sibTransId="{D553437B-75EB-46D1-AA3D-3016DC91AA6C}"/>
    <dgm:cxn modelId="{76CE75A7-4620-44FA-90E8-38879D6779C3}" type="presParOf" srcId="{48D32461-98CB-464E-B91F-3E91B64C6C4B}" destId="{7CB10D60-0E85-45AD-9A5D-06881918F3A9}" srcOrd="0" destOrd="0" presId="urn:microsoft.com/office/officeart/2005/8/layout/process5"/>
    <dgm:cxn modelId="{D1D93F76-DF46-4879-A6D1-4AD2DA91EC01}" type="presParOf" srcId="{48D32461-98CB-464E-B91F-3E91B64C6C4B}" destId="{3E3FF6A8-CDB8-42ED-B748-42901A9F00E1}" srcOrd="1" destOrd="0" presId="urn:microsoft.com/office/officeart/2005/8/layout/process5"/>
    <dgm:cxn modelId="{054AFAD7-6FF4-4603-8CDE-2DE3DD6361F8}" type="presParOf" srcId="{3E3FF6A8-CDB8-42ED-B748-42901A9F00E1}" destId="{3429194E-6D10-426B-8D3B-A19D82453544}" srcOrd="0" destOrd="0" presId="urn:microsoft.com/office/officeart/2005/8/layout/process5"/>
    <dgm:cxn modelId="{4E3B3DCE-6E62-4F71-BC62-9C7F40F2AAE5}" type="presParOf" srcId="{48D32461-98CB-464E-B91F-3E91B64C6C4B}" destId="{C4D54789-5CD1-4417-B75C-6BEC69AC5015}" srcOrd="2" destOrd="0" presId="urn:microsoft.com/office/officeart/2005/8/layout/process5"/>
    <dgm:cxn modelId="{0CCD8164-81E4-4227-BE2D-04CBF79E342C}" type="presParOf" srcId="{48D32461-98CB-464E-B91F-3E91B64C6C4B}" destId="{339EC140-78DA-460E-B1DB-577FA04AF306}" srcOrd="3" destOrd="0" presId="urn:microsoft.com/office/officeart/2005/8/layout/process5"/>
    <dgm:cxn modelId="{6BD7B16C-8C5D-44F9-A270-19AA12015449}" type="presParOf" srcId="{339EC140-78DA-460E-B1DB-577FA04AF306}" destId="{96C42F2B-99CA-4588-BF7C-590ECB01D3FA}" srcOrd="0" destOrd="0" presId="urn:microsoft.com/office/officeart/2005/8/layout/process5"/>
    <dgm:cxn modelId="{D4EB4678-63B7-43DB-BEEA-C08E8EBE9710}" type="presParOf" srcId="{48D32461-98CB-464E-B91F-3E91B64C6C4B}" destId="{94712D1C-BDF1-40C5-8F70-E2F71548BA2F}" srcOrd="4" destOrd="0" presId="urn:microsoft.com/office/officeart/2005/8/layout/process5"/>
    <dgm:cxn modelId="{84DD05C1-9821-4067-9BD5-2824AEE6DC5D}" type="presParOf" srcId="{48D32461-98CB-464E-B91F-3E91B64C6C4B}" destId="{42383F0A-63D8-4C09-A36A-5988A2AA1C1A}" srcOrd="5" destOrd="0" presId="urn:microsoft.com/office/officeart/2005/8/layout/process5"/>
    <dgm:cxn modelId="{9413A029-3BF6-48D6-A6A4-68D152E8982D}" type="presParOf" srcId="{42383F0A-63D8-4C09-A36A-5988A2AA1C1A}" destId="{70760622-3A4A-4488-AEFC-B45C79A27304}" srcOrd="0" destOrd="0" presId="urn:microsoft.com/office/officeart/2005/8/layout/process5"/>
    <dgm:cxn modelId="{9BABC5D0-2645-452F-8266-B7A3EF4190B3}" type="presParOf" srcId="{48D32461-98CB-464E-B91F-3E91B64C6C4B}" destId="{7C80AB27-310E-4943-84B0-697DF5056986}" srcOrd="6" destOrd="0" presId="urn:microsoft.com/office/officeart/2005/8/layout/process5"/>
    <dgm:cxn modelId="{EFFC4B94-216E-44BE-9065-A1F4AACC2C30}" type="presParOf" srcId="{48D32461-98CB-464E-B91F-3E91B64C6C4B}" destId="{854C108C-53B8-4CDC-8A23-B14250E0E411}" srcOrd="7" destOrd="0" presId="urn:microsoft.com/office/officeart/2005/8/layout/process5"/>
    <dgm:cxn modelId="{9A87AF5D-E7CD-4C98-A707-C9C3ED39B684}" type="presParOf" srcId="{854C108C-53B8-4CDC-8A23-B14250E0E411}" destId="{6C1368C5-AF18-43E8-8E89-B558DE30CC50}" srcOrd="0" destOrd="0" presId="urn:microsoft.com/office/officeart/2005/8/layout/process5"/>
    <dgm:cxn modelId="{A89BF7FE-224E-463A-BA70-EB1F26AF90DA}" type="presParOf" srcId="{48D32461-98CB-464E-B91F-3E91B64C6C4B}" destId="{AC8A339E-029B-45C5-ABAA-BBF3F8889D19}" srcOrd="8" destOrd="0" presId="urn:microsoft.com/office/officeart/2005/8/layout/process5"/>
    <dgm:cxn modelId="{BF45FDE3-D50F-4869-918A-501BC21F04F7}" type="presParOf" srcId="{48D32461-98CB-464E-B91F-3E91B64C6C4B}" destId="{29AE73CB-9723-494D-81A0-CDEE7D593CCE}" srcOrd="9" destOrd="0" presId="urn:microsoft.com/office/officeart/2005/8/layout/process5"/>
    <dgm:cxn modelId="{D9D0DEDA-B816-46F3-B050-19F73BB3293B}" type="presParOf" srcId="{29AE73CB-9723-494D-81A0-CDEE7D593CCE}" destId="{D4CE1CBA-5A3C-4E4E-9017-8D3DDB632008}" srcOrd="0" destOrd="0" presId="urn:microsoft.com/office/officeart/2005/8/layout/process5"/>
    <dgm:cxn modelId="{EA72DC7C-020A-4D95-933C-65301C045ECF}" type="presParOf" srcId="{48D32461-98CB-464E-B91F-3E91B64C6C4B}" destId="{B344E84D-8C4A-47DB-B898-369A1C44DC1F}" srcOrd="10" destOrd="0" presId="urn:microsoft.com/office/officeart/2005/8/layout/process5"/>
    <dgm:cxn modelId="{8BC79406-1508-41A3-A07B-572CBF4EFB78}" type="presParOf" srcId="{48D32461-98CB-464E-B91F-3E91B64C6C4B}" destId="{3B3D5231-251C-472D-A0C7-D02B4D45ABA7}" srcOrd="11" destOrd="0" presId="urn:microsoft.com/office/officeart/2005/8/layout/process5"/>
    <dgm:cxn modelId="{20A1253D-BEE1-4F8A-9E74-8402BFFC38F4}" type="presParOf" srcId="{3B3D5231-251C-472D-A0C7-D02B4D45ABA7}" destId="{FC574829-7D2F-4A65-9111-8061EBC02EFD}" srcOrd="0" destOrd="0" presId="urn:microsoft.com/office/officeart/2005/8/layout/process5"/>
    <dgm:cxn modelId="{DFA84C5C-6787-4B49-93ED-0AAB9A11E8DD}" type="presParOf" srcId="{48D32461-98CB-464E-B91F-3E91B64C6C4B}" destId="{90A89D96-9632-45E9-9FB5-8A8192C0C351}" srcOrd="12" destOrd="0" presId="urn:microsoft.com/office/officeart/2005/8/layout/process5"/>
    <dgm:cxn modelId="{6C40C42A-15D8-4A90-BD3A-D0DF646A54EC}" type="presParOf" srcId="{48D32461-98CB-464E-B91F-3E91B64C6C4B}" destId="{3268E050-ED22-4A2B-8A9F-D339F7CBA40B}" srcOrd="13" destOrd="0" presId="urn:microsoft.com/office/officeart/2005/8/layout/process5"/>
    <dgm:cxn modelId="{97A2500F-EEC4-4537-AF1A-2E36543ABC9F}" type="presParOf" srcId="{3268E050-ED22-4A2B-8A9F-D339F7CBA40B}" destId="{EDBBA524-00B5-4B0C-9FCC-1CCB734B245E}" srcOrd="0" destOrd="0" presId="urn:microsoft.com/office/officeart/2005/8/layout/process5"/>
    <dgm:cxn modelId="{24F88F9D-858B-4131-8F22-04389ABDF1B3}" type="presParOf" srcId="{48D32461-98CB-464E-B91F-3E91B64C6C4B}" destId="{1DAF112A-712B-4771-8C62-11CD42731CC2}" srcOrd="14" destOrd="0" presId="urn:microsoft.com/office/officeart/2005/8/layout/process5"/>
    <dgm:cxn modelId="{5BEB209E-1F95-411D-BFB1-ABFD5ABBD7F4}" type="presParOf" srcId="{48D32461-98CB-464E-B91F-3E91B64C6C4B}" destId="{225B3AEC-1459-4EFF-A79C-C627A7D01886}" srcOrd="15" destOrd="0" presId="urn:microsoft.com/office/officeart/2005/8/layout/process5"/>
    <dgm:cxn modelId="{1E99E8F9-EB54-495D-A553-231CA106ECEB}" type="presParOf" srcId="{225B3AEC-1459-4EFF-A79C-C627A7D01886}" destId="{ACFC52EB-B429-4833-99B4-622127262B09}" srcOrd="0" destOrd="0" presId="urn:microsoft.com/office/officeart/2005/8/layout/process5"/>
    <dgm:cxn modelId="{FFC86793-9621-45B0-ABE0-C1B179608FEC}" type="presParOf" srcId="{48D32461-98CB-464E-B91F-3E91B64C6C4B}" destId="{C5D96E23-07AE-4B14-BE05-1DE7D3914B1D}" srcOrd="16" destOrd="0" presId="urn:microsoft.com/office/officeart/2005/8/layout/process5"/>
    <dgm:cxn modelId="{DB66BC1D-E2AE-4069-BD32-16A42D042768}" type="presParOf" srcId="{48D32461-98CB-464E-B91F-3E91B64C6C4B}" destId="{107A0E9A-09E3-4AAB-85A4-B26EA579D3EE}" srcOrd="17" destOrd="0" presId="urn:microsoft.com/office/officeart/2005/8/layout/process5"/>
    <dgm:cxn modelId="{45E87CAF-4842-467F-8F19-12540F535BA1}" type="presParOf" srcId="{107A0E9A-09E3-4AAB-85A4-B26EA579D3EE}" destId="{AD9B101D-16E1-4A1C-897F-C7FFA72E6930}" srcOrd="0" destOrd="0" presId="urn:microsoft.com/office/officeart/2005/8/layout/process5"/>
    <dgm:cxn modelId="{3A51F48E-68BE-4D45-B0D9-84CD7BA7BB8E}" type="presParOf" srcId="{48D32461-98CB-464E-B91F-3E91B64C6C4B}" destId="{848C383E-748B-4319-8D3A-5642025754E1}" srcOrd="18" destOrd="0" presId="urn:microsoft.com/office/officeart/2005/8/layout/process5"/>
    <dgm:cxn modelId="{3BC76488-A86E-488B-A89B-427F056C1F46}" type="presParOf" srcId="{48D32461-98CB-464E-B91F-3E91B64C6C4B}" destId="{C8E4B5EB-05B2-46A4-A567-E871BF7E5E6F}" srcOrd="19" destOrd="0" presId="urn:microsoft.com/office/officeart/2005/8/layout/process5"/>
    <dgm:cxn modelId="{8CBBE455-C265-4FC2-A59B-E5F012847779}" type="presParOf" srcId="{C8E4B5EB-05B2-46A4-A567-E871BF7E5E6F}" destId="{506EEC13-398F-40D5-A368-B35A8CA89453}" srcOrd="0" destOrd="0" presId="urn:microsoft.com/office/officeart/2005/8/layout/process5"/>
    <dgm:cxn modelId="{88A58452-B443-440D-80E9-55B4ED624DBE}" type="presParOf" srcId="{48D32461-98CB-464E-B91F-3E91B64C6C4B}" destId="{A66F56B2-67FC-4720-8871-E3F92BF8197F}" srcOrd="20" destOrd="0" presId="urn:microsoft.com/office/officeart/2005/8/layout/process5"/>
    <dgm:cxn modelId="{6A7E120B-91B6-42A6-B03B-5424C90C3BAC}" type="presParOf" srcId="{48D32461-98CB-464E-B91F-3E91B64C6C4B}" destId="{0221282B-A451-496C-9936-65920AC8D36B}" srcOrd="21" destOrd="0" presId="urn:microsoft.com/office/officeart/2005/8/layout/process5"/>
    <dgm:cxn modelId="{C6C26DB8-945E-42A7-A6DC-B0F24468B279}" type="presParOf" srcId="{0221282B-A451-496C-9936-65920AC8D36B}" destId="{3FF39C5A-0C3F-427A-81E2-11AF2924D308}" srcOrd="0" destOrd="0" presId="urn:microsoft.com/office/officeart/2005/8/layout/process5"/>
    <dgm:cxn modelId="{E5E6026F-DB7E-4E9D-9EA2-A47589D6B198}" type="presParOf" srcId="{48D32461-98CB-464E-B91F-3E91B64C6C4B}" destId="{CFBF7D34-A9D2-4DF6-8659-22E3E7243DC0}" srcOrd="22" destOrd="0" presId="urn:microsoft.com/office/officeart/2005/8/layout/process5"/>
    <dgm:cxn modelId="{45348BB1-7EC7-451F-801A-BA12C1E567C8}" type="presParOf" srcId="{48D32461-98CB-464E-B91F-3E91B64C6C4B}" destId="{AF110A59-D0E3-4DFE-9D51-9E8589812FDC}" srcOrd="23" destOrd="0" presId="urn:microsoft.com/office/officeart/2005/8/layout/process5"/>
    <dgm:cxn modelId="{C899EC60-236E-4A11-A684-21A1931B1A5C}" type="presParOf" srcId="{AF110A59-D0E3-4DFE-9D51-9E8589812FDC}" destId="{5E07F829-2823-41FC-B158-EAFCB241D452}" srcOrd="0" destOrd="0" presId="urn:microsoft.com/office/officeart/2005/8/layout/process5"/>
    <dgm:cxn modelId="{1C1A99A6-A4F2-491D-87B5-AA5B7FF7CB0A}" type="presParOf" srcId="{48D32461-98CB-464E-B91F-3E91B64C6C4B}" destId="{A04E3145-2512-4E10-88D6-55E9758D51CD}" srcOrd="24" destOrd="0" presId="urn:microsoft.com/office/officeart/2005/8/layout/process5"/>
    <dgm:cxn modelId="{B50E5CFF-017C-4EB3-B433-1AA1ABC6C6BB}" type="presParOf" srcId="{48D32461-98CB-464E-B91F-3E91B64C6C4B}" destId="{A429A4A1-52F0-4075-A4E6-BE79420C613A}" srcOrd="25" destOrd="0" presId="urn:microsoft.com/office/officeart/2005/8/layout/process5"/>
    <dgm:cxn modelId="{5717151B-FCE6-41E4-937D-302A658C7271}" type="presParOf" srcId="{A429A4A1-52F0-4075-A4E6-BE79420C613A}" destId="{641CC618-F2E5-4960-ADF4-ECF70AA4C8EB}" srcOrd="0" destOrd="0" presId="urn:microsoft.com/office/officeart/2005/8/layout/process5"/>
    <dgm:cxn modelId="{D0DFDF08-CB7D-4100-8523-F7F55263582B}" type="presParOf" srcId="{48D32461-98CB-464E-B91F-3E91B64C6C4B}" destId="{2B08E541-F82C-4C1A-BC6D-1BBF0990BF13}" srcOrd="26" destOrd="0" presId="urn:microsoft.com/office/officeart/2005/8/layout/process5"/>
    <dgm:cxn modelId="{60CC9312-A59E-4018-BB94-92BECC6A9650}" type="presParOf" srcId="{48D32461-98CB-464E-B91F-3E91B64C6C4B}" destId="{38E7A464-B934-434D-BB41-3C99FE533739}" srcOrd="27" destOrd="0" presId="urn:microsoft.com/office/officeart/2005/8/layout/process5"/>
    <dgm:cxn modelId="{7E10C69A-45FA-4EF8-9A97-D59C98C27596}" type="presParOf" srcId="{38E7A464-B934-434D-BB41-3C99FE533739}" destId="{D4D42ECF-C8F6-4016-A628-FE459059BFD9}" srcOrd="0" destOrd="0" presId="urn:microsoft.com/office/officeart/2005/8/layout/process5"/>
    <dgm:cxn modelId="{EAFF7012-639C-4230-ADC4-0CF64A8BD17F}" type="presParOf" srcId="{48D32461-98CB-464E-B91F-3E91B64C6C4B}" destId="{7719EA49-B633-48F4-B40A-C5A72ECEA6B6}" srcOrd="28" destOrd="0" presId="urn:microsoft.com/office/officeart/2005/8/layout/process5"/>
  </dgm:cxnLst>
  <dgm:bg>
    <a:noFill/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A079A9-754A-4F9B-8F31-2F7EB2A30CA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6F42A5-5B63-4711-893A-4730D7702B90}">
      <dgm:prSet phldrT="[Text]" custT="1"/>
      <dgm:spPr/>
      <dgm:t>
        <a:bodyPr/>
        <a:lstStyle/>
        <a:p>
          <a:r>
            <a:rPr lang="en-US" sz="2000" dirty="0" smtClean="0"/>
            <a:t>Modelling Techniques</a:t>
          </a:r>
          <a:endParaRPr lang="en-US" sz="2000" dirty="0"/>
        </a:p>
      </dgm:t>
    </dgm:pt>
    <dgm:pt modelId="{C3DB430A-310A-4AC3-8531-84FCD6AD1E08}" type="parTrans" cxnId="{513255ED-242E-4E73-A6DA-00BA946192EE}">
      <dgm:prSet/>
      <dgm:spPr/>
      <dgm:t>
        <a:bodyPr/>
        <a:lstStyle/>
        <a:p>
          <a:endParaRPr lang="en-US" sz="1400"/>
        </a:p>
      </dgm:t>
    </dgm:pt>
    <dgm:pt modelId="{81706407-5E80-4786-B9C1-58976EEA805C}" type="sibTrans" cxnId="{513255ED-242E-4E73-A6DA-00BA946192EE}">
      <dgm:prSet/>
      <dgm:spPr/>
      <dgm:t>
        <a:bodyPr/>
        <a:lstStyle/>
        <a:p>
          <a:endParaRPr lang="en-US" sz="1400"/>
        </a:p>
      </dgm:t>
    </dgm:pt>
    <dgm:pt modelId="{5CCC9F53-1C3B-44DA-9180-670E1BF54B86}">
      <dgm:prSet phldrT="[Text]" custT="1"/>
      <dgm:spPr/>
      <dgm:t>
        <a:bodyPr/>
        <a:lstStyle/>
        <a:p>
          <a:r>
            <a:rPr lang="en-US" sz="1600" dirty="0" smtClean="0"/>
            <a:t>Logistic Regression</a:t>
          </a:r>
        </a:p>
        <a:p>
          <a:r>
            <a:rPr lang="en-US" sz="900" dirty="0" smtClean="0"/>
            <a:t>(for 0/1 default)</a:t>
          </a:r>
          <a:endParaRPr lang="en-US" sz="900" dirty="0"/>
        </a:p>
      </dgm:t>
    </dgm:pt>
    <dgm:pt modelId="{BDB0B1A9-DFB1-4886-B3F4-AEA78A64728A}" type="parTrans" cxnId="{67E18D14-85FC-4077-B0D9-B364AEEEDD33}">
      <dgm:prSet custT="1"/>
      <dgm:spPr/>
      <dgm:t>
        <a:bodyPr/>
        <a:lstStyle/>
        <a:p>
          <a:endParaRPr lang="en-US" sz="300"/>
        </a:p>
      </dgm:t>
    </dgm:pt>
    <dgm:pt modelId="{2EC15D3B-C6C3-4C11-AD8E-FA561275F61E}" type="sibTrans" cxnId="{67E18D14-85FC-4077-B0D9-B364AEEEDD33}">
      <dgm:prSet/>
      <dgm:spPr/>
      <dgm:t>
        <a:bodyPr/>
        <a:lstStyle/>
        <a:p>
          <a:endParaRPr lang="en-US" sz="1400"/>
        </a:p>
      </dgm:t>
    </dgm:pt>
    <dgm:pt modelId="{0BB91186-291F-4D57-B92C-AEF1A21AA1F1}">
      <dgm:prSet phldrT="[Text]" custT="1"/>
      <dgm:spPr/>
      <dgm:t>
        <a:bodyPr/>
        <a:lstStyle/>
        <a:p>
          <a:r>
            <a:rPr lang="en-US" sz="1600" dirty="0" smtClean="0"/>
            <a:t>Linear Regression</a:t>
          </a:r>
        </a:p>
        <a:p>
          <a:r>
            <a:rPr lang="en-US" sz="900" dirty="0" smtClean="0"/>
            <a:t>(for credit score mapped to PD)</a:t>
          </a:r>
          <a:endParaRPr lang="en-US" sz="900" dirty="0"/>
        </a:p>
      </dgm:t>
    </dgm:pt>
    <dgm:pt modelId="{5299CB49-325E-48C7-9C8E-D86C6053B589}" type="parTrans" cxnId="{B6E89CB0-E4F4-4F47-8185-C4F88AD20CA7}">
      <dgm:prSet custT="1"/>
      <dgm:spPr/>
      <dgm:t>
        <a:bodyPr/>
        <a:lstStyle/>
        <a:p>
          <a:endParaRPr lang="en-US" sz="300"/>
        </a:p>
      </dgm:t>
    </dgm:pt>
    <dgm:pt modelId="{F3BFC18D-4A85-40BA-AEE0-C5C066954397}" type="sibTrans" cxnId="{B6E89CB0-E4F4-4F47-8185-C4F88AD20CA7}">
      <dgm:prSet/>
      <dgm:spPr/>
      <dgm:t>
        <a:bodyPr/>
        <a:lstStyle/>
        <a:p>
          <a:endParaRPr lang="en-US" sz="1400"/>
        </a:p>
      </dgm:t>
    </dgm:pt>
    <dgm:pt modelId="{FE8C83BE-51B5-482F-A90A-D4466197DD04}">
      <dgm:prSet phldrT="[Text]" custT="1"/>
      <dgm:spPr/>
      <dgm:t>
        <a:bodyPr/>
        <a:lstStyle/>
        <a:p>
          <a:r>
            <a:rPr lang="en-US" sz="1100" dirty="0" smtClean="0"/>
            <a:t>ML Regression &amp; classification techniques</a:t>
          </a:r>
          <a:endParaRPr lang="en-US" sz="1100" dirty="0"/>
        </a:p>
      </dgm:t>
    </dgm:pt>
    <dgm:pt modelId="{0755F5B6-B48C-430D-97A4-B5C0745134FE}" type="parTrans" cxnId="{508C713B-996B-4F5F-A176-94D5B0566388}">
      <dgm:prSet custT="1"/>
      <dgm:spPr/>
      <dgm:t>
        <a:bodyPr/>
        <a:lstStyle/>
        <a:p>
          <a:endParaRPr lang="en-US" sz="300"/>
        </a:p>
      </dgm:t>
    </dgm:pt>
    <dgm:pt modelId="{F6EFB44C-61F2-48FA-8FD6-668EE188525E}" type="sibTrans" cxnId="{508C713B-996B-4F5F-A176-94D5B0566388}">
      <dgm:prSet/>
      <dgm:spPr/>
      <dgm:t>
        <a:bodyPr/>
        <a:lstStyle/>
        <a:p>
          <a:endParaRPr lang="en-US" sz="1400"/>
        </a:p>
      </dgm:t>
    </dgm:pt>
    <dgm:pt modelId="{22FBDCB1-546D-455B-B205-0590D63A6C88}" type="pres">
      <dgm:prSet presAssocID="{93A079A9-754A-4F9B-8F31-2F7EB2A30CA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FA4DE2-CBA7-4416-BD89-AA0992C32928}" type="pres">
      <dgm:prSet presAssocID="{986F42A5-5B63-4711-893A-4730D7702B90}" presName="root1" presStyleCnt="0"/>
      <dgm:spPr/>
    </dgm:pt>
    <dgm:pt modelId="{E48C2461-A74F-4B39-9CDA-75080E934004}" type="pres">
      <dgm:prSet presAssocID="{986F42A5-5B63-4711-893A-4730D7702B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0A65D-8EDE-4FC1-B30C-D8F88CB5A2E7}" type="pres">
      <dgm:prSet presAssocID="{986F42A5-5B63-4711-893A-4730D7702B90}" presName="level2hierChild" presStyleCnt="0"/>
      <dgm:spPr/>
    </dgm:pt>
    <dgm:pt modelId="{5AA973D0-E4CD-4F18-A64A-FE9169CF36E0}" type="pres">
      <dgm:prSet presAssocID="{BDB0B1A9-DFB1-4886-B3F4-AEA78A64728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D61D1D97-93EE-460D-8D6B-529F39BEB56C}" type="pres">
      <dgm:prSet presAssocID="{BDB0B1A9-DFB1-4886-B3F4-AEA78A64728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73BDD3B1-EBBD-41D2-BD9F-E69A47B03046}" type="pres">
      <dgm:prSet presAssocID="{5CCC9F53-1C3B-44DA-9180-670E1BF54B86}" presName="root2" presStyleCnt="0"/>
      <dgm:spPr/>
    </dgm:pt>
    <dgm:pt modelId="{3ADE7E10-768F-4CEC-A2C9-BB682E2D7108}" type="pres">
      <dgm:prSet presAssocID="{5CCC9F53-1C3B-44DA-9180-670E1BF54B86}" presName="LevelTwoTextNode" presStyleLbl="node2" presStyleIdx="0" presStyleCnt="3" custScaleY="136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964B01-6264-46F6-A921-9D00A31EA95F}" type="pres">
      <dgm:prSet presAssocID="{5CCC9F53-1C3B-44DA-9180-670E1BF54B86}" presName="level3hierChild" presStyleCnt="0"/>
      <dgm:spPr/>
    </dgm:pt>
    <dgm:pt modelId="{9683B7AF-B66F-46E4-8A95-0D2B5122183F}" type="pres">
      <dgm:prSet presAssocID="{5299CB49-325E-48C7-9C8E-D86C6053B58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5721819-B9E5-4275-898A-AB731598170C}" type="pres">
      <dgm:prSet presAssocID="{5299CB49-325E-48C7-9C8E-D86C6053B58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8134AC0-0B20-4DC9-807F-23B13CF47BAE}" type="pres">
      <dgm:prSet presAssocID="{0BB91186-291F-4D57-B92C-AEF1A21AA1F1}" presName="root2" presStyleCnt="0"/>
      <dgm:spPr/>
    </dgm:pt>
    <dgm:pt modelId="{D9EAEF72-3DC0-420B-8095-889795FA5D59}" type="pres">
      <dgm:prSet presAssocID="{0BB91186-291F-4D57-B92C-AEF1A21AA1F1}" presName="LevelTwoTextNode" presStyleLbl="node2" presStyleIdx="1" presStyleCnt="3" custScaleY="118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F53A38-F4B8-47AC-9D3E-695DB9DE327B}" type="pres">
      <dgm:prSet presAssocID="{0BB91186-291F-4D57-B92C-AEF1A21AA1F1}" presName="level3hierChild" presStyleCnt="0"/>
      <dgm:spPr/>
    </dgm:pt>
    <dgm:pt modelId="{90FD1FD9-50E1-4045-BF4E-01BC858DE80E}" type="pres">
      <dgm:prSet presAssocID="{0755F5B6-B48C-430D-97A4-B5C0745134F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6CAA390-5472-4AEE-931A-85E903CAB7E8}" type="pres">
      <dgm:prSet presAssocID="{0755F5B6-B48C-430D-97A4-B5C0745134F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4738765-6312-4786-BE02-814B9EC69308}" type="pres">
      <dgm:prSet presAssocID="{FE8C83BE-51B5-482F-A90A-D4466197DD04}" presName="root2" presStyleCnt="0"/>
      <dgm:spPr/>
    </dgm:pt>
    <dgm:pt modelId="{203EDEEB-5C93-42D0-A260-7CD91DBF9ED5}" type="pres">
      <dgm:prSet presAssocID="{FE8C83BE-51B5-482F-A90A-D4466197DD0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74749-10C0-425C-AE4E-A9A47DE3987F}" type="pres">
      <dgm:prSet presAssocID="{FE8C83BE-51B5-482F-A90A-D4466197DD04}" presName="level3hierChild" presStyleCnt="0"/>
      <dgm:spPr/>
    </dgm:pt>
  </dgm:ptLst>
  <dgm:cxnLst>
    <dgm:cxn modelId="{05ABF642-35BC-49D6-B0CC-B14C3492B15A}" type="presOf" srcId="{0755F5B6-B48C-430D-97A4-B5C0745134FE}" destId="{C6CAA390-5472-4AEE-931A-85E903CAB7E8}" srcOrd="1" destOrd="0" presId="urn:microsoft.com/office/officeart/2008/layout/HorizontalMultiLevelHierarchy"/>
    <dgm:cxn modelId="{513255ED-242E-4E73-A6DA-00BA946192EE}" srcId="{93A079A9-754A-4F9B-8F31-2F7EB2A30CA8}" destId="{986F42A5-5B63-4711-893A-4730D7702B90}" srcOrd="0" destOrd="0" parTransId="{C3DB430A-310A-4AC3-8531-84FCD6AD1E08}" sibTransId="{81706407-5E80-4786-B9C1-58976EEA805C}"/>
    <dgm:cxn modelId="{E63061AC-7434-4753-9A3A-B4756F064763}" type="presOf" srcId="{0BB91186-291F-4D57-B92C-AEF1A21AA1F1}" destId="{D9EAEF72-3DC0-420B-8095-889795FA5D59}" srcOrd="0" destOrd="0" presId="urn:microsoft.com/office/officeart/2008/layout/HorizontalMultiLevelHierarchy"/>
    <dgm:cxn modelId="{508C713B-996B-4F5F-A176-94D5B0566388}" srcId="{986F42A5-5B63-4711-893A-4730D7702B90}" destId="{FE8C83BE-51B5-482F-A90A-D4466197DD04}" srcOrd="2" destOrd="0" parTransId="{0755F5B6-B48C-430D-97A4-B5C0745134FE}" sibTransId="{F6EFB44C-61F2-48FA-8FD6-668EE188525E}"/>
    <dgm:cxn modelId="{CAE2BB98-15CD-439E-AF77-DD08D5ED1C83}" type="presOf" srcId="{5CCC9F53-1C3B-44DA-9180-670E1BF54B86}" destId="{3ADE7E10-768F-4CEC-A2C9-BB682E2D7108}" srcOrd="0" destOrd="0" presId="urn:microsoft.com/office/officeart/2008/layout/HorizontalMultiLevelHierarchy"/>
    <dgm:cxn modelId="{95BAB284-B942-4276-9CBD-F4494BA20A00}" type="presOf" srcId="{5299CB49-325E-48C7-9C8E-D86C6053B589}" destId="{9683B7AF-B66F-46E4-8A95-0D2B5122183F}" srcOrd="0" destOrd="0" presId="urn:microsoft.com/office/officeart/2008/layout/HorizontalMultiLevelHierarchy"/>
    <dgm:cxn modelId="{A7514EC9-7BC2-4211-869C-D755CA6D0724}" type="presOf" srcId="{BDB0B1A9-DFB1-4886-B3F4-AEA78A64728A}" destId="{5AA973D0-E4CD-4F18-A64A-FE9169CF36E0}" srcOrd="0" destOrd="0" presId="urn:microsoft.com/office/officeart/2008/layout/HorizontalMultiLevelHierarchy"/>
    <dgm:cxn modelId="{B6E89CB0-E4F4-4F47-8185-C4F88AD20CA7}" srcId="{986F42A5-5B63-4711-893A-4730D7702B90}" destId="{0BB91186-291F-4D57-B92C-AEF1A21AA1F1}" srcOrd="1" destOrd="0" parTransId="{5299CB49-325E-48C7-9C8E-D86C6053B589}" sibTransId="{F3BFC18D-4A85-40BA-AEE0-C5C066954397}"/>
    <dgm:cxn modelId="{23CEEB52-48C4-4FCB-A8EF-E3B94AAC7075}" type="presOf" srcId="{5299CB49-325E-48C7-9C8E-D86C6053B589}" destId="{A5721819-B9E5-4275-898A-AB731598170C}" srcOrd="1" destOrd="0" presId="urn:microsoft.com/office/officeart/2008/layout/HorizontalMultiLevelHierarchy"/>
    <dgm:cxn modelId="{95EDDB40-64A2-4079-B120-52D78B3BF422}" type="presOf" srcId="{FE8C83BE-51B5-482F-A90A-D4466197DD04}" destId="{203EDEEB-5C93-42D0-A260-7CD91DBF9ED5}" srcOrd="0" destOrd="0" presId="urn:microsoft.com/office/officeart/2008/layout/HorizontalMultiLevelHierarchy"/>
    <dgm:cxn modelId="{67E18D14-85FC-4077-B0D9-B364AEEEDD33}" srcId="{986F42A5-5B63-4711-893A-4730D7702B90}" destId="{5CCC9F53-1C3B-44DA-9180-670E1BF54B86}" srcOrd="0" destOrd="0" parTransId="{BDB0B1A9-DFB1-4886-B3F4-AEA78A64728A}" sibTransId="{2EC15D3B-C6C3-4C11-AD8E-FA561275F61E}"/>
    <dgm:cxn modelId="{954ACB5A-6FB0-425C-9351-2F796854BE17}" type="presOf" srcId="{0755F5B6-B48C-430D-97A4-B5C0745134FE}" destId="{90FD1FD9-50E1-4045-BF4E-01BC858DE80E}" srcOrd="0" destOrd="0" presId="urn:microsoft.com/office/officeart/2008/layout/HorizontalMultiLevelHierarchy"/>
    <dgm:cxn modelId="{244C44F6-114B-400E-B7CE-D01CD5B7A67F}" type="presOf" srcId="{BDB0B1A9-DFB1-4886-B3F4-AEA78A64728A}" destId="{D61D1D97-93EE-460D-8D6B-529F39BEB56C}" srcOrd="1" destOrd="0" presId="urn:microsoft.com/office/officeart/2008/layout/HorizontalMultiLevelHierarchy"/>
    <dgm:cxn modelId="{FA0E8233-1F67-411E-85A8-7A6D99A4FA6B}" type="presOf" srcId="{93A079A9-754A-4F9B-8F31-2F7EB2A30CA8}" destId="{22FBDCB1-546D-455B-B205-0590D63A6C88}" srcOrd="0" destOrd="0" presId="urn:microsoft.com/office/officeart/2008/layout/HorizontalMultiLevelHierarchy"/>
    <dgm:cxn modelId="{D1873852-6D8A-4388-A603-1A0F69E10DE3}" type="presOf" srcId="{986F42A5-5B63-4711-893A-4730D7702B90}" destId="{E48C2461-A74F-4B39-9CDA-75080E934004}" srcOrd="0" destOrd="0" presId="urn:microsoft.com/office/officeart/2008/layout/HorizontalMultiLevelHierarchy"/>
    <dgm:cxn modelId="{9F0720DE-0791-4688-9677-C0F90D25CAFD}" type="presParOf" srcId="{22FBDCB1-546D-455B-B205-0590D63A6C88}" destId="{D0FA4DE2-CBA7-4416-BD89-AA0992C32928}" srcOrd="0" destOrd="0" presId="urn:microsoft.com/office/officeart/2008/layout/HorizontalMultiLevelHierarchy"/>
    <dgm:cxn modelId="{664EE4D3-49DB-46C0-BACF-95324A8D95C3}" type="presParOf" srcId="{D0FA4DE2-CBA7-4416-BD89-AA0992C32928}" destId="{E48C2461-A74F-4B39-9CDA-75080E934004}" srcOrd="0" destOrd="0" presId="urn:microsoft.com/office/officeart/2008/layout/HorizontalMultiLevelHierarchy"/>
    <dgm:cxn modelId="{3532300F-CDFD-441E-B11A-832A1DB7830C}" type="presParOf" srcId="{D0FA4DE2-CBA7-4416-BD89-AA0992C32928}" destId="{C9D0A65D-8EDE-4FC1-B30C-D8F88CB5A2E7}" srcOrd="1" destOrd="0" presId="urn:microsoft.com/office/officeart/2008/layout/HorizontalMultiLevelHierarchy"/>
    <dgm:cxn modelId="{DAD5F820-0555-43B1-AC95-EB69057D29BB}" type="presParOf" srcId="{C9D0A65D-8EDE-4FC1-B30C-D8F88CB5A2E7}" destId="{5AA973D0-E4CD-4F18-A64A-FE9169CF36E0}" srcOrd="0" destOrd="0" presId="urn:microsoft.com/office/officeart/2008/layout/HorizontalMultiLevelHierarchy"/>
    <dgm:cxn modelId="{873A82EC-FCCF-4A70-9DF5-A1BA6E08042E}" type="presParOf" srcId="{5AA973D0-E4CD-4F18-A64A-FE9169CF36E0}" destId="{D61D1D97-93EE-460D-8D6B-529F39BEB56C}" srcOrd="0" destOrd="0" presId="urn:microsoft.com/office/officeart/2008/layout/HorizontalMultiLevelHierarchy"/>
    <dgm:cxn modelId="{012B9FEF-5176-49D6-82E9-989C1CF3493C}" type="presParOf" srcId="{C9D0A65D-8EDE-4FC1-B30C-D8F88CB5A2E7}" destId="{73BDD3B1-EBBD-41D2-BD9F-E69A47B03046}" srcOrd="1" destOrd="0" presId="urn:microsoft.com/office/officeart/2008/layout/HorizontalMultiLevelHierarchy"/>
    <dgm:cxn modelId="{BB990070-8A83-4C99-AC9F-CAB53E6147B9}" type="presParOf" srcId="{73BDD3B1-EBBD-41D2-BD9F-E69A47B03046}" destId="{3ADE7E10-768F-4CEC-A2C9-BB682E2D7108}" srcOrd="0" destOrd="0" presId="urn:microsoft.com/office/officeart/2008/layout/HorizontalMultiLevelHierarchy"/>
    <dgm:cxn modelId="{1F6DD3D0-985A-4E3E-B5BC-AD48E9D1DB0E}" type="presParOf" srcId="{73BDD3B1-EBBD-41D2-BD9F-E69A47B03046}" destId="{E5964B01-6264-46F6-A921-9D00A31EA95F}" srcOrd="1" destOrd="0" presId="urn:microsoft.com/office/officeart/2008/layout/HorizontalMultiLevelHierarchy"/>
    <dgm:cxn modelId="{C94996C8-616F-4918-9DD9-D7F58A12BF38}" type="presParOf" srcId="{C9D0A65D-8EDE-4FC1-B30C-D8F88CB5A2E7}" destId="{9683B7AF-B66F-46E4-8A95-0D2B5122183F}" srcOrd="2" destOrd="0" presId="urn:microsoft.com/office/officeart/2008/layout/HorizontalMultiLevelHierarchy"/>
    <dgm:cxn modelId="{69209F5D-8E5A-4979-8EB7-A4E6F7613504}" type="presParOf" srcId="{9683B7AF-B66F-46E4-8A95-0D2B5122183F}" destId="{A5721819-B9E5-4275-898A-AB731598170C}" srcOrd="0" destOrd="0" presId="urn:microsoft.com/office/officeart/2008/layout/HorizontalMultiLevelHierarchy"/>
    <dgm:cxn modelId="{C3A4401F-2312-48A9-8633-3E2E622FF4D0}" type="presParOf" srcId="{C9D0A65D-8EDE-4FC1-B30C-D8F88CB5A2E7}" destId="{88134AC0-0B20-4DC9-807F-23B13CF47BAE}" srcOrd="3" destOrd="0" presId="urn:microsoft.com/office/officeart/2008/layout/HorizontalMultiLevelHierarchy"/>
    <dgm:cxn modelId="{C2D3E906-D14B-4A84-8700-ECCF6EBABBE4}" type="presParOf" srcId="{88134AC0-0B20-4DC9-807F-23B13CF47BAE}" destId="{D9EAEF72-3DC0-420B-8095-889795FA5D59}" srcOrd="0" destOrd="0" presId="urn:microsoft.com/office/officeart/2008/layout/HorizontalMultiLevelHierarchy"/>
    <dgm:cxn modelId="{01ED97C8-76B7-472B-B640-635D74CA2A53}" type="presParOf" srcId="{88134AC0-0B20-4DC9-807F-23B13CF47BAE}" destId="{B2F53A38-F4B8-47AC-9D3E-695DB9DE327B}" srcOrd="1" destOrd="0" presId="urn:microsoft.com/office/officeart/2008/layout/HorizontalMultiLevelHierarchy"/>
    <dgm:cxn modelId="{57011B51-F46F-4E4E-97BD-BEE8120F942E}" type="presParOf" srcId="{C9D0A65D-8EDE-4FC1-B30C-D8F88CB5A2E7}" destId="{90FD1FD9-50E1-4045-BF4E-01BC858DE80E}" srcOrd="4" destOrd="0" presId="urn:microsoft.com/office/officeart/2008/layout/HorizontalMultiLevelHierarchy"/>
    <dgm:cxn modelId="{AF3E7E24-A77C-44A9-ABB8-9F3C4F2F38FA}" type="presParOf" srcId="{90FD1FD9-50E1-4045-BF4E-01BC858DE80E}" destId="{C6CAA390-5472-4AEE-931A-85E903CAB7E8}" srcOrd="0" destOrd="0" presId="urn:microsoft.com/office/officeart/2008/layout/HorizontalMultiLevelHierarchy"/>
    <dgm:cxn modelId="{8BEFDD14-F013-4FA6-BEDE-832A2832AC9A}" type="presParOf" srcId="{C9D0A65D-8EDE-4FC1-B30C-D8F88CB5A2E7}" destId="{D4738765-6312-4786-BE02-814B9EC69308}" srcOrd="5" destOrd="0" presId="urn:microsoft.com/office/officeart/2008/layout/HorizontalMultiLevelHierarchy"/>
    <dgm:cxn modelId="{C91FB518-2625-42CB-900F-185C87F1B508}" type="presParOf" srcId="{D4738765-6312-4786-BE02-814B9EC69308}" destId="{203EDEEB-5C93-42D0-A260-7CD91DBF9ED5}" srcOrd="0" destOrd="0" presId="urn:microsoft.com/office/officeart/2008/layout/HorizontalMultiLevelHierarchy"/>
    <dgm:cxn modelId="{7C8B8951-54C0-4CB2-8887-FCAC1B880F2B}" type="presParOf" srcId="{D4738765-6312-4786-BE02-814B9EC69308}" destId="{ABE74749-10C0-425C-AE4E-A9A47DE398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6CAC3-03C1-43A7-A921-DFA1159E473C}">
      <dsp:nvSpPr>
        <dsp:cNvPr id="0" name=""/>
        <dsp:cNvSpPr/>
      </dsp:nvSpPr>
      <dsp:spPr>
        <a:xfrm>
          <a:off x="0" y="632878"/>
          <a:ext cx="10682243" cy="87012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688B7-DAB9-4476-95A9-A323D10BF066}">
      <dsp:nvSpPr>
        <dsp:cNvPr id="0" name=""/>
        <dsp:cNvSpPr/>
      </dsp:nvSpPr>
      <dsp:spPr>
        <a:xfrm>
          <a:off x="4958" y="0"/>
          <a:ext cx="1438816" cy="87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Application by customer for specific type of loan</a:t>
          </a:r>
          <a:endParaRPr lang="en-US" sz="1000" b="1" kern="1200" dirty="0"/>
        </a:p>
      </dsp:txBody>
      <dsp:txXfrm>
        <a:off x="4958" y="0"/>
        <a:ext cx="1438816" cy="870127"/>
      </dsp:txXfrm>
    </dsp:sp>
    <dsp:sp modelId="{EAE54782-186A-4AEE-A42D-454E7E42AC95}">
      <dsp:nvSpPr>
        <dsp:cNvPr id="0" name=""/>
        <dsp:cNvSpPr/>
      </dsp:nvSpPr>
      <dsp:spPr>
        <a:xfrm>
          <a:off x="615600" y="978893"/>
          <a:ext cx="217531" cy="21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1EBCE-A257-487C-8B13-93756B2AE64F}">
      <dsp:nvSpPr>
        <dsp:cNvPr id="0" name=""/>
        <dsp:cNvSpPr/>
      </dsp:nvSpPr>
      <dsp:spPr>
        <a:xfrm>
          <a:off x="1515716" y="1305190"/>
          <a:ext cx="1721170" cy="87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Credit assessment of the customer by bank (using scorecards / external rating like CIBIL )</a:t>
          </a:r>
          <a:endParaRPr lang="en-US" sz="1000" b="1" kern="1200" dirty="0"/>
        </a:p>
      </dsp:txBody>
      <dsp:txXfrm>
        <a:off x="1515716" y="1305190"/>
        <a:ext cx="1721170" cy="870127"/>
      </dsp:txXfrm>
    </dsp:sp>
    <dsp:sp modelId="{265BBF8B-5280-4D17-B2F0-35901532CEAF}">
      <dsp:nvSpPr>
        <dsp:cNvPr id="0" name=""/>
        <dsp:cNvSpPr/>
      </dsp:nvSpPr>
      <dsp:spPr>
        <a:xfrm>
          <a:off x="2267535" y="978893"/>
          <a:ext cx="217531" cy="21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6398F-EF4A-4A29-86A5-26B03C0858C3}">
      <dsp:nvSpPr>
        <dsp:cNvPr id="0" name=""/>
        <dsp:cNvSpPr/>
      </dsp:nvSpPr>
      <dsp:spPr>
        <a:xfrm>
          <a:off x="3308827" y="0"/>
          <a:ext cx="1438816" cy="87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Generation of PD and CRR for the specific customer by the RM </a:t>
          </a:r>
          <a:endParaRPr lang="en-US" sz="1000" b="1" kern="1200" dirty="0"/>
        </a:p>
      </dsp:txBody>
      <dsp:txXfrm>
        <a:off x="3308827" y="0"/>
        <a:ext cx="1438816" cy="870127"/>
      </dsp:txXfrm>
    </dsp:sp>
    <dsp:sp modelId="{B57A9E08-A182-4999-A80B-01A86EA98D8C}">
      <dsp:nvSpPr>
        <dsp:cNvPr id="0" name=""/>
        <dsp:cNvSpPr/>
      </dsp:nvSpPr>
      <dsp:spPr>
        <a:xfrm>
          <a:off x="3919469" y="978893"/>
          <a:ext cx="217531" cy="21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01D47-81DD-4526-A783-035ABC17EE19}">
      <dsp:nvSpPr>
        <dsp:cNvPr id="0" name=""/>
        <dsp:cNvSpPr/>
      </dsp:nvSpPr>
      <dsp:spPr>
        <a:xfrm>
          <a:off x="4819584" y="1305190"/>
          <a:ext cx="1438816" cy="87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Pricing of the loan (fixing percentage of interest , limit , duration </a:t>
          </a:r>
          <a:r>
            <a:rPr lang="en-US" sz="1000" b="1" kern="1200" dirty="0" err="1" smtClean="0"/>
            <a:t>etc</a:t>
          </a:r>
          <a:r>
            <a:rPr lang="en-US" sz="1000" b="1" kern="1200" dirty="0" smtClean="0"/>
            <a:t>)</a:t>
          </a:r>
          <a:endParaRPr lang="en-US" sz="1000" b="1" kern="1200" dirty="0"/>
        </a:p>
      </dsp:txBody>
      <dsp:txXfrm>
        <a:off x="4819584" y="1305190"/>
        <a:ext cx="1438816" cy="870127"/>
      </dsp:txXfrm>
    </dsp:sp>
    <dsp:sp modelId="{E5AF2333-9B75-46E0-8B1F-AAACACD382F3}">
      <dsp:nvSpPr>
        <dsp:cNvPr id="0" name=""/>
        <dsp:cNvSpPr/>
      </dsp:nvSpPr>
      <dsp:spPr>
        <a:xfrm>
          <a:off x="5430227" y="978893"/>
          <a:ext cx="217531" cy="21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132C7-30AF-47E8-82A1-DBD6E711DE3D}">
      <dsp:nvSpPr>
        <dsp:cNvPr id="0" name=""/>
        <dsp:cNvSpPr/>
      </dsp:nvSpPr>
      <dsp:spPr>
        <a:xfrm>
          <a:off x="6330342" y="0"/>
          <a:ext cx="1438816" cy="87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Approval of loan disbursement by the RM  </a:t>
          </a:r>
          <a:endParaRPr lang="en-US" sz="1000" b="1" kern="1200" dirty="0"/>
        </a:p>
      </dsp:txBody>
      <dsp:txXfrm>
        <a:off x="6330342" y="0"/>
        <a:ext cx="1438816" cy="870127"/>
      </dsp:txXfrm>
    </dsp:sp>
    <dsp:sp modelId="{D98C9EB1-F1F0-4278-84BD-CEFAE346D004}">
      <dsp:nvSpPr>
        <dsp:cNvPr id="0" name=""/>
        <dsp:cNvSpPr/>
      </dsp:nvSpPr>
      <dsp:spPr>
        <a:xfrm>
          <a:off x="6940984" y="978893"/>
          <a:ext cx="217531" cy="21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D4498-6234-43F0-8CDA-1F494607E883}">
      <dsp:nvSpPr>
        <dsp:cNvPr id="0" name=""/>
        <dsp:cNvSpPr/>
      </dsp:nvSpPr>
      <dsp:spPr>
        <a:xfrm>
          <a:off x="7841099" y="1305190"/>
          <a:ext cx="1767960" cy="87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Periodic review , CRM , Loan Management</a:t>
          </a:r>
          <a:endParaRPr lang="en-US" sz="1000" b="1" kern="1200" dirty="0"/>
        </a:p>
      </dsp:txBody>
      <dsp:txXfrm>
        <a:off x="7841099" y="1305190"/>
        <a:ext cx="1767960" cy="870127"/>
      </dsp:txXfrm>
    </dsp:sp>
    <dsp:sp modelId="{289BEB4E-C245-4934-BC62-BE083EACB75F}">
      <dsp:nvSpPr>
        <dsp:cNvPr id="0" name=""/>
        <dsp:cNvSpPr/>
      </dsp:nvSpPr>
      <dsp:spPr>
        <a:xfrm>
          <a:off x="8616314" y="978893"/>
          <a:ext cx="217531" cy="21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B8C97-E00D-4225-99AC-EA221DA2391B}">
      <dsp:nvSpPr>
        <dsp:cNvPr id="0" name=""/>
        <dsp:cNvSpPr/>
      </dsp:nvSpPr>
      <dsp:spPr>
        <a:xfrm>
          <a:off x="2960762" y="1353501"/>
          <a:ext cx="2094760" cy="363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76"/>
              </a:lnTo>
              <a:lnTo>
                <a:pt x="2094760" y="181776"/>
              </a:lnTo>
              <a:lnTo>
                <a:pt x="2094760" y="36355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62F56-7DF5-4302-BB15-4B6FEA1609A6}">
      <dsp:nvSpPr>
        <dsp:cNvPr id="0" name=""/>
        <dsp:cNvSpPr/>
      </dsp:nvSpPr>
      <dsp:spPr>
        <a:xfrm>
          <a:off x="2915042" y="1353501"/>
          <a:ext cx="91440" cy="363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55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AFC11-C6BD-48EA-AFA8-1DD625E062D3}">
      <dsp:nvSpPr>
        <dsp:cNvPr id="0" name=""/>
        <dsp:cNvSpPr/>
      </dsp:nvSpPr>
      <dsp:spPr>
        <a:xfrm>
          <a:off x="866001" y="1353501"/>
          <a:ext cx="2094760" cy="363553"/>
        </a:xfrm>
        <a:custGeom>
          <a:avLst/>
          <a:gdLst/>
          <a:ahLst/>
          <a:cxnLst/>
          <a:rect l="0" t="0" r="0" b="0"/>
          <a:pathLst>
            <a:path>
              <a:moveTo>
                <a:pt x="2094760" y="0"/>
              </a:moveTo>
              <a:lnTo>
                <a:pt x="2094760" y="181776"/>
              </a:lnTo>
              <a:lnTo>
                <a:pt x="0" y="181776"/>
              </a:lnTo>
              <a:lnTo>
                <a:pt x="0" y="36355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D312F-36B2-4D29-9429-24EA77E8C7B6}">
      <dsp:nvSpPr>
        <dsp:cNvPr id="0" name=""/>
        <dsp:cNvSpPr/>
      </dsp:nvSpPr>
      <dsp:spPr>
        <a:xfrm>
          <a:off x="2095158" y="487898"/>
          <a:ext cx="1731207" cy="865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Credit Risk Assessment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(Prob. of Def)</a:t>
          </a:r>
          <a:endParaRPr lang="en-US" sz="1400" kern="1200" dirty="0"/>
        </a:p>
      </dsp:txBody>
      <dsp:txXfrm>
        <a:off x="2095158" y="487898"/>
        <a:ext cx="1731207" cy="865603"/>
      </dsp:txXfrm>
    </dsp:sp>
    <dsp:sp modelId="{6F0E3FF1-A0A1-4F0A-AF9C-71BC253FCC36}">
      <dsp:nvSpPr>
        <dsp:cNvPr id="0" name=""/>
        <dsp:cNvSpPr/>
      </dsp:nvSpPr>
      <dsp:spPr>
        <a:xfrm>
          <a:off x="397" y="1717055"/>
          <a:ext cx="1731207" cy="8656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Internally built PD model (AIRB) (Probabilistic)</a:t>
          </a:r>
          <a:endParaRPr lang="en-US" sz="1400" kern="1200" dirty="0"/>
        </a:p>
      </dsp:txBody>
      <dsp:txXfrm>
        <a:off x="397" y="1717055"/>
        <a:ext cx="1731207" cy="865603"/>
      </dsp:txXfrm>
    </dsp:sp>
    <dsp:sp modelId="{CCC0DBE8-8148-41FF-8728-5685D552C3DE}">
      <dsp:nvSpPr>
        <dsp:cNvPr id="0" name=""/>
        <dsp:cNvSpPr/>
      </dsp:nvSpPr>
      <dsp:spPr>
        <a:xfrm>
          <a:off x="2095158" y="1717055"/>
          <a:ext cx="1731207" cy="8656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Using Externally obtained ratings</a:t>
          </a:r>
          <a:endParaRPr lang="en-US" sz="1400" kern="1200" dirty="0"/>
        </a:p>
      </dsp:txBody>
      <dsp:txXfrm>
        <a:off x="2095158" y="1717055"/>
        <a:ext cx="1731207" cy="865603"/>
      </dsp:txXfrm>
    </dsp:sp>
    <dsp:sp modelId="{61A1C4C6-BF71-4C90-8EF1-1C261453EDE9}">
      <dsp:nvSpPr>
        <dsp:cNvPr id="0" name=""/>
        <dsp:cNvSpPr/>
      </dsp:nvSpPr>
      <dsp:spPr>
        <a:xfrm>
          <a:off x="4189919" y="1717055"/>
          <a:ext cx="1731207" cy="8656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Using Frameworks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[Foundation approach] (Deterministic)</a:t>
          </a:r>
          <a:endParaRPr lang="en-US" sz="1400" kern="1200" dirty="0"/>
        </a:p>
      </dsp:txBody>
      <dsp:txXfrm>
        <a:off x="4189919" y="1717055"/>
        <a:ext cx="1731207" cy="865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C98FE-D21F-480B-BDD6-581BA9CCCC22}">
      <dsp:nvSpPr>
        <dsp:cNvPr id="0" name=""/>
        <dsp:cNvSpPr/>
      </dsp:nvSpPr>
      <dsp:spPr>
        <a:xfrm>
          <a:off x="1232661" y="131578"/>
          <a:ext cx="2611327" cy="906879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77F1-AE3E-47EC-B8C6-EC3BA48E6550}">
      <dsp:nvSpPr>
        <dsp:cNvPr id="0" name=""/>
        <dsp:cNvSpPr/>
      </dsp:nvSpPr>
      <dsp:spPr>
        <a:xfrm>
          <a:off x="2289337" y="2352219"/>
          <a:ext cx="506071" cy="323885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AD1B5-DD13-4DB1-B107-CFEF9106F687}">
      <dsp:nvSpPr>
        <dsp:cNvPr id="0" name=""/>
        <dsp:cNvSpPr/>
      </dsp:nvSpPr>
      <dsp:spPr>
        <a:xfrm>
          <a:off x="1327802" y="2611327"/>
          <a:ext cx="2429142" cy="60728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RWA </a:t>
          </a:r>
          <a:r>
            <a:rPr lang="en-US" sz="1500" kern="1200" dirty="0" smtClean="0">
              <a:sym typeface="Wingdings" panose="05000000000000000000" pitchFamily="2" charset="2"/>
            </a:rPr>
            <a:t> Capital Estimation</a:t>
          </a:r>
          <a:endParaRPr lang="en-US" sz="1500" kern="1200" dirty="0"/>
        </a:p>
      </dsp:txBody>
      <dsp:txXfrm>
        <a:off x="1327802" y="2611327"/>
        <a:ext cx="2429142" cy="607285"/>
      </dsp:txXfrm>
    </dsp:sp>
    <dsp:sp modelId="{DF233A61-EA6D-4D25-9755-77BC8528630A}">
      <dsp:nvSpPr>
        <dsp:cNvPr id="0" name=""/>
        <dsp:cNvSpPr/>
      </dsp:nvSpPr>
      <dsp:spPr>
        <a:xfrm>
          <a:off x="2182050" y="1108498"/>
          <a:ext cx="910928" cy="9109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EAD</a:t>
          </a:r>
          <a:endParaRPr lang="en-US" sz="2500" kern="1200" dirty="0"/>
        </a:p>
      </dsp:txBody>
      <dsp:txXfrm>
        <a:off x="2315452" y="1241900"/>
        <a:ext cx="644124" cy="644124"/>
      </dsp:txXfrm>
    </dsp:sp>
    <dsp:sp modelId="{CF0ADE48-9405-4B0D-A385-6397FAE06E4B}">
      <dsp:nvSpPr>
        <dsp:cNvPr id="0" name=""/>
        <dsp:cNvSpPr/>
      </dsp:nvSpPr>
      <dsp:spPr>
        <a:xfrm>
          <a:off x="1530230" y="425099"/>
          <a:ext cx="910928" cy="910928"/>
        </a:xfrm>
        <a:prstGeom prst="ellipse">
          <a:avLst/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PD</a:t>
          </a:r>
          <a:endParaRPr lang="en-US" sz="2500" kern="1200" dirty="0"/>
        </a:p>
      </dsp:txBody>
      <dsp:txXfrm>
        <a:off x="1663632" y="558501"/>
        <a:ext cx="644124" cy="644124"/>
      </dsp:txXfrm>
    </dsp:sp>
    <dsp:sp modelId="{AE2EB5AF-5271-48D2-AD88-B238902B1A92}">
      <dsp:nvSpPr>
        <dsp:cNvPr id="0" name=""/>
        <dsp:cNvSpPr/>
      </dsp:nvSpPr>
      <dsp:spPr>
        <a:xfrm>
          <a:off x="2461402" y="204857"/>
          <a:ext cx="910928" cy="910928"/>
        </a:xfrm>
        <a:prstGeom prst="ellipse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LGD</a:t>
          </a:r>
          <a:endParaRPr lang="en-US" sz="2500" kern="1200" dirty="0"/>
        </a:p>
      </dsp:txBody>
      <dsp:txXfrm>
        <a:off x="2594804" y="338259"/>
        <a:ext cx="644124" cy="644124"/>
      </dsp:txXfrm>
    </dsp:sp>
    <dsp:sp modelId="{A2583544-4AA9-45C0-B24D-5FD5290E5776}">
      <dsp:nvSpPr>
        <dsp:cNvPr id="0" name=""/>
        <dsp:cNvSpPr/>
      </dsp:nvSpPr>
      <dsp:spPr>
        <a:xfrm>
          <a:off x="1125373" y="20242"/>
          <a:ext cx="2833999" cy="226719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96B94-D1F9-4F01-83CD-D885BB6A1FE7}">
      <dsp:nvSpPr>
        <dsp:cNvPr id="0" name=""/>
        <dsp:cNvSpPr/>
      </dsp:nvSpPr>
      <dsp:spPr>
        <a:xfrm>
          <a:off x="6101291" y="1566384"/>
          <a:ext cx="4125611" cy="35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03"/>
              </a:lnTo>
              <a:lnTo>
                <a:pt x="4125611" y="179003"/>
              </a:lnTo>
              <a:lnTo>
                <a:pt x="4125611" y="3580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2C57-C8B2-4E4F-AF8D-68BDFC6D1877}">
      <dsp:nvSpPr>
        <dsp:cNvPr id="0" name=""/>
        <dsp:cNvSpPr/>
      </dsp:nvSpPr>
      <dsp:spPr>
        <a:xfrm>
          <a:off x="7985093" y="2776791"/>
          <a:ext cx="179003" cy="784207"/>
        </a:xfrm>
        <a:custGeom>
          <a:avLst/>
          <a:gdLst/>
          <a:ahLst/>
          <a:cxnLst/>
          <a:rect l="0" t="0" r="0" b="0"/>
          <a:pathLst>
            <a:path>
              <a:moveTo>
                <a:pt x="179003" y="0"/>
              </a:moveTo>
              <a:lnTo>
                <a:pt x="179003" y="784207"/>
              </a:lnTo>
              <a:lnTo>
                <a:pt x="0" y="7842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5D1DC-5CA8-4714-917D-28A2C41ECBD8}">
      <dsp:nvSpPr>
        <dsp:cNvPr id="0" name=""/>
        <dsp:cNvSpPr/>
      </dsp:nvSpPr>
      <dsp:spPr>
        <a:xfrm>
          <a:off x="6101291" y="1566384"/>
          <a:ext cx="2062805" cy="35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03"/>
              </a:lnTo>
              <a:lnTo>
                <a:pt x="2062805" y="179003"/>
              </a:lnTo>
              <a:lnTo>
                <a:pt x="2062805" y="3580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4B6E-72C0-494C-AED5-3F48894001AD}">
      <dsp:nvSpPr>
        <dsp:cNvPr id="0" name=""/>
        <dsp:cNvSpPr/>
      </dsp:nvSpPr>
      <dsp:spPr>
        <a:xfrm>
          <a:off x="5922288" y="2776791"/>
          <a:ext cx="179003" cy="784207"/>
        </a:xfrm>
        <a:custGeom>
          <a:avLst/>
          <a:gdLst/>
          <a:ahLst/>
          <a:cxnLst/>
          <a:rect l="0" t="0" r="0" b="0"/>
          <a:pathLst>
            <a:path>
              <a:moveTo>
                <a:pt x="179003" y="0"/>
              </a:moveTo>
              <a:lnTo>
                <a:pt x="179003" y="784207"/>
              </a:lnTo>
              <a:lnTo>
                <a:pt x="0" y="7842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4E4AC-E010-4F60-85A2-35B3CCE6007F}">
      <dsp:nvSpPr>
        <dsp:cNvPr id="0" name=""/>
        <dsp:cNvSpPr/>
      </dsp:nvSpPr>
      <dsp:spPr>
        <a:xfrm>
          <a:off x="6055571" y="1566384"/>
          <a:ext cx="91440" cy="358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1CE4D-12FE-4D19-84AF-C29D141DA292}">
      <dsp:nvSpPr>
        <dsp:cNvPr id="0" name=""/>
        <dsp:cNvSpPr/>
      </dsp:nvSpPr>
      <dsp:spPr>
        <a:xfrm>
          <a:off x="3859482" y="2776791"/>
          <a:ext cx="179003" cy="784207"/>
        </a:xfrm>
        <a:custGeom>
          <a:avLst/>
          <a:gdLst/>
          <a:ahLst/>
          <a:cxnLst/>
          <a:rect l="0" t="0" r="0" b="0"/>
          <a:pathLst>
            <a:path>
              <a:moveTo>
                <a:pt x="179003" y="0"/>
              </a:moveTo>
              <a:lnTo>
                <a:pt x="179003" y="784207"/>
              </a:lnTo>
              <a:lnTo>
                <a:pt x="0" y="7842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EDFC0-8FC6-4BA1-95E6-EE3F5E6F9DD1}">
      <dsp:nvSpPr>
        <dsp:cNvPr id="0" name=""/>
        <dsp:cNvSpPr/>
      </dsp:nvSpPr>
      <dsp:spPr>
        <a:xfrm>
          <a:off x="4038485" y="1566384"/>
          <a:ext cx="2062805" cy="358007"/>
        </a:xfrm>
        <a:custGeom>
          <a:avLst/>
          <a:gdLst/>
          <a:ahLst/>
          <a:cxnLst/>
          <a:rect l="0" t="0" r="0" b="0"/>
          <a:pathLst>
            <a:path>
              <a:moveTo>
                <a:pt x="2062805" y="0"/>
              </a:moveTo>
              <a:lnTo>
                <a:pt x="2062805" y="179003"/>
              </a:lnTo>
              <a:lnTo>
                <a:pt x="0" y="179003"/>
              </a:lnTo>
              <a:lnTo>
                <a:pt x="0" y="3580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254D7-5AA8-4A05-84DF-49FB6BAE63F3}">
      <dsp:nvSpPr>
        <dsp:cNvPr id="0" name=""/>
        <dsp:cNvSpPr/>
      </dsp:nvSpPr>
      <dsp:spPr>
        <a:xfrm>
          <a:off x="1796676" y="2776791"/>
          <a:ext cx="179003" cy="784207"/>
        </a:xfrm>
        <a:custGeom>
          <a:avLst/>
          <a:gdLst/>
          <a:ahLst/>
          <a:cxnLst/>
          <a:rect l="0" t="0" r="0" b="0"/>
          <a:pathLst>
            <a:path>
              <a:moveTo>
                <a:pt x="179003" y="0"/>
              </a:moveTo>
              <a:lnTo>
                <a:pt x="179003" y="784207"/>
              </a:lnTo>
              <a:lnTo>
                <a:pt x="0" y="7842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55A6E-8476-4EB9-B2A3-BEC2D53F2961}">
      <dsp:nvSpPr>
        <dsp:cNvPr id="0" name=""/>
        <dsp:cNvSpPr/>
      </dsp:nvSpPr>
      <dsp:spPr>
        <a:xfrm>
          <a:off x="1975679" y="1566384"/>
          <a:ext cx="4125611" cy="358007"/>
        </a:xfrm>
        <a:custGeom>
          <a:avLst/>
          <a:gdLst/>
          <a:ahLst/>
          <a:cxnLst/>
          <a:rect l="0" t="0" r="0" b="0"/>
          <a:pathLst>
            <a:path>
              <a:moveTo>
                <a:pt x="4125611" y="0"/>
              </a:moveTo>
              <a:lnTo>
                <a:pt x="4125611" y="179003"/>
              </a:lnTo>
              <a:lnTo>
                <a:pt x="0" y="179003"/>
              </a:lnTo>
              <a:lnTo>
                <a:pt x="0" y="3580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A9079-9B53-4716-8DC4-7FC8769A5906}">
      <dsp:nvSpPr>
        <dsp:cNvPr id="0" name=""/>
        <dsp:cNvSpPr/>
      </dsp:nvSpPr>
      <dsp:spPr>
        <a:xfrm>
          <a:off x="5248892" y="713985"/>
          <a:ext cx="1704798" cy="85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Variable classes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248892" y="713985"/>
        <a:ext cx="1704798" cy="852399"/>
      </dsp:txXfrm>
    </dsp:sp>
    <dsp:sp modelId="{48334354-41A9-47A5-B64D-B750E791B0E5}">
      <dsp:nvSpPr>
        <dsp:cNvPr id="0" name=""/>
        <dsp:cNvSpPr/>
      </dsp:nvSpPr>
      <dsp:spPr>
        <a:xfrm>
          <a:off x="1123280" y="1924391"/>
          <a:ext cx="1704798" cy="8523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Financials / capital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1123280" y="1924391"/>
        <a:ext cx="1704798" cy="852399"/>
      </dsp:txXfrm>
    </dsp:sp>
    <dsp:sp modelId="{A4C61663-D52A-449D-94B5-4A5D909117FA}">
      <dsp:nvSpPr>
        <dsp:cNvPr id="0" name=""/>
        <dsp:cNvSpPr/>
      </dsp:nvSpPr>
      <dsp:spPr>
        <a:xfrm>
          <a:off x="4592" y="3134798"/>
          <a:ext cx="1792083" cy="852399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Mthly Income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Existing Loans (Debts)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Assets under possession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Bank Deposits &amp; investments</a:t>
          </a:r>
          <a:endParaRPr lang="en-US" sz="1000" kern="1200" dirty="0"/>
        </a:p>
      </dsp:txBody>
      <dsp:txXfrm>
        <a:off x="4592" y="3134798"/>
        <a:ext cx="1792083" cy="852399"/>
      </dsp:txXfrm>
    </dsp:sp>
    <dsp:sp modelId="{3B13E922-6FE4-462A-A625-00BA908A3DD5}">
      <dsp:nvSpPr>
        <dsp:cNvPr id="0" name=""/>
        <dsp:cNvSpPr/>
      </dsp:nvSpPr>
      <dsp:spPr>
        <a:xfrm>
          <a:off x="3186086" y="1924391"/>
          <a:ext cx="1704798" cy="8523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Qualitative / character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3186086" y="1924391"/>
        <a:ext cx="1704798" cy="852399"/>
      </dsp:txXfrm>
    </dsp:sp>
    <dsp:sp modelId="{2B974252-847F-4C38-B260-AE4BA0987A07}">
      <dsp:nvSpPr>
        <dsp:cNvPr id="0" name=""/>
        <dsp:cNvSpPr/>
      </dsp:nvSpPr>
      <dsp:spPr>
        <a:xfrm>
          <a:off x="2154683" y="3134798"/>
          <a:ext cx="1704798" cy="852399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-Reputation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-Honesty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-Social media footprints</a:t>
          </a:r>
          <a:endParaRPr lang="en-US" sz="1000" kern="1200" dirty="0"/>
        </a:p>
      </dsp:txBody>
      <dsp:txXfrm>
        <a:off x="2154683" y="3134798"/>
        <a:ext cx="1704798" cy="852399"/>
      </dsp:txXfrm>
    </dsp:sp>
    <dsp:sp modelId="{5F27EE65-67B9-44D8-A9AF-EA28B3516827}">
      <dsp:nvSpPr>
        <dsp:cNvPr id="0" name=""/>
        <dsp:cNvSpPr/>
      </dsp:nvSpPr>
      <dsp:spPr>
        <a:xfrm>
          <a:off x="5248892" y="1924391"/>
          <a:ext cx="1704798" cy="8523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Collateral 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5248892" y="1924391"/>
        <a:ext cx="1704798" cy="852399"/>
      </dsp:txXfrm>
    </dsp:sp>
    <dsp:sp modelId="{EEA35CB9-0241-4E0D-9796-0A32A71E0602}">
      <dsp:nvSpPr>
        <dsp:cNvPr id="0" name=""/>
        <dsp:cNvSpPr/>
      </dsp:nvSpPr>
      <dsp:spPr>
        <a:xfrm>
          <a:off x="4217489" y="3134798"/>
          <a:ext cx="1704798" cy="852399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-Collateral value to be used in case of default and security backed loan</a:t>
          </a:r>
          <a:endParaRPr lang="en-US" sz="1000" kern="1200" dirty="0"/>
        </a:p>
      </dsp:txBody>
      <dsp:txXfrm>
        <a:off x="4217489" y="3134798"/>
        <a:ext cx="1704798" cy="852399"/>
      </dsp:txXfrm>
    </dsp:sp>
    <dsp:sp modelId="{0CC89899-935B-4725-BFE8-5CD023EE37A7}">
      <dsp:nvSpPr>
        <dsp:cNvPr id="0" name=""/>
        <dsp:cNvSpPr/>
      </dsp:nvSpPr>
      <dsp:spPr>
        <a:xfrm>
          <a:off x="7311698" y="1924391"/>
          <a:ext cx="1704798" cy="8523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Condition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7311698" y="1924391"/>
        <a:ext cx="1704798" cy="852399"/>
      </dsp:txXfrm>
    </dsp:sp>
    <dsp:sp modelId="{D6A6A061-DBEB-4C12-A30F-6E53077B61E3}">
      <dsp:nvSpPr>
        <dsp:cNvPr id="0" name=""/>
        <dsp:cNvSpPr/>
      </dsp:nvSpPr>
      <dsp:spPr>
        <a:xfrm>
          <a:off x="6280295" y="3134798"/>
          <a:ext cx="1704798" cy="852399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Market condition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-Seasonality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Macroeconomics</a:t>
          </a:r>
        </a:p>
      </dsp:txBody>
      <dsp:txXfrm>
        <a:off x="6280295" y="3134798"/>
        <a:ext cx="1704798" cy="852399"/>
      </dsp:txXfrm>
    </dsp:sp>
    <dsp:sp modelId="{404725C0-E384-4EBA-B49F-DD0F0ADA4F7C}">
      <dsp:nvSpPr>
        <dsp:cNvPr id="0" name=""/>
        <dsp:cNvSpPr/>
      </dsp:nvSpPr>
      <dsp:spPr>
        <a:xfrm>
          <a:off x="9374504" y="1924391"/>
          <a:ext cx="1704798" cy="85239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Dependent : Default status (0/1) or External Rating from agency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9374504" y="1924391"/>
        <a:ext cx="1704798" cy="852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10D60-0E85-45AD-9A5D-06881918F3A9}">
      <dsp:nvSpPr>
        <dsp:cNvPr id="0" name=""/>
        <dsp:cNvSpPr/>
      </dsp:nvSpPr>
      <dsp:spPr>
        <a:xfrm>
          <a:off x="734139" y="381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collection &amp; Preprocessing (EDA , MVI, Exclusion) </a:t>
          </a:r>
          <a:endParaRPr lang="en-US" sz="1000" kern="1200" dirty="0"/>
        </a:p>
      </dsp:txBody>
      <dsp:txXfrm>
        <a:off x="758856" y="25098"/>
        <a:ext cx="1357094" cy="794483"/>
      </dsp:txXfrm>
    </dsp:sp>
    <dsp:sp modelId="{3E3FF6A8-CDB8-42ED-B748-42901A9F00E1}">
      <dsp:nvSpPr>
        <dsp:cNvPr id="0" name=""/>
        <dsp:cNvSpPr/>
      </dsp:nvSpPr>
      <dsp:spPr>
        <a:xfrm>
          <a:off x="2264442" y="247930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264442" y="317694"/>
        <a:ext cx="208729" cy="209291"/>
      </dsp:txXfrm>
    </dsp:sp>
    <dsp:sp modelId="{C4D54789-5CD1-4417-B75C-6BEC69AC5015}">
      <dsp:nvSpPr>
        <dsp:cNvPr id="0" name=""/>
        <dsp:cNvSpPr/>
      </dsp:nvSpPr>
      <dsp:spPr>
        <a:xfrm>
          <a:off x="2703279" y="381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Single Factor analysis (Correlation, VIF , Variable importance) </a:t>
          </a:r>
          <a:endParaRPr lang="en-US" sz="1000" kern="1200" dirty="0"/>
        </a:p>
      </dsp:txBody>
      <dsp:txXfrm>
        <a:off x="2727996" y="25098"/>
        <a:ext cx="1357094" cy="794483"/>
      </dsp:txXfrm>
    </dsp:sp>
    <dsp:sp modelId="{339EC140-78DA-460E-B1DB-577FA04AF306}">
      <dsp:nvSpPr>
        <dsp:cNvPr id="0" name=""/>
        <dsp:cNvSpPr/>
      </dsp:nvSpPr>
      <dsp:spPr>
        <a:xfrm>
          <a:off x="4233582" y="247930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33582" y="317694"/>
        <a:ext cx="208729" cy="209291"/>
      </dsp:txXfrm>
    </dsp:sp>
    <dsp:sp modelId="{94712D1C-BDF1-40C5-8F70-E2F71548BA2F}">
      <dsp:nvSpPr>
        <dsp:cNvPr id="0" name=""/>
        <dsp:cNvSpPr/>
      </dsp:nvSpPr>
      <dsp:spPr>
        <a:xfrm>
          <a:off x="4672419" y="381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Required Variable Transformations (standardization, Rank-ordering, peer ranking, </a:t>
          </a:r>
          <a:r>
            <a:rPr lang="en-US" sz="1000" kern="1200" dirty="0" err="1" smtClean="0"/>
            <a:t>WoE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etc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4697136" y="25098"/>
        <a:ext cx="1357094" cy="794483"/>
      </dsp:txXfrm>
    </dsp:sp>
    <dsp:sp modelId="{42383F0A-63D8-4C09-A36A-5988A2AA1C1A}">
      <dsp:nvSpPr>
        <dsp:cNvPr id="0" name=""/>
        <dsp:cNvSpPr/>
      </dsp:nvSpPr>
      <dsp:spPr>
        <a:xfrm>
          <a:off x="6202722" y="247930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202722" y="317694"/>
        <a:ext cx="208729" cy="209291"/>
      </dsp:txXfrm>
    </dsp:sp>
    <dsp:sp modelId="{7C80AB27-310E-4943-84B0-697DF5056986}">
      <dsp:nvSpPr>
        <dsp:cNvPr id="0" name=""/>
        <dsp:cNvSpPr/>
      </dsp:nvSpPr>
      <dsp:spPr>
        <a:xfrm>
          <a:off x="6641559" y="381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Multi Factor Analysis (Variable Reduction, Multi-</a:t>
          </a:r>
          <a:r>
            <a:rPr lang="en-US" sz="1000" kern="1200" dirty="0" err="1" smtClean="0"/>
            <a:t>colinearity</a:t>
          </a:r>
          <a:r>
            <a:rPr lang="en-US" sz="1000" kern="1200" dirty="0" smtClean="0"/>
            <a:t> analysis, PCA , IV </a:t>
          </a:r>
          <a:r>
            <a:rPr lang="en-US" sz="1000" kern="1200" dirty="0" err="1" smtClean="0"/>
            <a:t>etc</a:t>
          </a:r>
          <a:r>
            <a:rPr lang="en-US" sz="1000" kern="1200" dirty="0" smtClean="0"/>
            <a:t>) </a:t>
          </a:r>
          <a:endParaRPr lang="en-US" sz="1000" kern="1200" dirty="0"/>
        </a:p>
      </dsp:txBody>
      <dsp:txXfrm>
        <a:off x="6666276" y="25098"/>
        <a:ext cx="1357094" cy="794483"/>
      </dsp:txXfrm>
    </dsp:sp>
    <dsp:sp modelId="{854C108C-53B8-4CDC-8A23-B14250E0E411}">
      <dsp:nvSpPr>
        <dsp:cNvPr id="0" name=""/>
        <dsp:cNvSpPr/>
      </dsp:nvSpPr>
      <dsp:spPr>
        <a:xfrm rot="5400000">
          <a:off x="7195732" y="942755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7240179" y="968073"/>
        <a:ext cx="209291" cy="208729"/>
      </dsp:txXfrm>
    </dsp:sp>
    <dsp:sp modelId="{AC8A339E-029B-45C5-ABAA-BBF3F8889D19}">
      <dsp:nvSpPr>
        <dsp:cNvPr id="0" name=""/>
        <dsp:cNvSpPr/>
      </dsp:nvSpPr>
      <dsp:spPr>
        <a:xfrm>
          <a:off x="6641559" y="1406910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Shortlisting final sets of variables by Forward , stepwise , backward regressions/ ML models</a:t>
          </a:r>
          <a:endParaRPr lang="en-US" sz="1000" kern="1200" dirty="0"/>
        </a:p>
      </dsp:txBody>
      <dsp:txXfrm>
        <a:off x="6666276" y="1431627"/>
        <a:ext cx="1357094" cy="794483"/>
      </dsp:txXfrm>
    </dsp:sp>
    <dsp:sp modelId="{29AE73CB-9723-494D-81A0-CDEE7D593CCE}">
      <dsp:nvSpPr>
        <dsp:cNvPr id="0" name=""/>
        <dsp:cNvSpPr/>
      </dsp:nvSpPr>
      <dsp:spPr>
        <a:xfrm rot="10800000">
          <a:off x="6219601" y="1654459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309056" y="1724223"/>
        <a:ext cx="208729" cy="209291"/>
      </dsp:txXfrm>
    </dsp:sp>
    <dsp:sp modelId="{B344E84D-8C4A-47DB-B898-369A1C44DC1F}">
      <dsp:nvSpPr>
        <dsp:cNvPr id="0" name=""/>
        <dsp:cNvSpPr/>
      </dsp:nvSpPr>
      <dsp:spPr>
        <a:xfrm>
          <a:off x="4672419" y="1406910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of final variables based on sign , significance ,contribution</a:t>
          </a:r>
          <a:endParaRPr lang="en-US" sz="1000" kern="1200" dirty="0"/>
        </a:p>
      </dsp:txBody>
      <dsp:txXfrm>
        <a:off x="4697136" y="1431627"/>
        <a:ext cx="1357094" cy="794483"/>
      </dsp:txXfrm>
    </dsp:sp>
    <dsp:sp modelId="{3B3D5231-251C-472D-A0C7-D02B4D45ABA7}">
      <dsp:nvSpPr>
        <dsp:cNvPr id="0" name=""/>
        <dsp:cNvSpPr/>
      </dsp:nvSpPr>
      <dsp:spPr>
        <a:xfrm rot="10800000">
          <a:off x="4250461" y="1654459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339916" y="1724223"/>
        <a:ext cx="208729" cy="209291"/>
      </dsp:txXfrm>
    </dsp:sp>
    <dsp:sp modelId="{90A89D96-9632-45E9-9FB5-8A8192C0C351}">
      <dsp:nvSpPr>
        <dsp:cNvPr id="0" name=""/>
        <dsp:cNvSpPr/>
      </dsp:nvSpPr>
      <dsp:spPr>
        <a:xfrm>
          <a:off x="2703279" y="1406910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Segmentation of customers based on geo , demo  ,behave factors</a:t>
          </a:r>
          <a:endParaRPr lang="en-US" sz="1000" kern="1200" dirty="0"/>
        </a:p>
      </dsp:txBody>
      <dsp:txXfrm>
        <a:off x="2727996" y="1431627"/>
        <a:ext cx="1357094" cy="794483"/>
      </dsp:txXfrm>
    </dsp:sp>
    <dsp:sp modelId="{3268E050-ED22-4A2B-8A9F-D339F7CBA40B}">
      <dsp:nvSpPr>
        <dsp:cNvPr id="0" name=""/>
        <dsp:cNvSpPr/>
      </dsp:nvSpPr>
      <dsp:spPr>
        <a:xfrm rot="10800000">
          <a:off x="2281320" y="1654459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370775" y="1724223"/>
        <a:ext cx="208729" cy="209291"/>
      </dsp:txXfrm>
    </dsp:sp>
    <dsp:sp modelId="{1DAF112A-712B-4771-8C62-11CD42731CC2}">
      <dsp:nvSpPr>
        <dsp:cNvPr id="0" name=""/>
        <dsp:cNvSpPr/>
      </dsp:nvSpPr>
      <dsp:spPr>
        <a:xfrm>
          <a:off x="734139" y="1406910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Building the final sets of models based on different approaches and for different segments  </a:t>
          </a:r>
          <a:endParaRPr lang="en-US" sz="1000" kern="1200" dirty="0"/>
        </a:p>
      </dsp:txBody>
      <dsp:txXfrm>
        <a:off x="758856" y="1431627"/>
        <a:ext cx="1357094" cy="794483"/>
      </dsp:txXfrm>
    </dsp:sp>
    <dsp:sp modelId="{225B3AEC-1459-4EFF-A79C-C627A7D01886}">
      <dsp:nvSpPr>
        <dsp:cNvPr id="0" name=""/>
        <dsp:cNvSpPr/>
      </dsp:nvSpPr>
      <dsp:spPr>
        <a:xfrm rot="5400000">
          <a:off x="1288311" y="2349284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332758" y="2374602"/>
        <a:ext cx="209291" cy="208729"/>
      </dsp:txXfrm>
    </dsp:sp>
    <dsp:sp modelId="{C5D96E23-07AE-4B14-BE05-1DE7D3914B1D}">
      <dsp:nvSpPr>
        <dsp:cNvPr id="0" name=""/>
        <dsp:cNvSpPr/>
      </dsp:nvSpPr>
      <dsp:spPr>
        <a:xfrm>
          <a:off x="734139" y="2813438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Comparison of models on accuracy , fit </a:t>
          </a:r>
          <a:r>
            <a:rPr lang="en-US" sz="1000" kern="1200" dirty="0" err="1" smtClean="0"/>
            <a:t>etc</a:t>
          </a:r>
          <a:endParaRPr lang="en-US" sz="1000" kern="1200" dirty="0"/>
        </a:p>
      </dsp:txBody>
      <dsp:txXfrm>
        <a:off x="758856" y="2838155"/>
        <a:ext cx="1357094" cy="794483"/>
      </dsp:txXfrm>
    </dsp:sp>
    <dsp:sp modelId="{107A0E9A-09E3-4AAB-85A4-B26EA579D3EE}">
      <dsp:nvSpPr>
        <dsp:cNvPr id="0" name=""/>
        <dsp:cNvSpPr/>
      </dsp:nvSpPr>
      <dsp:spPr>
        <a:xfrm>
          <a:off x="2264442" y="3060987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264442" y="3130751"/>
        <a:ext cx="208729" cy="209291"/>
      </dsp:txXfrm>
    </dsp:sp>
    <dsp:sp modelId="{848C383E-748B-4319-8D3A-5642025754E1}">
      <dsp:nvSpPr>
        <dsp:cNvPr id="0" name=""/>
        <dsp:cNvSpPr/>
      </dsp:nvSpPr>
      <dsp:spPr>
        <a:xfrm>
          <a:off x="2703279" y="2813438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Selection of the final model(s) [probably for each segment]</a:t>
          </a:r>
          <a:endParaRPr lang="en-US" sz="1000" kern="1200" dirty="0"/>
        </a:p>
      </dsp:txBody>
      <dsp:txXfrm>
        <a:off x="2727996" y="2838155"/>
        <a:ext cx="1357094" cy="794483"/>
      </dsp:txXfrm>
    </dsp:sp>
    <dsp:sp modelId="{C8E4B5EB-05B2-46A4-A567-E871BF7E5E6F}">
      <dsp:nvSpPr>
        <dsp:cNvPr id="0" name=""/>
        <dsp:cNvSpPr/>
      </dsp:nvSpPr>
      <dsp:spPr>
        <a:xfrm>
          <a:off x="4233582" y="3060987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33582" y="3130751"/>
        <a:ext cx="208729" cy="209291"/>
      </dsp:txXfrm>
    </dsp:sp>
    <dsp:sp modelId="{A66F56B2-67FC-4720-8871-E3F92BF8197F}">
      <dsp:nvSpPr>
        <dsp:cNvPr id="0" name=""/>
        <dsp:cNvSpPr/>
      </dsp:nvSpPr>
      <dsp:spPr>
        <a:xfrm>
          <a:off x="4672419" y="2813438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Final model is documented</a:t>
          </a:r>
          <a:endParaRPr lang="en-US" sz="1000" kern="1200" dirty="0"/>
        </a:p>
      </dsp:txBody>
      <dsp:txXfrm>
        <a:off x="4697136" y="2838155"/>
        <a:ext cx="1357094" cy="794483"/>
      </dsp:txXfrm>
    </dsp:sp>
    <dsp:sp modelId="{0221282B-A451-496C-9936-65920AC8D36B}">
      <dsp:nvSpPr>
        <dsp:cNvPr id="0" name=""/>
        <dsp:cNvSpPr/>
      </dsp:nvSpPr>
      <dsp:spPr>
        <a:xfrm>
          <a:off x="6202722" y="3060987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202722" y="3130751"/>
        <a:ext cx="208729" cy="209291"/>
      </dsp:txXfrm>
    </dsp:sp>
    <dsp:sp modelId="{CFBF7D34-A9D2-4DF6-8659-22E3E7243DC0}">
      <dsp:nvSpPr>
        <dsp:cNvPr id="0" name=""/>
        <dsp:cNvSpPr/>
      </dsp:nvSpPr>
      <dsp:spPr>
        <a:xfrm>
          <a:off x="6641559" y="2813438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 validation activity takes place</a:t>
          </a:r>
          <a:endParaRPr lang="en-US" sz="1000" kern="1200" dirty="0"/>
        </a:p>
      </dsp:txBody>
      <dsp:txXfrm>
        <a:off x="6666276" y="2838155"/>
        <a:ext cx="1357094" cy="794483"/>
      </dsp:txXfrm>
    </dsp:sp>
    <dsp:sp modelId="{AF110A59-D0E3-4DFE-9D51-9E8589812FDC}">
      <dsp:nvSpPr>
        <dsp:cNvPr id="0" name=""/>
        <dsp:cNvSpPr/>
      </dsp:nvSpPr>
      <dsp:spPr>
        <a:xfrm rot="5400000">
          <a:off x="7195732" y="3755812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7240179" y="3781130"/>
        <a:ext cx="209291" cy="208729"/>
      </dsp:txXfrm>
    </dsp:sp>
    <dsp:sp modelId="{A04E3145-2512-4E10-88D6-55E9758D51CD}">
      <dsp:nvSpPr>
        <dsp:cNvPr id="0" name=""/>
        <dsp:cNvSpPr/>
      </dsp:nvSpPr>
      <dsp:spPr>
        <a:xfrm>
          <a:off x="6641559" y="4219967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 to be sent for regulatory approval</a:t>
          </a:r>
          <a:endParaRPr lang="en-US" sz="1000" kern="1200" dirty="0"/>
        </a:p>
      </dsp:txBody>
      <dsp:txXfrm>
        <a:off x="6666276" y="4244684"/>
        <a:ext cx="1357094" cy="794483"/>
      </dsp:txXfrm>
    </dsp:sp>
    <dsp:sp modelId="{A429A4A1-52F0-4075-A4E6-BE79420C613A}">
      <dsp:nvSpPr>
        <dsp:cNvPr id="0" name=""/>
        <dsp:cNvSpPr/>
      </dsp:nvSpPr>
      <dsp:spPr>
        <a:xfrm rot="10800000">
          <a:off x="6219601" y="4467516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309056" y="4537280"/>
        <a:ext cx="208729" cy="209291"/>
      </dsp:txXfrm>
    </dsp:sp>
    <dsp:sp modelId="{2B08E541-F82C-4C1A-BC6D-1BBF0990BF13}">
      <dsp:nvSpPr>
        <dsp:cNvPr id="0" name=""/>
        <dsp:cNvSpPr/>
      </dsp:nvSpPr>
      <dsp:spPr>
        <a:xfrm>
          <a:off x="4672419" y="4219967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Implement the model(s) in IT system for users (RMs) </a:t>
          </a:r>
          <a:endParaRPr lang="en-US" sz="1000" kern="1200" dirty="0"/>
        </a:p>
      </dsp:txBody>
      <dsp:txXfrm>
        <a:off x="4697136" y="4244684"/>
        <a:ext cx="1357094" cy="794483"/>
      </dsp:txXfrm>
    </dsp:sp>
    <dsp:sp modelId="{38E7A464-B934-434D-BB41-3C99FE533739}">
      <dsp:nvSpPr>
        <dsp:cNvPr id="0" name=""/>
        <dsp:cNvSpPr/>
      </dsp:nvSpPr>
      <dsp:spPr>
        <a:xfrm rot="10800000">
          <a:off x="4250461" y="4467516"/>
          <a:ext cx="298184" cy="3488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339916" y="4537280"/>
        <a:ext cx="208729" cy="209291"/>
      </dsp:txXfrm>
    </dsp:sp>
    <dsp:sp modelId="{7719EA49-B633-48F4-B40A-C5A72ECEA6B6}">
      <dsp:nvSpPr>
        <dsp:cNvPr id="0" name=""/>
        <dsp:cNvSpPr/>
      </dsp:nvSpPr>
      <dsp:spPr>
        <a:xfrm>
          <a:off x="2703279" y="4219967"/>
          <a:ext cx="1406528" cy="8439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Periodic review / monitoring of the model(s)</a:t>
          </a:r>
          <a:endParaRPr lang="en-US" sz="1000" kern="1200" dirty="0"/>
        </a:p>
      </dsp:txBody>
      <dsp:txXfrm>
        <a:off x="2727996" y="4244684"/>
        <a:ext cx="1357094" cy="794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D1FD9-50E1-4045-BF4E-01BC858DE80E}">
      <dsp:nvSpPr>
        <dsp:cNvPr id="0" name=""/>
        <dsp:cNvSpPr/>
      </dsp:nvSpPr>
      <dsp:spPr>
        <a:xfrm>
          <a:off x="530670" y="1892893"/>
          <a:ext cx="346983" cy="807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491" y="0"/>
              </a:lnTo>
              <a:lnTo>
                <a:pt x="173491" y="807524"/>
              </a:lnTo>
              <a:lnTo>
                <a:pt x="346983" y="80752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" kern="1200"/>
        </a:p>
      </dsp:txBody>
      <dsp:txXfrm>
        <a:off x="682189" y="2274682"/>
        <a:ext cx="43945" cy="43945"/>
      </dsp:txXfrm>
    </dsp:sp>
    <dsp:sp modelId="{9683B7AF-B66F-46E4-8A95-0D2B5122183F}">
      <dsp:nvSpPr>
        <dsp:cNvPr id="0" name=""/>
        <dsp:cNvSpPr/>
      </dsp:nvSpPr>
      <dsp:spPr>
        <a:xfrm>
          <a:off x="530670" y="1892893"/>
          <a:ext cx="346983" cy="97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491" y="0"/>
              </a:lnTo>
              <a:lnTo>
                <a:pt x="173491" y="97057"/>
              </a:lnTo>
              <a:lnTo>
                <a:pt x="346983" y="97057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" kern="1200"/>
        </a:p>
      </dsp:txBody>
      <dsp:txXfrm>
        <a:off x="695154" y="1932414"/>
        <a:ext cx="18015" cy="18015"/>
      </dsp:txXfrm>
    </dsp:sp>
    <dsp:sp modelId="{5AA973D0-E4CD-4F18-A64A-FE9169CF36E0}">
      <dsp:nvSpPr>
        <dsp:cNvPr id="0" name=""/>
        <dsp:cNvSpPr/>
      </dsp:nvSpPr>
      <dsp:spPr>
        <a:xfrm>
          <a:off x="530670" y="1182426"/>
          <a:ext cx="346983" cy="710466"/>
        </a:xfrm>
        <a:custGeom>
          <a:avLst/>
          <a:gdLst/>
          <a:ahLst/>
          <a:cxnLst/>
          <a:rect l="0" t="0" r="0" b="0"/>
          <a:pathLst>
            <a:path>
              <a:moveTo>
                <a:pt x="0" y="710466"/>
              </a:moveTo>
              <a:lnTo>
                <a:pt x="173491" y="710466"/>
              </a:lnTo>
              <a:lnTo>
                <a:pt x="173491" y="0"/>
              </a:lnTo>
              <a:lnTo>
                <a:pt x="346983" y="0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" kern="1200"/>
        </a:p>
      </dsp:txBody>
      <dsp:txXfrm>
        <a:off x="684395" y="1517893"/>
        <a:ext cx="39533" cy="39533"/>
      </dsp:txXfrm>
    </dsp:sp>
    <dsp:sp modelId="{E48C2461-A74F-4B39-9CDA-75080E934004}">
      <dsp:nvSpPr>
        <dsp:cNvPr id="0" name=""/>
        <dsp:cNvSpPr/>
      </dsp:nvSpPr>
      <dsp:spPr>
        <a:xfrm rot="16200000">
          <a:off x="-1125740" y="1628424"/>
          <a:ext cx="2783884" cy="5289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Modelling Techniques</a:t>
          </a:r>
          <a:endParaRPr lang="en-US" sz="2000" kern="1200" dirty="0"/>
        </a:p>
      </dsp:txBody>
      <dsp:txXfrm>
        <a:off x="-1125740" y="1628424"/>
        <a:ext cx="2783884" cy="528938"/>
      </dsp:txXfrm>
    </dsp:sp>
    <dsp:sp modelId="{3ADE7E10-768F-4CEC-A2C9-BB682E2D7108}">
      <dsp:nvSpPr>
        <dsp:cNvPr id="0" name=""/>
        <dsp:cNvSpPr/>
      </dsp:nvSpPr>
      <dsp:spPr>
        <a:xfrm>
          <a:off x="877653" y="820900"/>
          <a:ext cx="1734916" cy="723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Logistic Regression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(for 0/1 default)</a:t>
          </a:r>
          <a:endParaRPr lang="en-US" sz="900" kern="1200" dirty="0"/>
        </a:p>
      </dsp:txBody>
      <dsp:txXfrm>
        <a:off x="877653" y="820900"/>
        <a:ext cx="1734916" cy="723053"/>
      </dsp:txXfrm>
    </dsp:sp>
    <dsp:sp modelId="{D9EAEF72-3DC0-420B-8095-889795FA5D59}">
      <dsp:nvSpPr>
        <dsp:cNvPr id="0" name=""/>
        <dsp:cNvSpPr/>
      </dsp:nvSpPr>
      <dsp:spPr>
        <a:xfrm>
          <a:off x="877653" y="1676187"/>
          <a:ext cx="1734916" cy="6275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Regression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(for credit score mapped to PD)</a:t>
          </a:r>
          <a:endParaRPr lang="en-US" sz="900" kern="1200" dirty="0"/>
        </a:p>
      </dsp:txBody>
      <dsp:txXfrm>
        <a:off x="877653" y="1676187"/>
        <a:ext cx="1734916" cy="627526"/>
      </dsp:txXfrm>
    </dsp:sp>
    <dsp:sp modelId="{203EDEEB-5C93-42D0-A260-7CD91DBF9ED5}">
      <dsp:nvSpPr>
        <dsp:cNvPr id="0" name=""/>
        <dsp:cNvSpPr/>
      </dsp:nvSpPr>
      <dsp:spPr>
        <a:xfrm>
          <a:off x="877653" y="2435948"/>
          <a:ext cx="1734916" cy="5289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ML Regression &amp; classification techniques</a:t>
          </a:r>
          <a:endParaRPr lang="en-US" sz="1100" kern="1200" dirty="0"/>
        </a:p>
      </dsp:txBody>
      <dsp:txXfrm>
        <a:off x="877653" y="2435948"/>
        <a:ext cx="1734916" cy="52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26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4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8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7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2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8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4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5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4D08-B354-415B-A59F-814CA01FDB22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01BD94-8A8A-4937-AA0F-AB23C3965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insukghatak/" TargetMode="External"/><Relationship Id="rId2" Type="http://schemas.openxmlformats.org/officeDocument/2006/relationships/hyperlink" Target="mailto:kinsukghatak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nsukghatak/Python_DS_ML_Notebooks/blob/main/GRAbble_EDA_KG_v4.ipynb" TargetMode="External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860" y="1289521"/>
            <a:ext cx="9802026" cy="1589518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Building Financial Scorecards for credit risk assessment</a:t>
            </a:r>
            <a:endParaRPr lang="en-IN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873" y="3396377"/>
            <a:ext cx="9144000" cy="52558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Deterministic and non-Deterministic approaches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1527" y="4590955"/>
            <a:ext cx="8349242" cy="135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err="1" smtClean="0"/>
              <a:t>Kinsuk</a:t>
            </a:r>
            <a:r>
              <a:rPr lang="en-IN" sz="1400" dirty="0" smtClean="0"/>
              <a:t> </a:t>
            </a:r>
            <a:r>
              <a:rPr lang="en-IN" sz="1400" dirty="0" err="1" smtClean="0"/>
              <a:t>Ghatak</a:t>
            </a:r>
            <a:endParaRPr lang="en-IN" sz="1400" dirty="0" smtClean="0"/>
          </a:p>
          <a:p>
            <a:r>
              <a:rPr lang="en-IN" sz="1400" dirty="0" smtClean="0"/>
              <a:t>MBA , IIT Kanpur </a:t>
            </a:r>
          </a:p>
          <a:p>
            <a:r>
              <a:rPr lang="en-IN" sz="1400" dirty="0" smtClean="0"/>
              <a:t>BE , </a:t>
            </a:r>
            <a:r>
              <a:rPr lang="en-IN" sz="1400" dirty="0" err="1" smtClean="0"/>
              <a:t>Jadavpur</a:t>
            </a:r>
            <a:r>
              <a:rPr lang="en-IN" sz="1400" dirty="0" smtClean="0"/>
              <a:t> University</a:t>
            </a:r>
          </a:p>
          <a:p>
            <a:r>
              <a:rPr lang="en-IN" sz="1400" dirty="0" smtClean="0">
                <a:hlinkClick r:id="rId2"/>
              </a:rPr>
              <a:t>kinsukghatak@gmail.com</a:t>
            </a:r>
            <a:endParaRPr lang="en-IN" sz="1400" dirty="0" smtClean="0"/>
          </a:p>
          <a:p>
            <a:r>
              <a:rPr lang="en-IN" sz="1400" dirty="0" smtClean="0">
                <a:hlinkClick r:id="rId3"/>
              </a:rPr>
              <a:t>https://www.linkedin.com/in/kinsukghatak/</a:t>
            </a:r>
            <a:endParaRPr lang="en-IN" sz="1400" dirty="0" smtClean="0"/>
          </a:p>
          <a:p>
            <a:endParaRPr lang="en-IN" sz="1400" dirty="0"/>
          </a:p>
        </p:txBody>
      </p:sp>
      <p:pic>
        <p:nvPicPr>
          <p:cNvPr id="1026" name="Picture 2" descr="Lending Ratios - Overview, Types, and Signfiic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9" y="3856016"/>
            <a:ext cx="3738438" cy="24935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4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157" y="255804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04619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dit Risk Managers Should Actively Use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2" y="725688"/>
            <a:ext cx="8257148" cy="62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20397"/>
            <a:ext cx="7441171" cy="567440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General intro to credit risk assessment</a:t>
            </a:r>
          </a:p>
          <a:p>
            <a:pPr lvl="1"/>
            <a:r>
              <a:rPr lang="en-IN" dirty="0" smtClean="0"/>
              <a:t>Credit Lending Process</a:t>
            </a:r>
          </a:p>
          <a:p>
            <a:pPr lvl="1"/>
            <a:r>
              <a:rPr lang="en-IN" dirty="0" smtClean="0"/>
              <a:t>PD,LGD,EAD </a:t>
            </a:r>
          </a:p>
          <a:p>
            <a:pPr lvl="1"/>
            <a:r>
              <a:rPr lang="en-IN" dirty="0" smtClean="0"/>
              <a:t>Estimation of PD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Techniques 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358775" lvl="1"/>
            <a:r>
              <a:rPr lang="en-IN" sz="2000" b="1" dirty="0" smtClean="0"/>
              <a:t>Probabilistic approaches for credit assessment</a:t>
            </a:r>
          </a:p>
          <a:p>
            <a:pPr marL="758825" lvl="2"/>
            <a:r>
              <a:rPr lang="en-IN" sz="1600" dirty="0" smtClean="0"/>
              <a:t>Model main variables and categories</a:t>
            </a:r>
          </a:p>
          <a:p>
            <a:pPr marL="758825" lvl="2"/>
            <a:r>
              <a:rPr lang="en-IN" sz="1600" dirty="0" smtClean="0"/>
              <a:t>Definition of default</a:t>
            </a:r>
          </a:p>
          <a:p>
            <a:pPr marL="758825" lvl="2"/>
            <a:r>
              <a:rPr lang="en-IN" sz="1600" dirty="0" smtClean="0"/>
              <a:t>Model development techniques and steps</a:t>
            </a:r>
          </a:p>
          <a:p>
            <a:pPr marL="758825" lvl="2"/>
            <a:r>
              <a:rPr lang="en-IN" sz="1600" dirty="0" smtClean="0"/>
              <a:t>Champion vs challenger models under regulatory framework</a:t>
            </a:r>
          </a:p>
          <a:p>
            <a:pPr marL="758825" lvl="2"/>
            <a:r>
              <a:rPr lang="en-IN" sz="1600" dirty="0" smtClean="0"/>
              <a:t>Implementation in python for an ML challenger model </a:t>
            </a:r>
          </a:p>
          <a:p>
            <a:pPr marL="530225" lvl="2" indent="0">
              <a:buNone/>
            </a:pPr>
            <a:endParaRPr lang="en-IN" sz="1600" dirty="0" smtClean="0"/>
          </a:p>
          <a:p>
            <a:pPr marL="265113" lvl="2"/>
            <a:r>
              <a:rPr lang="en-IN" sz="2000" dirty="0" smtClean="0"/>
              <a:t> </a:t>
            </a:r>
            <a:r>
              <a:rPr lang="en-IN" sz="2000" b="1" dirty="0" smtClean="0"/>
              <a:t>Deterministic approach of credit risk assessment </a:t>
            </a:r>
          </a:p>
          <a:p>
            <a:pPr marL="815975" lvl="3"/>
            <a:r>
              <a:rPr lang="en-IN" sz="1600" dirty="0" smtClean="0"/>
              <a:t>A heuristic based on decision tree</a:t>
            </a:r>
          </a:p>
          <a:p>
            <a:pPr marL="758825" lvl="2"/>
            <a:endParaRPr lang="en-IN" sz="2000" dirty="0" smtClean="0"/>
          </a:p>
          <a:p>
            <a:pPr lvl="1"/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540" y="193382"/>
            <a:ext cx="10515600" cy="41254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Objectives </a:t>
            </a:r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and outline:  </a:t>
            </a:r>
            <a:endParaRPr lang="en-IN" sz="2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 descr="Credit Risk - Risk Management - Corporate Finance Institu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40" y="1082143"/>
            <a:ext cx="4698160" cy="30882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372" y="6609645"/>
            <a:ext cx="21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tx2"/>
                </a:solidFill>
              </a:rPr>
              <a:t>Prepared by : </a:t>
            </a:r>
            <a:r>
              <a:rPr lang="en-IN" sz="800" dirty="0" err="1" smtClean="0">
                <a:solidFill>
                  <a:schemeClr val="tx2"/>
                </a:solidFill>
              </a:rPr>
              <a:t>Kinsuk</a:t>
            </a:r>
            <a:r>
              <a:rPr lang="en-IN" sz="800" dirty="0" smtClean="0">
                <a:solidFill>
                  <a:schemeClr val="tx2"/>
                </a:solidFill>
              </a:rPr>
              <a:t> </a:t>
            </a:r>
            <a:r>
              <a:rPr lang="en-IN" sz="800" dirty="0" err="1" smtClean="0">
                <a:solidFill>
                  <a:schemeClr val="tx2"/>
                </a:solidFill>
              </a:rPr>
              <a:t>Ghatak</a:t>
            </a:r>
            <a:r>
              <a:rPr lang="en-IN" sz="800" dirty="0" smtClean="0">
                <a:solidFill>
                  <a:schemeClr val="tx2"/>
                </a:solidFill>
              </a:rPr>
              <a:t> , April , 2021</a:t>
            </a:r>
            <a:endParaRPr lang="en-IN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2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 Things to Keep in Mind When Lending to a Friend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4" y="2010606"/>
            <a:ext cx="8913263" cy="3633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540" y="193382"/>
            <a:ext cx="10515600" cy="41254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General process of credit lending ,risk &amp; capital assessment :  </a:t>
            </a:r>
            <a:endParaRPr lang="en-IN" sz="2800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176550"/>
              </p:ext>
            </p:extLst>
          </p:nvPr>
        </p:nvGraphicFramePr>
        <p:xfrm>
          <a:off x="401652" y="922947"/>
          <a:ext cx="10682243" cy="2175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48713176"/>
              </p:ext>
            </p:extLst>
          </p:nvPr>
        </p:nvGraphicFramePr>
        <p:xfrm>
          <a:off x="248541" y="3415700"/>
          <a:ext cx="5921524" cy="307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2287629"/>
              </p:ext>
            </p:extLst>
          </p:nvPr>
        </p:nvGraphicFramePr>
        <p:xfrm>
          <a:off x="6665720" y="3042303"/>
          <a:ext cx="5084747" cy="323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71858" y="6467790"/>
            <a:ext cx="6101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 smtClean="0"/>
              <a:t>** Capital Adequacy Ratio = </a:t>
            </a:r>
            <a:r>
              <a:rPr lang="en-IN" sz="1100" b="1" i="1" dirty="0"/>
              <a:t>(Tier 1 Capital + Tier 2 Capital) / Risk-Weighted Assets)</a:t>
            </a:r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37372" y="6609645"/>
            <a:ext cx="21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tx2"/>
                </a:solidFill>
              </a:rPr>
              <a:t>Prepared by : </a:t>
            </a:r>
            <a:r>
              <a:rPr lang="en-IN" sz="800" dirty="0" err="1" smtClean="0">
                <a:solidFill>
                  <a:schemeClr val="tx2"/>
                </a:solidFill>
              </a:rPr>
              <a:t>Kinsuk</a:t>
            </a:r>
            <a:r>
              <a:rPr lang="en-IN" sz="800" dirty="0" smtClean="0">
                <a:solidFill>
                  <a:schemeClr val="tx2"/>
                </a:solidFill>
              </a:rPr>
              <a:t> </a:t>
            </a:r>
            <a:r>
              <a:rPr lang="en-IN" sz="800" dirty="0" err="1" smtClean="0">
                <a:solidFill>
                  <a:schemeClr val="tx2"/>
                </a:solidFill>
              </a:rPr>
              <a:t>Ghatak</a:t>
            </a:r>
            <a:r>
              <a:rPr lang="en-IN" sz="800" dirty="0" smtClean="0">
                <a:solidFill>
                  <a:schemeClr val="tx2"/>
                </a:solidFill>
              </a:rPr>
              <a:t> , April , 2021</a:t>
            </a:r>
            <a:endParaRPr lang="en-IN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513" y="25836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Probabilistic approach for credit assessment 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40" y="211301"/>
            <a:ext cx="10515600" cy="41254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Scorecard modelling approach : Variables</a:t>
            </a:r>
            <a:endParaRPr lang="en-IN" sz="2800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48531"/>
              </p:ext>
            </p:extLst>
          </p:nvPr>
        </p:nvGraphicFramePr>
        <p:xfrm>
          <a:off x="316195" y="2156817"/>
          <a:ext cx="11083895" cy="47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8540" y="998734"/>
            <a:ext cx="746831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 building a credit risk scorecard which can estimate the probability of default of a loan applicant Generally 4 categories of variables are required along with the default status or external rating as dependent variable. 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8541" y="1958400"/>
            <a:ext cx="74683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Defn</a:t>
            </a:r>
            <a:r>
              <a:rPr lang="en-IN" sz="1400" b="1" dirty="0" smtClean="0"/>
              <a:t> of default as per BASEL : </a:t>
            </a:r>
            <a:r>
              <a:rPr lang="en-IN" sz="1400" dirty="0" smtClean="0"/>
              <a:t>Payment delay of at least of 90 days / Unlikeliness to Pay.  </a:t>
            </a:r>
            <a:endParaRPr lang="en-IN" sz="1400" dirty="0"/>
          </a:p>
        </p:txBody>
      </p:sp>
      <p:pic>
        <p:nvPicPr>
          <p:cNvPr id="2050" name="Picture 2" descr="Default Defini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65" y="1099711"/>
            <a:ext cx="3896168" cy="23325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redit funds: Is it the end of the road for credit risk funds? - The  Economic Tim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" y="2464594"/>
            <a:ext cx="1999710" cy="14997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7372" y="6609645"/>
            <a:ext cx="21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tx2"/>
                </a:solidFill>
              </a:rPr>
              <a:t>Prepared by : </a:t>
            </a:r>
            <a:r>
              <a:rPr lang="en-IN" sz="800" dirty="0" err="1" smtClean="0">
                <a:solidFill>
                  <a:schemeClr val="tx2"/>
                </a:solidFill>
              </a:rPr>
              <a:t>Kinsuk</a:t>
            </a:r>
            <a:r>
              <a:rPr lang="en-IN" sz="800" dirty="0" smtClean="0">
                <a:solidFill>
                  <a:schemeClr val="tx2"/>
                </a:solidFill>
              </a:rPr>
              <a:t> </a:t>
            </a:r>
            <a:r>
              <a:rPr lang="en-IN" sz="800" dirty="0" err="1" smtClean="0">
                <a:solidFill>
                  <a:schemeClr val="tx2"/>
                </a:solidFill>
              </a:rPr>
              <a:t>Ghatak</a:t>
            </a:r>
            <a:r>
              <a:rPr lang="en-IN" sz="800" dirty="0" smtClean="0">
                <a:solidFill>
                  <a:schemeClr val="tx2"/>
                </a:solidFill>
              </a:rPr>
              <a:t> , April , 2021</a:t>
            </a:r>
            <a:endParaRPr lang="en-IN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5607399"/>
              </p:ext>
            </p:extLst>
          </p:nvPr>
        </p:nvGraphicFramePr>
        <p:xfrm>
          <a:off x="3221765" y="1345079"/>
          <a:ext cx="8782228" cy="5064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15742566"/>
              </p:ext>
            </p:extLst>
          </p:nvPr>
        </p:nvGraphicFramePr>
        <p:xfrm>
          <a:off x="248540" y="1529697"/>
          <a:ext cx="2614303" cy="378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8540" y="276360"/>
            <a:ext cx="11160096" cy="41254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Scorecard modelling approach : Major steps and methodologies </a:t>
            </a:r>
            <a:endParaRPr lang="en-IN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907" y="863102"/>
            <a:ext cx="878436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Following are the major steps and methods followed for building a probabilistic credit scoring model.</a:t>
            </a:r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907" y="5315484"/>
            <a:ext cx="2545936" cy="1093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221765" y="6503349"/>
            <a:ext cx="670844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** The two other major modelling techniques used are : Ridge Regression  &amp; Lasso Regression</a:t>
            </a:r>
            <a:endParaRPr lang="en-IN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37372" y="6609645"/>
            <a:ext cx="21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tx2"/>
                </a:solidFill>
              </a:rPr>
              <a:t>Prepared by : </a:t>
            </a:r>
            <a:r>
              <a:rPr lang="en-IN" sz="800" dirty="0" err="1" smtClean="0">
                <a:solidFill>
                  <a:schemeClr val="tx2"/>
                </a:solidFill>
              </a:rPr>
              <a:t>Kinsuk</a:t>
            </a:r>
            <a:r>
              <a:rPr lang="en-IN" sz="800" dirty="0" smtClean="0">
                <a:solidFill>
                  <a:schemeClr val="tx2"/>
                </a:solidFill>
              </a:rPr>
              <a:t> </a:t>
            </a:r>
            <a:r>
              <a:rPr lang="en-IN" sz="800" dirty="0" err="1" smtClean="0">
                <a:solidFill>
                  <a:schemeClr val="tx2"/>
                </a:solidFill>
              </a:rPr>
              <a:t>Ghatak</a:t>
            </a:r>
            <a:r>
              <a:rPr lang="en-IN" sz="800" dirty="0" smtClean="0">
                <a:solidFill>
                  <a:schemeClr val="tx2"/>
                </a:solidFill>
              </a:rPr>
              <a:t> , April , 2021</a:t>
            </a:r>
            <a:endParaRPr lang="en-IN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0471" y="979770"/>
            <a:ext cx="5195843" cy="5767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49" y="979770"/>
            <a:ext cx="4544146" cy="5436623"/>
          </a:xfrm>
        </p:spPr>
        <p:txBody>
          <a:bodyPr>
            <a:noAutofit/>
          </a:bodyPr>
          <a:lstStyle/>
          <a:p>
            <a:r>
              <a:rPr lang="en-IN" b="1" dirty="0" smtClean="0"/>
              <a:t>Champion model :</a:t>
            </a:r>
          </a:p>
          <a:p>
            <a:pPr lvl="1"/>
            <a:r>
              <a:rPr lang="en-IN" sz="1400" dirty="0" smtClean="0"/>
              <a:t>Classic statistic model</a:t>
            </a:r>
          </a:p>
          <a:p>
            <a:pPr lvl="1"/>
            <a:r>
              <a:rPr lang="en-IN" sz="1400" dirty="0" smtClean="0"/>
              <a:t>Linear / logistic regression</a:t>
            </a:r>
          </a:p>
          <a:p>
            <a:pPr lvl="1"/>
            <a:r>
              <a:rPr lang="en-IN" sz="1400" dirty="0" smtClean="0"/>
              <a:t>Variable selection using forward, back ward , stepwise elimination methods</a:t>
            </a:r>
          </a:p>
          <a:p>
            <a:pPr lvl="1"/>
            <a:r>
              <a:rPr lang="en-IN" sz="1400" dirty="0" smtClean="0"/>
              <a:t>Check VIF, Sign , significance at each step and proceed to the next loop</a:t>
            </a:r>
          </a:p>
          <a:p>
            <a:pPr lvl="1"/>
            <a:r>
              <a:rPr lang="en-IN" sz="1400" dirty="0" smtClean="0"/>
              <a:t>Final set of filtered variables</a:t>
            </a:r>
          </a:p>
          <a:p>
            <a:pPr lvl="1"/>
            <a:r>
              <a:rPr lang="en-IN" sz="1400" dirty="0" smtClean="0"/>
              <a:t>Fit of the model using R^2, AIC </a:t>
            </a:r>
          </a:p>
          <a:p>
            <a:pPr lvl="1"/>
            <a:r>
              <a:rPr lang="en-IN" sz="1400" dirty="0" smtClean="0"/>
              <a:t>Output is PD , which is then mapped to a CRR </a:t>
            </a:r>
          </a:p>
          <a:p>
            <a:pPr lvl="1"/>
            <a:r>
              <a:rPr lang="en-IN" sz="1400" dirty="0" smtClean="0"/>
              <a:t>Final model is selected </a:t>
            </a:r>
            <a:r>
              <a:rPr lang="en-IN" sz="1400" dirty="0" smtClean="0">
                <a:sym typeface="Wingdings" panose="05000000000000000000" pitchFamily="2" charset="2"/>
              </a:rPr>
              <a:t> Documented  sent for reviews  Regulatory approval  Implementation</a:t>
            </a:r>
            <a:endParaRPr lang="en-IN" sz="1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540" y="276360"/>
            <a:ext cx="11160096" cy="412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Scorecard modelling approach : Champion  vs challenger models</a:t>
            </a:r>
            <a:endParaRPr lang="en-IN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5021" y="979770"/>
            <a:ext cx="4159586" cy="5128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Challenger model:</a:t>
            </a:r>
          </a:p>
          <a:p>
            <a:pPr lvl="1"/>
            <a:r>
              <a:rPr lang="en-IN" sz="1400" dirty="0" smtClean="0"/>
              <a:t>Normally under regulatory set up a challenger model is built using ML techniques</a:t>
            </a:r>
          </a:p>
          <a:p>
            <a:pPr lvl="1"/>
            <a:r>
              <a:rPr lang="en-IN" sz="1400" dirty="0" smtClean="0"/>
              <a:t>The most used methods are : </a:t>
            </a:r>
          </a:p>
          <a:p>
            <a:pPr lvl="2"/>
            <a:r>
              <a:rPr lang="en-IN" dirty="0" smtClean="0"/>
              <a:t>Random Forest</a:t>
            </a:r>
          </a:p>
          <a:p>
            <a:pPr lvl="2"/>
            <a:r>
              <a:rPr lang="en-IN" dirty="0" smtClean="0"/>
              <a:t>Naïve Bayes Classifier</a:t>
            </a:r>
          </a:p>
          <a:p>
            <a:pPr lvl="2"/>
            <a:r>
              <a:rPr lang="en-IN" dirty="0" smtClean="0"/>
              <a:t>Boosting techniques for unbalanced population with low defaults</a:t>
            </a:r>
          </a:p>
          <a:p>
            <a:pPr lvl="2"/>
            <a:r>
              <a:rPr lang="en-IN" dirty="0" smtClean="0"/>
              <a:t>Support Vector Machine  </a:t>
            </a:r>
          </a:p>
          <a:p>
            <a:pPr marL="717550" lvl="2"/>
            <a:r>
              <a:rPr lang="en-IN" dirty="0" smtClean="0"/>
              <a:t>Models are to be tested and shortlisted based on their accuracy score on testing set </a:t>
            </a:r>
          </a:p>
          <a:p>
            <a:pPr marL="717550" lvl="2"/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152" y="1168780"/>
            <a:ext cx="1772734" cy="1022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153" y="2531786"/>
            <a:ext cx="1772734" cy="86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343" y="3726845"/>
            <a:ext cx="1752816" cy="1096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1343" y="5131461"/>
            <a:ext cx="1752816" cy="1163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10210" y="5383949"/>
            <a:ext cx="9384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An implementation of challenger model using ML techniques for a corporate scorecard development can be found at my </a:t>
            </a:r>
            <a:r>
              <a:rPr lang="en-IN" sz="1200" dirty="0" err="1" smtClean="0"/>
              <a:t>github</a:t>
            </a:r>
            <a:r>
              <a:rPr lang="en-IN" sz="1200" dirty="0" smtClean="0"/>
              <a:t> repository under the below URL : </a:t>
            </a:r>
          </a:p>
          <a:p>
            <a:endParaRPr lang="en-IN" sz="1200" dirty="0" smtClean="0"/>
          </a:p>
          <a:p>
            <a:r>
              <a:rPr lang="en-IN" sz="1200" dirty="0">
                <a:hlinkClick r:id="rId8"/>
              </a:rPr>
              <a:t>https://</a:t>
            </a:r>
            <a:r>
              <a:rPr lang="en-IN" sz="1200" dirty="0" smtClean="0">
                <a:hlinkClick r:id="rId8"/>
              </a:rPr>
              <a:t>github.com/kinsukghatak/Python_DS_ML_Notebooks/blob/main/GRAbble_EDA_KG_v4.ipynb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7372" y="6609645"/>
            <a:ext cx="21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tx2"/>
                </a:solidFill>
              </a:rPr>
              <a:t>Prepared by : </a:t>
            </a:r>
            <a:r>
              <a:rPr lang="en-IN" sz="800" dirty="0" err="1" smtClean="0">
                <a:solidFill>
                  <a:schemeClr val="tx2"/>
                </a:solidFill>
              </a:rPr>
              <a:t>Kinsuk</a:t>
            </a:r>
            <a:r>
              <a:rPr lang="en-IN" sz="800" dirty="0" smtClean="0">
                <a:solidFill>
                  <a:schemeClr val="tx2"/>
                </a:solidFill>
              </a:rPr>
              <a:t> </a:t>
            </a:r>
            <a:r>
              <a:rPr lang="en-IN" sz="800" dirty="0" err="1" smtClean="0">
                <a:solidFill>
                  <a:schemeClr val="tx2"/>
                </a:solidFill>
              </a:rPr>
              <a:t>Ghatak</a:t>
            </a:r>
            <a:r>
              <a:rPr lang="en-IN" sz="800" dirty="0" smtClean="0">
                <a:solidFill>
                  <a:schemeClr val="tx2"/>
                </a:solidFill>
              </a:rPr>
              <a:t> , April , 2021</a:t>
            </a:r>
            <a:endParaRPr lang="en-IN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5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513" y="25836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Deterministic approach for credit assessment 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5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8540" y="211301"/>
            <a:ext cx="10515600" cy="41254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+mn-lt"/>
              </a:rPr>
              <a:t>A deterministic approach using decision tree heuristic:</a:t>
            </a:r>
            <a:endParaRPr lang="en-IN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2397" y="1455166"/>
            <a:ext cx="1302453" cy="4956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Start</a:t>
            </a:r>
            <a:endParaRPr lang="en-IN" sz="1000" dirty="0"/>
          </a:p>
        </p:txBody>
      </p:sp>
      <p:sp>
        <p:nvSpPr>
          <p:cNvPr id="7" name="Flowchart: Decision 6"/>
          <p:cNvSpPr/>
          <p:nvPr/>
        </p:nvSpPr>
        <p:spPr>
          <a:xfrm>
            <a:off x="5596900" y="1201172"/>
            <a:ext cx="1337418" cy="94003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Income &gt; X</a:t>
            </a:r>
            <a:endParaRPr lang="en-IN" sz="1000" dirty="0"/>
          </a:p>
        </p:txBody>
      </p:sp>
      <p:sp>
        <p:nvSpPr>
          <p:cNvPr id="9" name="Flowchart: Decision 8"/>
          <p:cNvSpPr/>
          <p:nvPr/>
        </p:nvSpPr>
        <p:spPr>
          <a:xfrm>
            <a:off x="7572203" y="1243901"/>
            <a:ext cx="1337418" cy="8545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Age &gt; y</a:t>
            </a:r>
            <a:endParaRPr lang="en-IN" sz="1000" dirty="0"/>
          </a:p>
        </p:txBody>
      </p:sp>
      <p:sp>
        <p:nvSpPr>
          <p:cNvPr id="11" name="Flowchart: Decision 10"/>
          <p:cNvSpPr/>
          <p:nvPr/>
        </p:nvSpPr>
        <p:spPr>
          <a:xfrm>
            <a:off x="5618768" y="4536562"/>
            <a:ext cx="1516615" cy="8545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Graduate</a:t>
            </a:r>
            <a:endParaRPr lang="en-IN" sz="1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2878503" y="4537776"/>
            <a:ext cx="1810204" cy="8545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Post Graduate ? </a:t>
            </a:r>
            <a:endParaRPr lang="en-IN" sz="1000" dirty="0"/>
          </a:p>
        </p:txBody>
      </p:sp>
      <p:cxnSp>
        <p:nvCxnSpPr>
          <p:cNvPr id="14" name="Straight Arrow Connector 13"/>
          <p:cNvCxnSpPr>
            <a:stCxn id="4" idx="6"/>
            <a:endCxn id="52" idx="2"/>
          </p:cNvCxnSpPr>
          <p:nvPr/>
        </p:nvCxnSpPr>
        <p:spPr>
          <a:xfrm>
            <a:off x="1564850" y="1702994"/>
            <a:ext cx="459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087186" y="1671191"/>
            <a:ext cx="509714" cy="8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6934318" y="1671191"/>
            <a:ext cx="637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agnetic Disk 50"/>
          <p:cNvSpPr/>
          <p:nvPr/>
        </p:nvSpPr>
        <p:spPr>
          <a:xfrm>
            <a:off x="8506687" y="2604400"/>
            <a:ext cx="1225957" cy="67362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Profession &amp; Years of </a:t>
            </a:r>
            <a:r>
              <a:rPr lang="en-IN" sz="1000" dirty="0" err="1" smtClean="0"/>
              <a:t>Exp</a:t>
            </a:r>
            <a:endParaRPr lang="en-IN" sz="1000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2024333" y="823994"/>
            <a:ext cx="1490880" cy="175799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Gather  data for the applicant</a:t>
            </a:r>
          </a:p>
          <a:p>
            <a:pPr algn="ctr"/>
            <a:r>
              <a:rPr lang="en-IN" sz="1100" dirty="0" smtClean="0"/>
              <a:t>(</a:t>
            </a:r>
            <a:r>
              <a:rPr lang="en-IN" sz="1100" dirty="0" err="1" smtClean="0"/>
              <a:t>Geog</a:t>
            </a:r>
            <a:r>
              <a:rPr lang="en-IN" sz="1100" dirty="0" smtClean="0"/>
              <a:t> , Segment, Income , Education, Work)</a:t>
            </a:r>
            <a:endParaRPr lang="en-IN" sz="1100" dirty="0"/>
          </a:p>
        </p:txBody>
      </p:sp>
      <p:cxnSp>
        <p:nvCxnSpPr>
          <p:cNvPr id="56" name="Elbow Connector 55"/>
          <p:cNvCxnSpPr>
            <a:stCxn id="51" idx="3"/>
            <a:endCxn id="75" idx="3"/>
          </p:cNvCxnSpPr>
          <p:nvPr/>
        </p:nvCxnSpPr>
        <p:spPr>
          <a:xfrm rot="5400000">
            <a:off x="7279104" y="1595821"/>
            <a:ext cx="158359" cy="35227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42971" y="1422537"/>
            <a:ext cx="1144215" cy="5282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Assessment of the application</a:t>
            </a:r>
            <a:endParaRPr lang="en-IN" sz="1000" dirty="0"/>
          </a:p>
        </p:txBody>
      </p:sp>
      <p:cxnSp>
        <p:nvCxnSpPr>
          <p:cNvPr id="65" name="Straight Arrow Connector 64"/>
          <p:cNvCxnSpPr>
            <a:stCxn id="52" idx="4"/>
            <a:endCxn id="63" idx="1"/>
          </p:cNvCxnSpPr>
          <p:nvPr/>
        </p:nvCxnSpPr>
        <p:spPr>
          <a:xfrm flipV="1">
            <a:off x="3515213" y="1686680"/>
            <a:ext cx="427758" cy="16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9" idx="2"/>
            <a:endCxn id="75" idx="0"/>
          </p:cNvCxnSpPr>
          <p:nvPr/>
        </p:nvCxnSpPr>
        <p:spPr>
          <a:xfrm rot="5400000">
            <a:off x="6106665" y="998760"/>
            <a:ext cx="1034527" cy="32339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416985" y="3133008"/>
            <a:ext cx="1179915" cy="60675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Check Education level</a:t>
            </a:r>
            <a:endParaRPr lang="en-IN" sz="1000" dirty="0"/>
          </a:p>
        </p:txBody>
      </p:sp>
      <p:cxnSp>
        <p:nvCxnSpPr>
          <p:cNvPr id="78" name="Elbow Connector 77"/>
          <p:cNvCxnSpPr>
            <a:stCxn id="75" idx="2"/>
            <a:endCxn id="12" idx="0"/>
          </p:cNvCxnSpPr>
          <p:nvPr/>
        </p:nvCxnSpPr>
        <p:spPr>
          <a:xfrm rot="5400000">
            <a:off x="3996266" y="3527099"/>
            <a:ext cx="798016" cy="12233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5" idx="2"/>
            <a:endCxn id="11" idx="0"/>
          </p:cNvCxnSpPr>
          <p:nvPr/>
        </p:nvCxnSpPr>
        <p:spPr>
          <a:xfrm rot="16200000" flipH="1">
            <a:off x="5293608" y="3453094"/>
            <a:ext cx="796802" cy="137013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Magnetic Disk 86"/>
          <p:cNvSpPr/>
          <p:nvPr/>
        </p:nvSpPr>
        <p:spPr>
          <a:xfrm>
            <a:off x="710782" y="2461307"/>
            <a:ext cx="1207219" cy="1016182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Existing loans , liabilities &amp; assets</a:t>
            </a:r>
          </a:p>
        </p:txBody>
      </p:sp>
      <p:sp>
        <p:nvSpPr>
          <p:cNvPr id="90" name="Flowchart: Magnetic Disk 89"/>
          <p:cNvSpPr/>
          <p:nvPr/>
        </p:nvSpPr>
        <p:spPr>
          <a:xfrm>
            <a:off x="710781" y="3754358"/>
            <a:ext cx="1207219" cy="117469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Macroeconomics , GDP , Inflation. Job mkt, market cycle </a:t>
            </a:r>
            <a:r>
              <a:rPr lang="en-IN" sz="1000" dirty="0" err="1" smtClean="0"/>
              <a:t>etc</a:t>
            </a:r>
            <a:endParaRPr lang="en-IN" sz="1000" dirty="0"/>
          </a:p>
        </p:txBody>
      </p:sp>
      <p:cxnSp>
        <p:nvCxnSpPr>
          <p:cNvPr id="92" name="Elbow Connector 91"/>
          <p:cNvCxnSpPr>
            <a:stCxn id="87" idx="4"/>
            <a:endCxn id="75" idx="1"/>
          </p:cNvCxnSpPr>
          <p:nvPr/>
        </p:nvCxnSpPr>
        <p:spPr>
          <a:xfrm>
            <a:off x="1918001" y="2969398"/>
            <a:ext cx="2498984" cy="4669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0" idx="4"/>
            <a:endCxn id="75" idx="1"/>
          </p:cNvCxnSpPr>
          <p:nvPr/>
        </p:nvCxnSpPr>
        <p:spPr>
          <a:xfrm flipV="1">
            <a:off x="1918000" y="3436384"/>
            <a:ext cx="2498985" cy="90532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4416985" y="5920321"/>
            <a:ext cx="1543605" cy="46877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Determine Loan limits , pricing ,tenure</a:t>
            </a:r>
            <a:endParaRPr lang="en-IN" sz="1000" dirty="0"/>
          </a:p>
        </p:txBody>
      </p:sp>
      <p:sp>
        <p:nvSpPr>
          <p:cNvPr id="104" name="Flowchart: Process 103"/>
          <p:cNvSpPr/>
          <p:nvPr/>
        </p:nvSpPr>
        <p:spPr>
          <a:xfrm>
            <a:off x="6783613" y="5940445"/>
            <a:ext cx="1019208" cy="401653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Approval </a:t>
            </a:r>
            <a:endParaRPr lang="en-IN" sz="1000" dirty="0"/>
          </a:p>
        </p:txBody>
      </p:sp>
      <p:sp>
        <p:nvSpPr>
          <p:cNvPr id="106" name="Oval 105"/>
          <p:cNvSpPr/>
          <p:nvPr/>
        </p:nvSpPr>
        <p:spPr>
          <a:xfrm>
            <a:off x="8430191" y="5893443"/>
            <a:ext cx="1302453" cy="4956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End</a:t>
            </a:r>
            <a:endParaRPr lang="en-IN" sz="1000" dirty="0"/>
          </a:p>
        </p:txBody>
      </p:sp>
      <p:cxnSp>
        <p:nvCxnSpPr>
          <p:cNvPr id="108" name="Straight Arrow Connector 107"/>
          <p:cNvCxnSpPr>
            <a:stCxn id="152" idx="3"/>
            <a:endCxn id="100" idx="1"/>
          </p:cNvCxnSpPr>
          <p:nvPr/>
        </p:nvCxnSpPr>
        <p:spPr>
          <a:xfrm>
            <a:off x="1818893" y="6121148"/>
            <a:ext cx="2598092" cy="3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2" idx="2"/>
            <a:endCxn id="100" idx="0"/>
          </p:cNvCxnSpPr>
          <p:nvPr/>
        </p:nvCxnSpPr>
        <p:spPr>
          <a:xfrm rot="16200000" flipH="1">
            <a:off x="4222214" y="4953746"/>
            <a:ext cx="527965" cy="140518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1" idx="2"/>
            <a:endCxn id="100" idx="0"/>
          </p:cNvCxnSpPr>
          <p:nvPr/>
        </p:nvCxnSpPr>
        <p:spPr>
          <a:xfrm rot="5400000">
            <a:off x="5518343" y="5061587"/>
            <a:ext cx="529179" cy="11882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3"/>
            <a:endCxn id="104" idx="1"/>
          </p:cNvCxnSpPr>
          <p:nvPr/>
        </p:nvCxnSpPr>
        <p:spPr>
          <a:xfrm flipV="1">
            <a:off x="5960590" y="6141272"/>
            <a:ext cx="823023" cy="13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4" idx="3"/>
            <a:endCxn id="106" idx="2"/>
          </p:cNvCxnSpPr>
          <p:nvPr/>
        </p:nvCxnSpPr>
        <p:spPr>
          <a:xfrm flipV="1">
            <a:off x="7802821" y="6141271"/>
            <a:ext cx="6273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edefined Process 124"/>
          <p:cNvSpPr/>
          <p:nvPr/>
        </p:nvSpPr>
        <p:spPr>
          <a:xfrm>
            <a:off x="8343200" y="3852736"/>
            <a:ext cx="1457293" cy="588386"/>
          </a:xfrm>
          <a:prstGeom prst="flowChartPredefined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Loan </a:t>
            </a:r>
            <a:r>
              <a:rPr lang="en-IN" sz="1000" dirty="0" err="1" smtClean="0"/>
              <a:t>Mgt</a:t>
            </a:r>
            <a:endParaRPr lang="en-IN" sz="1000" dirty="0"/>
          </a:p>
        </p:txBody>
      </p:sp>
      <p:cxnSp>
        <p:nvCxnSpPr>
          <p:cNvPr id="127" name="Straight Arrow Connector 126"/>
          <p:cNvCxnSpPr>
            <a:stCxn id="106" idx="0"/>
            <a:endCxn id="125" idx="2"/>
          </p:cNvCxnSpPr>
          <p:nvPr/>
        </p:nvCxnSpPr>
        <p:spPr>
          <a:xfrm flipH="1" flipV="1">
            <a:off x="9071847" y="4441122"/>
            <a:ext cx="9571" cy="1452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985699" y="1367644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Yes</a:t>
            </a:r>
            <a:endParaRPr lang="en-IN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301379" y="2231524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Yes</a:t>
            </a:r>
            <a:endParaRPr lang="en-IN" sz="1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429214" y="5395373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Yes</a:t>
            </a:r>
            <a:endParaRPr lang="en-IN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4000" y="5369660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Yes</a:t>
            </a:r>
            <a:endParaRPr lang="en-IN" sz="1000" b="1" dirty="0"/>
          </a:p>
        </p:txBody>
      </p:sp>
      <p:sp>
        <p:nvSpPr>
          <p:cNvPr id="135" name="Flowchart: Terminator 134"/>
          <p:cNvSpPr/>
          <p:nvPr/>
        </p:nvSpPr>
        <p:spPr>
          <a:xfrm>
            <a:off x="6638827" y="2255606"/>
            <a:ext cx="728647" cy="233038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NA</a:t>
            </a:r>
            <a:endParaRPr lang="en-IN" sz="1000" dirty="0"/>
          </a:p>
        </p:txBody>
      </p:sp>
      <p:sp>
        <p:nvSpPr>
          <p:cNvPr id="136" name="Flowchart: Terminator 135"/>
          <p:cNvSpPr/>
          <p:nvPr/>
        </p:nvSpPr>
        <p:spPr>
          <a:xfrm>
            <a:off x="9547506" y="1554672"/>
            <a:ext cx="728647" cy="233038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NA</a:t>
            </a:r>
            <a:endParaRPr lang="en-IN" sz="1000" dirty="0"/>
          </a:p>
        </p:txBody>
      </p:sp>
      <p:sp>
        <p:nvSpPr>
          <p:cNvPr id="137" name="Flowchart: Terminator 136"/>
          <p:cNvSpPr/>
          <p:nvPr/>
        </p:nvSpPr>
        <p:spPr>
          <a:xfrm>
            <a:off x="7199631" y="5228831"/>
            <a:ext cx="728647" cy="233038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NA</a:t>
            </a:r>
            <a:endParaRPr lang="en-IN" sz="1000" dirty="0"/>
          </a:p>
        </p:txBody>
      </p:sp>
      <p:cxnSp>
        <p:nvCxnSpPr>
          <p:cNvPr id="140" name="Elbow Connector 139"/>
          <p:cNvCxnSpPr>
            <a:stCxn id="7" idx="2"/>
            <a:endCxn id="135" idx="1"/>
          </p:cNvCxnSpPr>
          <p:nvPr/>
        </p:nvCxnSpPr>
        <p:spPr>
          <a:xfrm rot="16200000" flipH="1">
            <a:off x="6336761" y="2070058"/>
            <a:ext cx="230915" cy="3732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9" idx="3"/>
            <a:endCxn id="136" idx="1"/>
          </p:cNvCxnSpPr>
          <p:nvPr/>
        </p:nvCxnSpPr>
        <p:spPr>
          <a:xfrm>
            <a:off x="8909621" y="1671191"/>
            <a:ext cx="637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" idx="3"/>
            <a:endCxn id="137" idx="0"/>
          </p:cNvCxnSpPr>
          <p:nvPr/>
        </p:nvCxnSpPr>
        <p:spPr>
          <a:xfrm>
            <a:off x="7135383" y="4963852"/>
            <a:ext cx="428572" cy="2649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" idx="1"/>
            <a:endCxn id="100" idx="2"/>
          </p:cNvCxnSpPr>
          <p:nvPr/>
        </p:nvCxnSpPr>
        <p:spPr>
          <a:xfrm rot="10800000" flipH="1" flipV="1">
            <a:off x="2878502" y="4965066"/>
            <a:ext cx="2310285" cy="1424032"/>
          </a:xfrm>
          <a:prstGeom prst="bentConnector4">
            <a:avLst>
              <a:gd name="adj1" fmla="val -9895"/>
              <a:gd name="adj2" fmla="val 1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807015" y="2148028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No</a:t>
            </a:r>
            <a:endParaRPr lang="en-IN" sz="10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41281" y="1723924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No</a:t>
            </a:r>
            <a:endParaRPr lang="en-IN" sz="1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7163569" y="4673089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No</a:t>
            </a:r>
            <a:endParaRPr lang="en-IN" sz="1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4573" y="4675430"/>
            <a:ext cx="3894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No</a:t>
            </a:r>
            <a:endParaRPr lang="en-IN" sz="1000" b="1" dirty="0"/>
          </a:p>
        </p:txBody>
      </p:sp>
      <p:sp>
        <p:nvSpPr>
          <p:cNvPr id="152" name="Flowchart: Document 151"/>
          <p:cNvSpPr/>
          <p:nvPr/>
        </p:nvSpPr>
        <p:spPr>
          <a:xfrm>
            <a:off x="768715" y="5685312"/>
            <a:ext cx="1050178" cy="871671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Take Reference of External Ratings</a:t>
            </a:r>
            <a:endParaRPr lang="en-IN" sz="1000" dirty="0"/>
          </a:p>
        </p:txBody>
      </p:sp>
      <p:cxnSp>
        <p:nvCxnSpPr>
          <p:cNvPr id="163" name="Elbow Connector 162"/>
          <p:cNvCxnSpPr>
            <a:stCxn id="136" idx="3"/>
            <a:endCxn id="106" idx="6"/>
          </p:cNvCxnSpPr>
          <p:nvPr/>
        </p:nvCxnSpPr>
        <p:spPr>
          <a:xfrm flipH="1">
            <a:off x="9732644" y="1671191"/>
            <a:ext cx="543509" cy="4470080"/>
          </a:xfrm>
          <a:prstGeom prst="bentConnector3">
            <a:avLst>
              <a:gd name="adj1" fmla="val -4206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7" idx="3"/>
            <a:endCxn id="106" idx="1"/>
          </p:cNvCxnSpPr>
          <p:nvPr/>
        </p:nvCxnSpPr>
        <p:spPr>
          <a:xfrm>
            <a:off x="7928278" y="5345350"/>
            <a:ext cx="692653" cy="62068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35" idx="3"/>
          </p:cNvCxnSpPr>
          <p:nvPr/>
        </p:nvCxnSpPr>
        <p:spPr>
          <a:xfrm>
            <a:off x="7367474" y="2372125"/>
            <a:ext cx="662536" cy="2979446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8540" y="6608468"/>
            <a:ext cx="2138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solidFill>
                  <a:schemeClr val="tx2"/>
                </a:solidFill>
              </a:rPr>
              <a:t>Prepared by : </a:t>
            </a:r>
            <a:r>
              <a:rPr lang="en-IN" sz="700" dirty="0" err="1" smtClean="0">
                <a:solidFill>
                  <a:schemeClr val="tx2"/>
                </a:solidFill>
              </a:rPr>
              <a:t>Kinsuk</a:t>
            </a:r>
            <a:r>
              <a:rPr lang="en-IN" sz="700" dirty="0" smtClean="0">
                <a:solidFill>
                  <a:schemeClr val="tx2"/>
                </a:solidFill>
              </a:rPr>
              <a:t> </a:t>
            </a:r>
            <a:r>
              <a:rPr lang="en-IN" sz="700" dirty="0" err="1" smtClean="0">
                <a:solidFill>
                  <a:schemeClr val="tx2"/>
                </a:solidFill>
              </a:rPr>
              <a:t>Ghatak</a:t>
            </a:r>
            <a:r>
              <a:rPr lang="en-IN" sz="700" dirty="0" smtClean="0">
                <a:solidFill>
                  <a:schemeClr val="tx2"/>
                </a:solidFill>
              </a:rPr>
              <a:t> , April , 2021</a:t>
            </a:r>
            <a:endParaRPr lang="en-IN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8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899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Trebuchet MS</vt:lpstr>
      <vt:lpstr>Wingdings</vt:lpstr>
      <vt:lpstr>Wingdings 3</vt:lpstr>
      <vt:lpstr>Facet</vt:lpstr>
      <vt:lpstr>Building Financial Scorecards for credit risk assessment</vt:lpstr>
      <vt:lpstr>Objectives and outline:  </vt:lpstr>
      <vt:lpstr>General process of credit lending ,risk &amp; capital assessment :  </vt:lpstr>
      <vt:lpstr>Probabilistic approach for credit assessment </vt:lpstr>
      <vt:lpstr>Scorecard modelling approach : Variables</vt:lpstr>
      <vt:lpstr>Scorecard modelling approach : Major steps and methodologies </vt:lpstr>
      <vt:lpstr>PowerPoint Presentation</vt:lpstr>
      <vt:lpstr>Deterministic approach for credit assessment </vt:lpstr>
      <vt:lpstr>A deterministic approach using decision tree heuristic: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KINSUK</dc:creator>
  <cp:lastModifiedBy>KINSUK</cp:lastModifiedBy>
  <cp:revision>46</cp:revision>
  <dcterms:created xsi:type="dcterms:W3CDTF">2021-04-05T16:31:08Z</dcterms:created>
  <dcterms:modified xsi:type="dcterms:W3CDTF">2021-04-07T16:18:02Z</dcterms:modified>
</cp:coreProperties>
</file>