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4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D"/>
    <a:srgbClr val="F2A4B1"/>
    <a:srgbClr val="9EFF29"/>
    <a:srgbClr val="D8AD8C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3638F-6AD2-4714-8D0F-8F6753995A2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F6F3A-31F4-4EC3-9EC4-4CC38D1D2C14}">
      <dgm:prSet phldrT="[Text]" custT="1"/>
      <dgm:spPr/>
      <dgm:t>
        <a:bodyPr/>
        <a:lstStyle/>
        <a:p>
          <a:r>
            <a:rPr lang="en-US" sz="700" dirty="0" smtClean="0"/>
            <a:t>Collect questions with responses (95% availability)</a:t>
          </a:r>
          <a:endParaRPr lang="en-US" sz="700" dirty="0"/>
        </a:p>
      </dgm:t>
    </dgm:pt>
    <dgm:pt modelId="{8DF19B21-C706-4CFE-8534-3331B45E98F2}" type="parTrans" cxnId="{9914B356-497C-48D7-8CB0-76CBCA13A111}">
      <dgm:prSet/>
      <dgm:spPr/>
      <dgm:t>
        <a:bodyPr/>
        <a:lstStyle/>
        <a:p>
          <a:endParaRPr lang="en-US" sz="2000"/>
        </a:p>
      </dgm:t>
    </dgm:pt>
    <dgm:pt modelId="{1A3C4F87-3FD7-4C61-AD34-82B8E542120B}" type="sibTrans" cxnId="{9914B356-497C-48D7-8CB0-76CBCA13A111}">
      <dgm:prSet/>
      <dgm:spPr/>
      <dgm:t>
        <a:bodyPr/>
        <a:lstStyle/>
        <a:p>
          <a:endParaRPr lang="en-US" sz="2000"/>
        </a:p>
      </dgm:t>
    </dgm:pt>
    <dgm:pt modelId="{BADCE64A-DBFC-4814-9FFA-34B454983939}">
      <dgm:prSet phldrT="[Text]" custT="1"/>
      <dgm:spPr/>
      <dgm:t>
        <a:bodyPr/>
        <a:lstStyle/>
        <a:p>
          <a:r>
            <a:rPr lang="en-US" sz="700" dirty="0" smtClean="0"/>
            <a:t>Group similar questions across different regions</a:t>
          </a:r>
          <a:endParaRPr lang="en-US" sz="700" dirty="0"/>
        </a:p>
      </dgm:t>
    </dgm:pt>
    <dgm:pt modelId="{A2A1EAC7-B63C-4DB8-8155-200CBB41243D}" type="parTrans" cxnId="{9D6A0036-1435-467B-9932-F7F76763AD7F}">
      <dgm:prSet/>
      <dgm:spPr/>
      <dgm:t>
        <a:bodyPr/>
        <a:lstStyle/>
        <a:p>
          <a:endParaRPr lang="en-US" sz="2000"/>
        </a:p>
      </dgm:t>
    </dgm:pt>
    <dgm:pt modelId="{B890E769-1150-4A7E-B1C1-550CD6478933}" type="sibTrans" cxnId="{9D6A0036-1435-467B-9932-F7F76763AD7F}">
      <dgm:prSet/>
      <dgm:spPr/>
      <dgm:t>
        <a:bodyPr/>
        <a:lstStyle/>
        <a:p>
          <a:endParaRPr lang="en-US" sz="2000"/>
        </a:p>
      </dgm:t>
    </dgm:pt>
    <dgm:pt modelId="{09AC4D94-56CB-446A-A7AA-490703884E48}">
      <dgm:prSet phldrT="[Text]" custT="1"/>
      <dgm:spPr/>
      <dgm:t>
        <a:bodyPr/>
        <a:lstStyle/>
        <a:p>
          <a:r>
            <a:rPr lang="en-US" sz="700" dirty="0" smtClean="0"/>
            <a:t>Group qualitative responses based on monotonicity analysis</a:t>
          </a:r>
          <a:endParaRPr lang="en-US" sz="700" dirty="0"/>
        </a:p>
      </dgm:t>
    </dgm:pt>
    <dgm:pt modelId="{410DFC4A-4378-4F86-A094-45B822147C07}" type="parTrans" cxnId="{2E216E4F-3296-49B2-970E-6DEC274DC8D0}">
      <dgm:prSet/>
      <dgm:spPr/>
      <dgm:t>
        <a:bodyPr/>
        <a:lstStyle/>
        <a:p>
          <a:endParaRPr lang="en-US" sz="2000"/>
        </a:p>
      </dgm:t>
    </dgm:pt>
    <dgm:pt modelId="{B86EFD60-B4BA-4D4E-B628-2E0DF7F49176}" type="sibTrans" cxnId="{2E216E4F-3296-49B2-970E-6DEC274DC8D0}">
      <dgm:prSet/>
      <dgm:spPr/>
      <dgm:t>
        <a:bodyPr/>
        <a:lstStyle/>
        <a:p>
          <a:endParaRPr lang="en-US" sz="2000"/>
        </a:p>
      </dgm:t>
    </dgm:pt>
    <dgm:pt modelId="{7F051BE3-463A-45D9-B34F-2A15D2F0410B}">
      <dgm:prSet custT="1"/>
      <dgm:spPr/>
      <dgm:t>
        <a:bodyPr/>
        <a:lstStyle/>
        <a:p>
          <a:r>
            <a:rPr lang="en-US" sz="700" dirty="0" smtClean="0"/>
            <a:t>Correlation analysis with the dependent variable</a:t>
          </a:r>
          <a:endParaRPr lang="en-US" sz="700" dirty="0"/>
        </a:p>
      </dgm:t>
    </dgm:pt>
    <dgm:pt modelId="{CE057C7B-D354-4B9E-A934-30F1775D9CB0}" type="parTrans" cxnId="{3F6366D5-33D0-4534-B0DC-D1702A3F22D4}">
      <dgm:prSet/>
      <dgm:spPr/>
      <dgm:t>
        <a:bodyPr/>
        <a:lstStyle/>
        <a:p>
          <a:endParaRPr lang="en-US" sz="2000"/>
        </a:p>
      </dgm:t>
    </dgm:pt>
    <dgm:pt modelId="{7E594C57-549E-49CE-9C39-81759D8C1AA1}" type="sibTrans" cxnId="{3F6366D5-33D0-4534-B0DC-D1702A3F22D4}">
      <dgm:prSet/>
      <dgm:spPr/>
      <dgm:t>
        <a:bodyPr/>
        <a:lstStyle/>
        <a:p>
          <a:endParaRPr lang="en-US" sz="2000"/>
        </a:p>
      </dgm:t>
    </dgm:pt>
    <dgm:pt modelId="{F65FCB32-49D0-491B-B0F9-CA89AF0CAF76}">
      <dgm:prSet custT="1"/>
      <dgm:spPr/>
      <dgm:t>
        <a:bodyPr/>
        <a:lstStyle/>
        <a:p>
          <a:r>
            <a:rPr lang="en-US" sz="700" dirty="0" err="1" smtClean="0"/>
            <a:t>WoE</a:t>
          </a:r>
          <a:r>
            <a:rPr lang="en-US" sz="700" dirty="0" smtClean="0"/>
            <a:t> Transformation and IV calculation </a:t>
          </a:r>
          <a:endParaRPr lang="en-US" sz="700" dirty="0"/>
        </a:p>
      </dgm:t>
    </dgm:pt>
    <dgm:pt modelId="{207A1966-16FB-4CA2-AD72-B067FC8387D6}" type="parTrans" cxnId="{830768CC-A741-4AC1-B939-7E5F207180AC}">
      <dgm:prSet/>
      <dgm:spPr/>
      <dgm:t>
        <a:bodyPr/>
        <a:lstStyle/>
        <a:p>
          <a:endParaRPr lang="en-US" sz="2000"/>
        </a:p>
      </dgm:t>
    </dgm:pt>
    <dgm:pt modelId="{3F14D4F0-2EC8-4F0B-AAA7-1E93118C6B12}" type="sibTrans" cxnId="{830768CC-A741-4AC1-B939-7E5F207180AC}">
      <dgm:prSet/>
      <dgm:spPr/>
      <dgm:t>
        <a:bodyPr/>
        <a:lstStyle/>
        <a:p>
          <a:endParaRPr lang="en-US" sz="2000"/>
        </a:p>
      </dgm:t>
    </dgm:pt>
    <dgm:pt modelId="{DF511D40-D2D7-4349-BF1C-AEF65E13B1BA}">
      <dgm:prSet custT="1"/>
      <dgm:spPr/>
      <dgm:t>
        <a:bodyPr/>
        <a:lstStyle/>
        <a:p>
          <a:r>
            <a:rPr lang="en-US" sz="700" dirty="0" smtClean="0"/>
            <a:t>Missing value imputation (Group by region, industry &amp; impute using Mode)</a:t>
          </a:r>
          <a:endParaRPr lang="en-US" sz="700" dirty="0"/>
        </a:p>
      </dgm:t>
    </dgm:pt>
    <dgm:pt modelId="{CBC2EE1D-01E3-49D0-9707-0291C720F167}" type="parTrans" cxnId="{4F7C78EA-DD32-4EFF-A0D8-E9BD733D5798}">
      <dgm:prSet/>
      <dgm:spPr/>
      <dgm:t>
        <a:bodyPr/>
        <a:lstStyle/>
        <a:p>
          <a:endParaRPr lang="en-US" sz="2000"/>
        </a:p>
      </dgm:t>
    </dgm:pt>
    <dgm:pt modelId="{CF792929-BC90-415F-B02D-D4CDE46D4ED0}" type="sibTrans" cxnId="{4F7C78EA-DD32-4EFF-A0D8-E9BD733D5798}">
      <dgm:prSet/>
      <dgm:spPr/>
      <dgm:t>
        <a:bodyPr/>
        <a:lstStyle/>
        <a:p>
          <a:endParaRPr lang="en-US" sz="2000"/>
        </a:p>
      </dgm:t>
    </dgm:pt>
    <dgm:pt modelId="{2BD4C416-E995-4FA6-9F03-847CACC7BB5B}">
      <dgm:prSet custT="1"/>
      <dgm:spPr/>
      <dgm:t>
        <a:bodyPr/>
        <a:lstStyle/>
        <a:p>
          <a:r>
            <a:rPr lang="en-US" sz="700" dirty="0" smtClean="0"/>
            <a:t>Multi-</a:t>
          </a:r>
          <a:r>
            <a:rPr lang="en-US" sz="700" dirty="0" err="1" smtClean="0"/>
            <a:t>colinearity</a:t>
          </a:r>
          <a:r>
            <a:rPr lang="en-US" sz="700" dirty="0" smtClean="0"/>
            <a:t> checking with VIF </a:t>
          </a:r>
          <a:endParaRPr lang="en-US" sz="700" dirty="0"/>
        </a:p>
      </dgm:t>
    </dgm:pt>
    <dgm:pt modelId="{EC5E626E-69D9-4E6E-AA6C-408A6BA784D5}" type="parTrans" cxnId="{27C01C46-FA80-41C0-9F11-FAA83A6FCEFB}">
      <dgm:prSet/>
      <dgm:spPr/>
      <dgm:t>
        <a:bodyPr/>
        <a:lstStyle/>
        <a:p>
          <a:endParaRPr lang="en-US" sz="2000"/>
        </a:p>
      </dgm:t>
    </dgm:pt>
    <dgm:pt modelId="{7E51E2DB-A046-4677-955D-4206AC89C23C}" type="sibTrans" cxnId="{27C01C46-FA80-41C0-9F11-FAA83A6FCEFB}">
      <dgm:prSet/>
      <dgm:spPr/>
      <dgm:t>
        <a:bodyPr/>
        <a:lstStyle/>
        <a:p>
          <a:endParaRPr lang="en-US" sz="2000"/>
        </a:p>
      </dgm:t>
    </dgm:pt>
    <dgm:pt modelId="{F944776E-B38F-4AA1-9981-D4DA85EEE8E1}">
      <dgm:prSet custT="1"/>
      <dgm:spPr/>
      <dgm:t>
        <a:bodyPr/>
        <a:lstStyle/>
        <a:p>
          <a:r>
            <a:rPr lang="en-US" sz="700" dirty="0" smtClean="0"/>
            <a:t>Stepwise regression for feature selection </a:t>
          </a:r>
          <a:endParaRPr lang="en-US" sz="700" dirty="0"/>
        </a:p>
      </dgm:t>
    </dgm:pt>
    <dgm:pt modelId="{B1F13FFE-9B07-4533-B98E-74D5C664B172}" type="parTrans" cxnId="{B570C5B4-7DC0-4A5B-92FE-D125FC5758DF}">
      <dgm:prSet/>
      <dgm:spPr/>
      <dgm:t>
        <a:bodyPr/>
        <a:lstStyle/>
        <a:p>
          <a:endParaRPr lang="en-US" sz="2000"/>
        </a:p>
      </dgm:t>
    </dgm:pt>
    <dgm:pt modelId="{C02FB18E-716A-4DAD-8481-19F144BA5491}" type="sibTrans" cxnId="{B570C5B4-7DC0-4A5B-92FE-D125FC5758DF}">
      <dgm:prSet/>
      <dgm:spPr/>
      <dgm:t>
        <a:bodyPr/>
        <a:lstStyle/>
        <a:p>
          <a:endParaRPr lang="en-US" sz="2000"/>
        </a:p>
      </dgm:t>
    </dgm:pt>
    <dgm:pt modelId="{83226650-33AE-4F4B-9577-2BF4C933E8C7}">
      <dgm:prSet custT="1"/>
      <dgm:spPr/>
      <dgm:t>
        <a:bodyPr/>
        <a:lstStyle/>
        <a:p>
          <a:r>
            <a:rPr lang="en-US" sz="700" dirty="0" smtClean="0"/>
            <a:t>Sign intuition analysis &amp; Expert judgement</a:t>
          </a:r>
          <a:endParaRPr lang="en-US" sz="700" dirty="0"/>
        </a:p>
      </dgm:t>
    </dgm:pt>
    <dgm:pt modelId="{DAD02BEF-FF82-4BC4-967D-A652E34DECB2}" type="parTrans" cxnId="{C014C84B-E87F-4ED8-B421-51C83EA1B66C}">
      <dgm:prSet/>
      <dgm:spPr/>
      <dgm:t>
        <a:bodyPr/>
        <a:lstStyle/>
        <a:p>
          <a:endParaRPr lang="en-US" sz="2000"/>
        </a:p>
      </dgm:t>
    </dgm:pt>
    <dgm:pt modelId="{5B3BC2D0-6B99-497B-9868-5635AFE929D8}" type="sibTrans" cxnId="{C014C84B-E87F-4ED8-B421-51C83EA1B66C}">
      <dgm:prSet/>
      <dgm:spPr/>
      <dgm:t>
        <a:bodyPr/>
        <a:lstStyle/>
        <a:p>
          <a:endParaRPr lang="en-US" sz="2000"/>
        </a:p>
      </dgm:t>
    </dgm:pt>
    <dgm:pt modelId="{6E1EEA8A-0C48-4321-B342-829D0E12135A}" type="pres">
      <dgm:prSet presAssocID="{2083638F-6AD2-4714-8D0F-8F6753995A2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649EF7A-BC17-40CC-A769-A54C18B49F50}" type="pres">
      <dgm:prSet presAssocID="{83226650-33AE-4F4B-9577-2BF4C933E8C7}" presName="Accent9" presStyleCnt="0"/>
      <dgm:spPr/>
    </dgm:pt>
    <dgm:pt modelId="{6A6D9B88-BB5E-4AFF-9FA1-ABD80332EB7A}" type="pres">
      <dgm:prSet presAssocID="{83226650-33AE-4F4B-9577-2BF4C933E8C7}" presName="Accent" presStyleLbl="node1" presStyleIdx="0" presStyleCnt="9"/>
      <dgm:spPr/>
    </dgm:pt>
    <dgm:pt modelId="{914B1A54-E15F-4250-8BA2-A145655F34A1}" type="pres">
      <dgm:prSet presAssocID="{83226650-33AE-4F4B-9577-2BF4C933E8C7}" presName="ParentBackground9" presStyleCnt="0"/>
      <dgm:spPr/>
    </dgm:pt>
    <dgm:pt modelId="{77BFA34D-024B-4332-BACD-33A548FE3B42}" type="pres">
      <dgm:prSet presAssocID="{83226650-33AE-4F4B-9577-2BF4C933E8C7}" presName="ParentBackground" presStyleLbl="fgAcc1" presStyleIdx="0" presStyleCnt="9"/>
      <dgm:spPr/>
      <dgm:t>
        <a:bodyPr/>
        <a:lstStyle/>
        <a:p>
          <a:endParaRPr lang="en-US"/>
        </a:p>
      </dgm:t>
    </dgm:pt>
    <dgm:pt modelId="{181F47D0-090A-4E2A-A4C9-F8138D69F878}" type="pres">
      <dgm:prSet presAssocID="{83226650-33AE-4F4B-9577-2BF4C933E8C7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3AF0E-8F3A-4783-8448-D502036394B4}" type="pres">
      <dgm:prSet presAssocID="{F944776E-B38F-4AA1-9981-D4DA85EEE8E1}" presName="Accent8" presStyleCnt="0"/>
      <dgm:spPr/>
    </dgm:pt>
    <dgm:pt modelId="{806F8394-4039-4A55-940A-EC3077246B02}" type="pres">
      <dgm:prSet presAssocID="{F944776E-B38F-4AA1-9981-D4DA85EEE8E1}" presName="Accent" presStyleLbl="node1" presStyleIdx="1" presStyleCnt="9"/>
      <dgm:spPr/>
    </dgm:pt>
    <dgm:pt modelId="{A98E048B-1E2E-4C79-8A4C-8A5C9023DA05}" type="pres">
      <dgm:prSet presAssocID="{F944776E-B38F-4AA1-9981-D4DA85EEE8E1}" presName="ParentBackground8" presStyleCnt="0"/>
      <dgm:spPr/>
    </dgm:pt>
    <dgm:pt modelId="{112D49C6-8B16-4BC9-8150-46A4CC679813}" type="pres">
      <dgm:prSet presAssocID="{F944776E-B38F-4AA1-9981-D4DA85EEE8E1}" presName="ParentBackground" presStyleLbl="fgAcc1" presStyleIdx="1" presStyleCnt="9"/>
      <dgm:spPr/>
      <dgm:t>
        <a:bodyPr/>
        <a:lstStyle/>
        <a:p>
          <a:endParaRPr lang="en-US"/>
        </a:p>
      </dgm:t>
    </dgm:pt>
    <dgm:pt modelId="{D0D74799-7F4B-4B77-9EE5-4B03F7F03F36}" type="pres">
      <dgm:prSet presAssocID="{F944776E-B38F-4AA1-9981-D4DA85EEE8E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B3F8C-0D30-4FC2-9253-84E03DE6CDD1}" type="pres">
      <dgm:prSet presAssocID="{2BD4C416-E995-4FA6-9F03-847CACC7BB5B}" presName="Accent7" presStyleCnt="0"/>
      <dgm:spPr/>
    </dgm:pt>
    <dgm:pt modelId="{4EF54551-8B74-485C-AA2E-DDBCD189433E}" type="pres">
      <dgm:prSet presAssocID="{2BD4C416-E995-4FA6-9F03-847CACC7BB5B}" presName="Accent" presStyleLbl="node1" presStyleIdx="2" presStyleCnt="9"/>
      <dgm:spPr/>
    </dgm:pt>
    <dgm:pt modelId="{816B0B4A-231F-444A-893D-7CD1163C5326}" type="pres">
      <dgm:prSet presAssocID="{2BD4C416-E995-4FA6-9F03-847CACC7BB5B}" presName="ParentBackground7" presStyleCnt="0"/>
      <dgm:spPr/>
    </dgm:pt>
    <dgm:pt modelId="{1CAEEBD8-BB35-4DF2-8FDE-E65B39FAF5C1}" type="pres">
      <dgm:prSet presAssocID="{2BD4C416-E995-4FA6-9F03-847CACC7BB5B}" presName="ParentBackground" presStyleLbl="fgAcc1" presStyleIdx="2" presStyleCnt="9"/>
      <dgm:spPr/>
      <dgm:t>
        <a:bodyPr/>
        <a:lstStyle/>
        <a:p>
          <a:endParaRPr lang="en-US"/>
        </a:p>
      </dgm:t>
    </dgm:pt>
    <dgm:pt modelId="{69D1724D-7B8D-41AB-8C09-26FF03883C6B}" type="pres">
      <dgm:prSet presAssocID="{2BD4C416-E995-4FA6-9F03-847CACC7BB5B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174E9-2DE1-4902-9CB5-064F8CE92EF0}" type="pres">
      <dgm:prSet presAssocID="{F65FCB32-49D0-491B-B0F9-CA89AF0CAF76}" presName="Accent6" presStyleCnt="0"/>
      <dgm:spPr/>
    </dgm:pt>
    <dgm:pt modelId="{5F346B7B-4F74-47D2-9BC7-8645C81583ED}" type="pres">
      <dgm:prSet presAssocID="{F65FCB32-49D0-491B-B0F9-CA89AF0CAF76}" presName="Accent" presStyleLbl="node1" presStyleIdx="3" presStyleCnt="9"/>
      <dgm:spPr/>
    </dgm:pt>
    <dgm:pt modelId="{EAC4186B-11EE-4542-AC0A-D635AB70BD06}" type="pres">
      <dgm:prSet presAssocID="{F65FCB32-49D0-491B-B0F9-CA89AF0CAF76}" presName="ParentBackground6" presStyleCnt="0"/>
      <dgm:spPr/>
    </dgm:pt>
    <dgm:pt modelId="{AD767A9F-3007-40A8-A433-4A14426C1F93}" type="pres">
      <dgm:prSet presAssocID="{F65FCB32-49D0-491B-B0F9-CA89AF0CAF76}" presName="ParentBackground" presStyleLbl="fgAcc1" presStyleIdx="3" presStyleCnt="9"/>
      <dgm:spPr/>
      <dgm:t>
        <a:bodyPr/>
        <a:lstStyle/>
        <a:p>
          <a:endParaRPr lang="en-US"/>
        </a:p>
      </dgm:t>
    </dgm:pt>
    <dgm:pt modelId="{1860E77A-1658-467A-8EC5-378F1D15F218}" type="pres">
      <dgm:prSet presAssocID="{F65FCB32-49D0-491B-B0F9-CA89AF0CAF76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771EE-260A-408A-8FE6-1A6B4BB8C924}" type="pres">
      <dgm:prSet presAssocID="{7F051BE3-463A-45D9-B34F-2A15D2F0410B}" presName="Accent5" presStyleCnt="0"/>
      <dgm:spPr/>
    </dgm:pt>
    <dgm:pt modelId="{3A50D7FE-2CC1-4B1C-9CF8-6D3BD9066973}" type="pres">
      <dgm:prSet presAssocID="{7F051BE3-463A-45D9-B34F-2A15D2F0410B}" presName="Accent" presStyleLbl="node1" presStyleIdx="4" presStyleCnt="9"/>
      <dgm:spPr/>
    </dgm:pt>
    <dgm:pt modelId="{618C702F-4C02-46F2-B3E1-D49AD65569D2}" type="pres">
      <dgm:prSet presAssocID="{7F051BE3-463A-45D9-B34F-2A15D2F0410B}" presName="ParentBackground5" presStyleCnt="0"/>
      <dgm:spPr/>
    </dgm:pt>
    <dgm:pt modelId="{FE70BCBB-FA5A-4C7D-AB16-653A9D7AD217}" type="pres">
      <dgm:prSet presAssocID="{7F051BE3-463A-45D9-B34F-2A15D2F0410B}" presName="ParentBackground" presStyleLbl="fgAcc1" presStyleIdx="4" presStyleCnt="9"/>
      <dgm:spPr/>
      <dgm:t>
        <a:bodyPr/>
        <a:lstStyle/>
        <a:p>
          <a:endParaRPr lang="en-US"/>
        </a:p>
      </dgm:t>
    </dgm:pt>
    <dgm:pt modelId="{FE4A7D8C-DA32-4971-A892-D723A1CDE6A6}" type="pres">
      <dgm:prSet presAssocID="{7F051BE3-463A-45D9-B34F-2A15D2F0410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7B5B7-65BF-464A-8733-7ECEEFD7F53D}" type="pres">
      <dgm:prSet presAssocID="{DF511D40-D2D7-4349-BF1C-AEF65E13B1BA}" presName="Accent4" presStyleCnt="0"/>
      <dgm:spPr/>
    </dgm:pt>
    <dgm:pt modelId="{8C42FEFC-6ADC-4D35-BC6B-A590F35A0B85}" type="pres">
      <dgm:prSet presAssocID="{DF511D40-D2D7-4349-BF1C-AEF65E13B1BA}" presName="Accent" presStyleLbl="node1" presStyleIdx="5" presStyleCnt="9"/>
      <dgm:spPr/>
    </dgm:pt>
    <dgm:pt modelId="{D2AE81A6-ACA8-42B1-9C68-0F4B68436228}" type="pres">
      <dgm:prSet presAssocID="{DF511D40-D2D7-4349-BF1C-AEF65E13B1BA}" presName="ParentBackground4" presStyleCnt="0"/>
      <dgm:spPr/>
    </dgm:pt>
    <dgm:pt modelId="{243A0494-5DEA-485C-9412-A3CD0F4972EF}" type="pres">
      <dgm:prSet presAssocID="{DF511D40-D2D7-4349-BF1C-AEF65E13B1BA}" presName="ParentBackground" presStyleLbl="fgAcc1" presStyleIdx="5" presStyleCnt="9"/>
      <dgm:spPr/>
      <dgm:t>
        <a:bodyPr/>
        <a:lstStyle/>
        <a:p>
          <a:endParaRPr lang="en-US"/>
        </a:p>
      </dgm:t>
    </dgm:pt>
    <dgm:pt modelId="{0D6DF435-596E-4F52-9DD7-5CB842ACF59F}" type="pres">
      <dgm:prSet presAssocID="{DF511D40-D2D7-4349-BF1C-AEF65E13B1B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69B35-F267-4AB9-9C5A-8664C93A8154}" type="pres">
      <dgm:prSet presAssocID="{09AC4D94-56CB-446A-A7AA-490703884E48}" presName="Accent3" presStyleCnt="0"/>
      <dgm:spPr/>
    </dgm:pt>
    <dgm:pt modelId="{AAC8B1C3-E9A1-4FC4-A337-D84C8E39BCA6}" type="pres">
      <dgm:prSet presAssocID="{09AC4D94-56CB-446A-A7AA-490703884E48}" presName="Accent" presStyleLbl="node1" presStyleIdx="6" presStyleCnt="9"/>
      <dgm:spPr/>
    </dgm:pt>
    <dgm:pt modelId="{02601D60-1A84-4EB7-933E-64C7CB6B9421}" type="pres">
      <dgm:prSet presAssocID="{09AC4D94-56CB-446A-A7AA-490703884E48}" presName="ParentBackground3" presStyleCnt="0"/>
      <dgm:spPr/>
    </dgm:pt>
    <dgm:pt modelId="{DCBB6699-C41A-4D5A-A635-C824F6911556}" type="pres">
      <dgm:prSet presAssocID="{09AC4D94-56CB-446A-A7AA-490703884E48}" presName="ParentBackground" presStyleLbl="fgAcc1" presStyleIdx="6" presStyleCnt="9"/>
      <dgm:spPr/>
      <dgm:t>
        <a:bodyPr/>
        <a:lstStyle/>
        <a:p>
          <a:endParaRPr lang="en-US"/>
        </a:p>
      </dgm:t>
    </dgm:pt>
    <dgm:pt modelId="{80CBC67A-4DB1-48D9-B71E-FC4F9640D1B5}" type="pres">
      <dgm:prSet presAssocID="{09AC4D94-56CB-446A-A7AA-490703884E4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593AA-FD23-48AC-A5D4-50453AEC1732}" type="pres">
      <dgm:prSet presAssocID="{BADCE64A-DBFC-4814-9FFA-34B454983939}" presName="Accent2" presStyleCnt="0"/>
      <dgm:spPr/>
    </dgm:pt>
    <dgm:pt modelId="{075050A5-151B-4128-AAA5-B50CC6F43E10}" type="pres">
      <dgm:prSet presAssocID="{BADCE64A-DBFC-4814-9FFA-34B454983939}" presName="Accent" presStyleLbl="node1" presStyleIdx="7" presStyleCnt="9"/>
      <dgm:spPr/>
    </dgm:pt>
    <dgm:pt modelId="{91EB8659-CFBE-40ED-A2A4-42BFA10D4900}" type="pres">
      <dgm:prSet presAssocID="{BADCE64A-DBFC-4814-9FFA-34B454983939}" presName="ParentBackground2" presStyleCnt="0"/>
      <dgm:spPr/>
    </dgm:pt>
    <dgm:pt modelId="{2F64AD2F-B00A-4351-81F9-7988CF6E3259}" type="pres">
      <dgm:prSet presAssocID="{BADCE64A-DBFC-4814-9FFA-34B454983939}" presName="ParentBackground" presStyleLbl="fgAcc1" presStyleIdx="7" presStyleCnt="9"/>
      <dgm:spPr/>
      <dgm:t>
        <a:bodyPr/>
        <a:lstStyle/>
        <a:p>
          <a:endParaRPr lang="en-US"/>
        </a:p>
      </dgm:t>
    </dgm:pt>
    <dgm:pt modelId="{C1FCAF70-080B-4627-9583-2EEB481DFAD2}" type="pres">
      <dgm:prSet presAssocID="{BADCE64A-DBFC-4814-9FFA-34B45498393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E1AF-FD94-46C2-8CC2-9F50DE34A694}" type="pres">
      <dgm:prSet presAssocID="{C20F6F3A-31F4-4EC3-9EC4-4CC38D1D2C14}" presName="Accent1" presStyleCnt="0"/>
      <dgm:spPr/>
    </dgm:pt>
    <dgm:pt modelId="{BDC47E4A-AC3C-4442-91D9-71DA5400EA31}" type="pres">
      <dgm:prSet presAssocID="{C20F6F3A-31F4-4EC3-9EC4-4CC38D1D2C14}" presName="Accent" presStyleLbl="node1" presStyleIdx="8" presStyleCnt="9"/>
      <dgm:spPr/>
    </dgm:pt>
    <dgm:pt modelId="{A6DF0127-49F2-4506-9EE0-1DE12E4E5C9D}" type="pres">
      <dgm:prSet presAssocID="{C20F6F3A-31F4-4EC3-9EC4-4CC38D1D2C14}" presName="ParentBackground1" presStyleCnt="0"/>
      <dgm:spPr/>
    </dgm:pt>
    <dgm:pt modelId="{98D6E1E2-05E7-4FBF-B230-193520053E41}" type="pres">
      <dgm:prSet presAssocID="{C20F6F3A-31F4-4EC3-9EC4-4CC38D1D2C14}" presName="ParentBackground" presStyleLbl="fgAcc1" presStyleIdx="8" presStyleCnt="9"/>
      <dgm:spPr/>
      <dgm:t>
        <a:bodyPr/>
        <a:lstStyle/>
        <a:p>
          <a:endParaRPr lang="en-US"/>
        </a:p>
      </dgm:t>
    </dgm:pt>
    <dgm:pt modelId="{F0016A8E-C4C6-4309-BC50-60C949488796}" type="pres">
      <dgm:prSet presAssocID="{C20F6F3A-31F4-4EC3-9EC4-4CC38D1D2C1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768CC-A741-4AC1-B939-7E5F207180AC}" srcId="{2083638F-6AD2-4714-8D0F-8F6753995A2B}" destId="{F65FCB32-49D0-491B-B0F9-CA89AF0CAF76}" srcOrd="5" destOrd="0" parTransId="{207A1966-16FB-4CA2-AD72-B067FC8387D6}" sibTransId="{3F14D4F0-2EC8-4F0B-AAA7-1E93118C6B12}"/>
    <dgm:cxn modelId="{3FCEC89F-12D9-4A0B-B0E7-99240E597CB9}" type="presOf" srcId="{2083638F-6AD2-4714-8D0F-8F6753995A2B}" destId="{6E1EEA8A-0C48-4321-B342-829D0E12135A}" srcOrd="0" destOrd="0" presId="urn:microsoft.com/office/officeart/2011/layout/CircleProcess"/>
    <dgm:cxn modelId="{4F7C78EA-DD32-4EFF-A0D8-E9BD733D5798}" srcId="{2083638F-6AD2-4714-8D0F-8F6753995A2B}" destId="{DF511D40-D2D7-4349-BF1C-AEF65E13B1BA}" srcOrd="3" destOrd="0" parTransId="{CBC2EE1D-01E3-49D0-9707-0291C720F167}" sibTransId="{CF792929-BC90-415F-B02D-D4CDE46D4ED0}"/>
    <dgm:cxn modelId="{3F6366D5-33D0-4534-B0DC-D1702A3F22D4}" srcId="{2083638F-6AD2-4714-8D0F-8F6753995A2B}" destId="{7F051BE3-463A-45D9-B34F-2A15D2F0410B}" srcOrd="4" destOrd="0" parTransId="{CE057C7B-D354-4B9E-A934-30F1775D9CB0}" sibTransId="{7E594C57-549E-49CE-9C39-81759D8C1AA1}"/>
    <dgm:cxn modelId="{06B0F994-3AFA-4400-815B-4648FA28DB32}" type="presOf" srcId="{83226650-33AE-4F4B-9577-2BF4C933E8C7}" destId="{181F47D0-090A-4E2A-A4C9-F8138D69F878}" srcOrd="1" destOrd="0" presId="urn:microsoft.com/office/officeart/2011/layout/CircleProcess"/>
    <dgm:cxn modelId="{06E7A260-044B-42EA-8238-E96864D89085}" type="presOf" srcId="{7F051BE3-463A-45D9-B34F-2A15D2F0410B}" destId="{FE70BCBB-FA5A-4C7D-AB16-653A9D7AD217}" srcOrd="0" destOrd="0" presId="urn:microsoft.com/office/officeart/2011/layout/CircleProcess"/>
    <dgm:cxn modelId="{141AE60B-80E6-42D2-9398-8292C18E4B61}" type="presOf" srcId="{2BD4C416-E995-4FA6-9F03-847CACC7BB5B}" destId="{1CAEEBD8-BB35-4DF2-8FDE-E65B39FAF5C1}" srcOrd="0" destOrd="0" presId="urn:microsoft.com/office/officeart/2011/layout/CircleProcess"/>
    <dgm:cxn modelId="{3A830341-B647-4D01-AC08-1C0E4D94DCC1}" type="presOf" srcId="{C20F6F3A-31F4-4EC3-9EC4-4CC38D1D2C14}" destId="{F0016A8E-C4C6-4309-BC50-60C949488796}" srcOrd="1" destOrd="0" presId="urn:microsoft.com/office/officeart/2011/layout/CircleProcess"/>
    <dgm:cxn modelId="{97B09D05-FAA8-447E-82C6-AAD495132009}" type="presOf" srcId="{C20F6F3A-31F4-4EC3-9EC4-4CC38D1D2C14}" destId="{98D6E1E2-05E7-4FBF-B230-193520053E41}" srcOrd="0" destOrd="0" presId="urn:microsoft.com/office/officeart/2011/layout/CircleProcess"/>
    <dgm:cxn modelId="{FC4CC3EE-0A46-49A2-AEB0-161FF8076AC9}" type="presOf" srcId="{F944776E-B38F-4AA1-9981-D4DA85EEE8E1}" destId="{112D49C6-8B16-4BC9-8150-46A4CC679813}" srcOrd="0" destOrd="0" presId="urn:microsoft.com/office/officeart/2011/layout/CircleProcess"/>
    <dgm:cxn modelId="{DB9409C9-6095-4CDA-8CC3-5E74724AFCFE}" type="presOf" srcId="{DF511D40-D2D7-4349-BF1C-AEF65E13B1BA}" destId="{243A0494-5DEA-485C-9412-A3CD0F4972EF}" srcOrd="0" destOrd="0" presId="urn:microsoft.com/office/officeart/2011/layout/CircleProcess"/>
    <dgm:cxn modelId="{27D578BD-61C4-42ED-80BD-EBBD2F82458F}" type="presOf" srcId="{F65FCB32-49D0-491B-B0F9-CA89AF0CAF76}" destId="{1860E77A-1658-467A-8EC5-378F1D15F218}" srcOrd="1" destOrd="0" presId="urn:microsoft.com/office/officeart/2011/layout/CircleProcess"/>
    <dgm:cxn modelId="{6FAA2DAB-A5E9-47DB-BB7C-9963E8F05795}" type="presOf" srcId="{2BD4C416-E995-4FA6-9F03-847CACC7BB5B}" destId="{69D1724D-7B8D-41AB-8C09-26FF03883C6B}" srcOrd="1" destOrd="0" presId="urn:microsoft.com/office/officeart/2011/layout/CircleProcess"/>
    <dgm:cxn modelId="{F6B26A8A-6FE5-4565-92E1-69B695F2C129}" type="presOf" srcId="{DF511D40-D2D7-4349-BF1C-AEF65E13B1BA}" destId="{0D6DF435-596E-4F52-9DD7-5CB842ACF59F}" srcOrd="1" destOrd="0" presId="urn:microsoft.com/office/officeart/2011/layout/CircleProcess"/>
    <dgm:cxn modelId="{9D6A0036-1435-467B-9932-F7F76763AD7F}" srcId="{2083638F-6AD2-4714-8D0F-8F6753995A2B}" destId="{BADCE64A-DBFC-4814-9FFA-34B454983939}" srcOrd="1" destOrd="0" parTransId="{A2A1EAC7-B63C-4DB8-8155-200CBB41243D}" sibTransId="{B890E769-1150-4A7E-B1C1-550CD6478933}"/>
    <dgm:cxn modelId="{047F8CF2-7830-40F2-AF92-FD237182BBA1}" type="presOf" srcId="{09AC4D94-56CB-446A-A7AA-490703884E48}" destId="{DCBB6699-C41A-4D5A-A635-C824F6911556}" srcOrd="0" destOrd="0" presId="urn:microsoft.com/office/officeart/2011/layout/CircleProcess"/>
    <dgm:cxn modelId="{D2FCF7C8-BB3A-43E4-911D-1BB9C64D3A9B}" type="presOf" srcId="{BADCE64A-DBFC-4814-9FFA-34B454983939}" destId="{2F64AD2F-B00A-4351-81F9-7988CF6E3259}" srcOrd="0" destOrd="0" presId="urn:microsoft.com/office/officeart/2011/layout/CircleProcess"/>
    <dgm:cxn modelId="{9914B356-497C-48D7-8CB0-76CBCA13A111}" srcId="{2083638F-6AD2-4714-8D0F-8F6753995A2B}" destId="{C20F6F3A-31F4-4EC3-9EC4-4CC38D1D2C14}" srcOrd="0" destOrd="0" parTransId="{8DF19B21-C706-4CFE-8534-3331B45E98F2}" sibTransId="{1A3C4F87-3FD7-4C61-AD34-82B8E542120B}"/>
    <dgm:cxn modelId="{68564F7A-E128-4B8D-9585-7D61B1445625}" type="presOf" srcId="{7F051BE3-463A-45D9-B34F-2A15D2F0410B}" destId="{FE4A7D8C-DA32-4971-A892-D723A1CDE6A6}" srcOrd="1" destOrd="0" presId="urn:microsoft.com/office/officeart/2011/layout/CircleProcess"/>
    <dgm:cxn modelId="{1863F9DF-5749-4C4E-9DEB-4EF7C96BE255}" type="presOf" srcId="{09AC4D94-56CB-446A-A7AA-490703884E48}" destId="{80CBC67A-4DB1-48D9-B71E-FC4F9640D1B5}" srcOrd="1" destOrd="0" presId="urn:microsoft.com/office/officeart/2011/layout/CircleProcess"/>
    <dgm:cxn modelId="{B570C5B4-7DC0-4A5B-92FE-D125FC5758DF}" srcId="{2083638F-6AD2-4714-8D0F-8F6753995A2B}" destId="{F944776E-B38F-4AA1-9981-D4DA85EEE8E1}" srcOrd="7" destOrd="0" parTransId="{B1F13FFE-9B07-4533-B98E-74D5C664B172}" sibTransId="{C02FB18E-716A-4DAD-8481-19F144BA5491}"/>
    <dgm:cxn modelId="{2E216E4F-3296-49B2-970E-6DEC274DC8D0}" srcId="{2083638F-6AD2-4714-8D0F-8F6753995A2B}" destId="{09AC4D94-56CB-446A-A7AA-490703884E48}" srcOrd="2" destOrd="0" parTransId="{410DFC4A-4378-4F86-A094-45B822147C07}" sibTransId="{B86EFD60-B4BA-4D4E-B628-2E0DF7F49176}"/>
    <dgm:cxn modelId="{ECE1BA33-5B02-48E2-835C-75F84A2C7467}" type="presOf" srcId="{F65FCB32-49D0-491B-B0F9-CA89AF0CAF76}" destId="{AD767A9F-3007-40A8-A433-4A14426C1F93}" srcOrd="0" destOrd="0" presId="urn:microsoft.com/office/officeart/2011/layout/CircleProcess"/>
    <dgm:cxn modelId="{C014C84B-E87F-4ED8-B421-51C83EA1B66C}" srcId="{2083638F-6AD2-4714-8D0F-8F6753995A2B}" destId="{83226650-33AE-4F4B-9577-2BF4C933E8C7}" srcOrd="8" destOrd="0" parTransId="{DAD02BEF-FF82-4BC4-967D-A652E34DECB2}" sibTransId="{5B3BC2D0-6B99-497B-9868-5635AFE929D8}"/>
    <dgm:cxn modelId="{95E76CD1-E2E7-4263-B0D6-6C79F2D75AC3}" type="presOf" srcId="{F944776E-B38F-4AA1-9981-D4DA85EEE8E1}" destId="{D0D74799-7F4B-4B77-9EE5-4B03F7F03F36}" srcOrd="1" destOrd="0" presId="urn:microsoft.com/office/officeart/2011/layout/CircleProcess"/>
    <dgm:cxn modelId="{195C58FE-1ED2-4634-BFA3-BC2A0D39A28A}" type="presOf" srcId="{BADCE64A-DBFC-4814-9FFA-34B454983939}" destId="{C1FCAF70-080B-4627-9583-2EEB481DFAD2}" srcOrd="1" destOrd="0" presId="urn:microsoft.com/office/officeart/2011/layout/CircleProcess"/>
    <dgm:cxn modelId="{BA31F7BA-8F04-47D2-816C-068BDB7C0C04}" type="presOf" srcId="{83226650-33AE-4F4B-9577-2BF4C933E8C7}" destId="{77BFA34D-024B-4332-BACD-33A548FE3B42}" srcOrd="0" destOrd="0" presId="urn:microsoft.com/office/officeart/2011/layout/CircleProcess"/>
    <dgm:cxn modelId="{27C01C46-FA80-41C0-9F11-FAA83A6FCEFB}" srcId="{2083638F-6AD2-4714-8D0F-8F6753995A2B}" destId="{2BD4C416-E995-4FA6-9F03-847CACC7BB5B}" srcOrd="6" destOrd="0" parTransId="{EC5E626E-69D9-4E6E-AA6C-408A6BA784D5}" sibTransId="{7E51E2DB-A046-4677-955D-4206AC89C23C}"/>
    <dgm:cxn modelId="{A633DA54-3716-49A4-B6C6-9DE67820C33B}" type="presParOf" srcId="{6E1EEA8A-0C48-4321-B342-829D0E12135A}" destId="{D649EF7A-BC17-40CC-A769-A54C18B49F50}" srcOrd="0" destOrd="0" presId="urn:microsoft.com/office/officeart/2011/layout/CircleProcess"/>
    <dgm:cxn modelId="{E5F908BD-F80F-43E7-B643-14B210B50333}" type="presParOf" srcId="{D649EF7A-BC17-40CC-A769-A54C18B49F50}" destId="{6A6D9B88-BB5E-4AFF-9FA1-ABD80332EB7A}" srcOrd="0" destOrd="0" presId="urn:microsoft.com/office/officeart/2011/layout/CircleProcess"/>
    <dgm:cxn modelId="{00637123-93A2-4BE0-A112-29DE970B1F95}" type="presParOf" srcId="{6E1EEA8A-0C48-4321-B342-829D0E12135A}" destId="{914B1A54-E15F-4250-8BA2-A145655F34A1}" srcOrd="1" destOrd="0" presId="urn:microsoft.com/office/officeart/2011/layout/CircleProcess"/>
    <dgm:cxn modelId="{0D74D4E8-0989-4739-BF86-0C4ECC301A95}" type="presParOf" srcId="{914B1A54-E15F-4250-8BA2-A145655F34A1}" destId="{77BFA34D-024B-4332-BACD-33A548FE3B42}" srcOrd="0" destOrd="0" presId="urn:microsoft.com/office/officeart/2011/layout/CircleProcess"/>
    <dgm:cxn modelId="{3E594751-8943-4B98-B860-96DB17BF099F}" type="presParOf" srcId="{6E1EEA8A-0C48-4321-B342-829D0E12135A}" destId="{181F47D0-090A-4E2A-A4C9-F8138D69F878}" srcOrd="2" destOrd="0" presId="urn:microsoft.com/office/officeart/2011/layout/CircleProcess"/>
    <dgm:cxn modelId="{F5661D78-E1F7-4853-BF3F-69D05E7B3AC0}" type="presParOf" srcId="{6E1EEA8A-0C48-4321-B342-829D0E12135A}" destId="{CCB3AF0E-8F3A-4783-8448-D502036394B4}" srcOrd="3" destOrd="0" presId="urn:microsoft.com/office/officeart/2011/layout/CircleProcess"/>
    <dgm:cxn modelId="{4EBD3677-D32A-4376-9025-B1AB6591864D}" type="presParOf" srcId="{CCB3AF0E-8F3A-4783-8448-D502036394B4}" destId="{806F8394-4039-4A55-940A-EC3077246B02}" srcOrd="0" destOrd="0" presId="urn:microsoft.com/office/officeart/2011/layout/CircleProcess"/>
    <dgm:cxn modelId="{570F7E2B-3174-4E01-8FF3-99D6B56BCEF1}" type="presParOf" srcId="{6E1EEA8A-0C48-4321-B342-829D0E12135A}" destId="{A98E048B-1E2E-4C79-8A4C-8A5C9023DA05}" srcOrd="4" destOrd="0" presId="urn:microsoft.com/office/officeart/2011/layout/CircleProcess"/>
    <dgm:cxn modelId="{859CC9D6-6168-4467-AC77-B921D4320A35}" type="presParOf" srcId="{A98E048B-1E2E-4C79-8A4C-8A5C9023DA05}" destId="{112D49C6-8B16-4BC9-8150-46A4CC679813}" srcOrd="0" destOrd="0" presId="urn:microsoft.com/office/officeart/2011/layout/CircleProcess"/>
    <dgm:cxn modelId="{77178EE5-B34C-4A8B-8BBE-4CA1B1A5C117}" type="presParOf" srcId="{6E1EEA8A-0C48-4321-B342-829D0E12135A}" destId="{D0D74799-7F4B-4B77-9EE5-4B03F7F03F36}" srcOrd="5" destOrd="0" presId="urn:microsoft.com/office/officeart/2011/layout/CircleProcess"/>
    <dgm:cxn modelId="{8B4CEFE5-C0C6-4FCD-98C8-B60E59DF8F90}" type="presParOf" srcId="{6E1EEA8A-0C48-4321-B342-829D0E12135A}" destId="{622B3F8C-0D30-4FC2-9253-84E03DE6CDD1}" srcOrd="6" destOrd="0" presId="urn:microsoft.com/office/officeart/2011/layout/CircleProcess"/>
    <dgm:cxn modelId="{178F03E2-3B89-45D0-A9E3-87A8DC3220F0}" type="presParOf" srcId="{622B3F8C-0D30-4FC2-9253-84E03DE6CDD1}" destId="{4EF54551-8B74-485C-AA2E-DDBCD189433E}" srcOrd="0" destOrd="0" presId="urn:microsoft.com/office/officeart/2011/layout/CircleProcess"/>
    <dgm:cxn modelId="{1DF06E10-0985-4711-B131-D139E886E1E5}" type="presParOf" srcId="{6E1EEA8A-0C48-4321-B342-829D0E12135A}" destId="{816B0B4A-231F-444A-893D-7CD1163C5326}" srcOrd="7" destOrd="0" presId="urn:microsoft.com/office/officeart/2011/layout/CircleProcess"/>
    <dgm:cxn modelId="{73286E3E-07AC-4C40-92CB-9342C55A03C0}" type="presParOf" srcId="{816B0B4A-231F-444A-893D-7CD1163C5326}" destId="{1CAEEBD8-BB35-4DF2-8FDE-E65B39FAF5C1}" srcOrd="0" destOrd="0" presId="urn:microsoft.com/office/officeart/2011/layout/CircleProcess"/>
    <dgm:cxn modelId="{5DE5BA90-5F20-4C6C-939C-16523EDD786B}" type="presParOf" srcId="{6E1EEA8A-0C48-4321-B342-829D0E12135A}" destId="{69D1724D-7B8D-41AB-8C09-26FF03883C6B}" srcOrd="8" destOrd="0" presId="urn:microsoft.com/office/officeart/2011/layout/CircleProcess"/>
    <dgm:cxn modelId="{0AF2ECA9-67B0-45E0-A3A6-101740FF61DF}" type="presParOf" srcId="{6E1EEA8A-0C48-4321-B342-829D0E12135A}" destId="{34A174E9-2DE1-4902-9CB5-064F8CE92EF0}" srcOrd="9" destOrd="0" presId="urn:microsoft.com/office/officeart/2011/layout/CircleProcess"/>
    <dgm:cxn modelId="{1975491C-5958-4E38-A4B4-D8C276700BAB}" type="presParOf" srcId="{34A174E9-2DE1-4902-9CB5-064F8CE92EF0}" destId="{5F346B7B-4F74-47D2-9BC7-8645C81583ED}" srcOrd="0" destOrd="0" presId="urn:microsoft.com/office/officeart/2011/layout/CircleProcess"/>
    <dgm:cxn modelId="{2D97A7C5-DAAB-476E-B3EB-F5A38ADB58D3}" type="presParOf" srcId="{6E1EEA8A-0C48-4321-B342-829D0E12135A}" destId="{EAC4186B-11EE-4542-AC0A-D635AB70BD06}" srcOrd="10" destOrd="0" presId="urn:microsoft.com/office/officeart/2011/layout/CircleProcess"/>
    <dgm:cxn modelId="{089E34E5-A09C-4146-9A1A-F9A08B118EBE}" type="presParOf" srcId="{EAC4186B-11EE-4542-AC0A-D635AB70BD06}" destId="{AD767A9F-3007-40A8-A433-4A14426C1F93}" srcOrd="0" destOrd="0" presId="urn:microsoft.com/office/officeart/2011/layout/CircleProcess"/>
    <dgm:cxn modelId="{85D970A1-79B5-46FD-9E50-57F87339C103}" type="presParOf" srcId="{6E1EEA8A-0C48-4321-B342-829D0E12135A}" destId="{1860E77A-1658-467A-8EC5-378F1D15F218}" srcOrd="11" destOrd="0" presId="urn:microsoft.com/office/officeart/2011/layout/CircleProcess"/>
    <dgm:cxn modelId="{37CFD0DC-17B7-47F9-A4AA-D331F0B26F99}" type="presParOf" srcId="{6E1EEA8A-0C48-4321-B342-829D0E12135A}" destId="{28C771EE-260A-408A-8FE6-1A6B4BB8C924}" srcOrd="12" destOrd="0" presId="urn:microsoft.com/office/officeart/2011/layout/CircleProcess"/>
    <dgm:cxn modelId="{76CD4C00-1EB0-40D8-A34A-644CA18BDB8B}" type="presParOf" srcId="{28C771EE-260A-408A-8FE6-1A6B4BB8C924}" destId="{3A50D7FE-2CC1-4B1C-9CF8-6D3BD9066973}" srcOrd="0" destOrd="0" presId="urn:microsoft.com/office/officeart/2011/layout/CircleProcess"/>
    <dgm:cxn modelId="{890BBEF2-0DCD-4DB4-9D8A-64ECF9A903EC}" type="presParOf" srcId="{6E1EEA8A-0C48-4321-B342-829D0E12135A}" destId="{618C702F-4C02-46F2-B3E1-D49AD65569D2}" srcOrd="13" destOrd="0" presId="urn:microsoft.com/office/officeart/2011/layout/CircleProcess"/>
    <dgm:cxn modelId="{986F36CA-F586-4A61-A634-8A374E6C917B}" type="presParOf" srcId="{618C702F-4C02-46F2-B3E1-D49AD65569D2}" destId="{FE70BCBB-FA5A-4C7D-AB16-653A9D7AD217}" srcOrd="0" destOrd="0" presId="urn:microsoft.com/office/officeart/2011/layout/CircleProcess"/>
    <dgm:cxn modelId="{5FA2401B-2366-4458-94EA-3564EE1C0C68}" type="presParOf" srcId="{6E1EEA8A-0C48-4321-B342-829D0E12135A}" destId="{FE4A7D8C-DA32-4971-A892-D723A1CDE6A6}" srcOrd="14" destOrd="0" presId="urn:microsoft.com/office/officeart/2011/layout/CircleProcess"/>
    <dgm:cxn modelId="{35B44AEE-7527-4CF2-81FA-49F42809290C}" type="presParOf" srcId="{6E1EEA8A-0C48-4321-B342-829D0E12135A}" destId="{3587B5B7-65BF-464A-8733-7ECEEFD7F53D}" srcOrd="15" destOrd="0" presId="urn:microsoft.com/office/officeart/2011/layout/CircleProcess"/>
    <dgm:cxn modelId="{AA7E75DA-BF26-4860-979E-8D62CCD806FE}" type="presParOf" srcId="{3587B5B7-65BF-464A-8733-7ECEEFD7F53D}" destId="{8C42FEFC-6ADC-4D35-BC6B-A590F35A0B85}" srcOrd="0" destOrd="0" presId="urn:microsoft.com/office/officeart/2011/layout/CircleProcess"/>
    <dgm:cxn modelId="{13D3ADBC-436E-4800-8B7E-1E4471D5298A}" type="presParOf" srcId="{6E1EEA8A-0C48-4321-B342-829D0E12135A}" destId="{D2AE81A6-ACA8-42B1-9C68-0F4B68436228}" srcOrd="16" destOrd="0" presId="urn:microsoft.com/office/officeart/2011/layout/CircleProcess"/>
    <dgm:cxn modelId="{C6FE8E0C-25D6-4DD0-871A-99E736893136}" type="presParOf" srcId="{D2AE81A6-ACA8-42B1-9C68-0F4B68436228}" destId="{243A0494-5DEA-485C-9412-A3CD0F4972EF}" srcOrd="0" destOrd="0" presId="urn:microsoft.com/office/officeart/2011/layout/CircleProcess"/>
    <dgm:cxn modelId="{725E68D2-1D25-4EF9-B47D-5D60B7456EF4}" type="presParOf" srcId="{6E1EEA8A-0C48-4321-B342-829D0E12135A}" destId="{0D6DF435-596E-4F52-9DD7-5CB842ACF59F}" srcOrd="17" destOrd="0" presId="urn:microsoft.com/office/officeart/2011/layout/CircleProcess"/>
    <dgm:cxn modelId="{47926869-718E-4414-B87B-A33CE18CFED2}" type="presParOf" srcId="{6E1EEA8A-0C48-4321-B342-829D0E12135A}" destId="{B2669B35-F267-4AB9-9C5A-8664C93A8154}" srcOrd="18" destOrd="0" presId="urn:microsoft.com/office/officeart/2011/layout/CircleProcess"/>
    <dgm:cxn modelId="{1FC9C831-7D2D-4466-BADB-D372EB024950}" type="presParOf" srcId="{B2669B35-F267-4AB9-9C5A-8664C93A8154}" destId="{AAC8B1C3-E9A1-4FC4-A337-D84C8E39BCA6}" srcOrd="0" destOrd="0" presId="urn:microsoft.com/office/officeart/2011/layout/CircleProcess"/>
    <dgm:cxn modelId="{C91B990B-C917-41BF-9194-E71F9FC616D0}" type="presParOf" srcId="{6E1EEA8A-0C48-4321-B342-829D0E12135A}" destId="{02601D60-1A84-4EB7-933E-64C7CB6B9421}" srcOrd="19" destOrd="0" presId="urn:microsoft.com/office/officeart/2011/layout/CircleProcess"/>
    <dgm:cxn modelId="{2034BCF4-8E1D-4237-B3D6-4D029D1EAB72}" type="presParOf" srcId="{02601D60-1A84-4EB7-933E-64C7CB6B9421}" destId="{DCBB6699-C41A-4D5A-A635-C824F6911556}" srcOrd="0" destOrd="0" presId="urn:microsoft.com/office/officeart/2011/layout/CircleProcess"/>
    <dgm:cxn modelId="{B48F97E2-1A88-496C-AEA4-26382060825F}" type="presParOf" srcId="{6E1EEA8A-0C48-4321-B342-829D0E12135A}" destId="{80CBC67A-4DB1-48D9-B71E-FC4F9640D1B5}" srcOrd="20" destOrd="0" presId="urn:microsoft.com/office/officeart/2011/layout/CircleProcess"/>
    <dgm:cxn modelId="{0503D84A-C0FD-43FD-B566-643091470AC8}" type="presParOf" srcId="{6E1EEA8A-0C48-4321-B342-829D0E12135A}" destId="{186593AA-FD23-48AC-A5D4-50453AEC1732}" srcOrd="21" destOrd="0" presId="urn:microsoft.com/office/officeart/2011/layout/CircleProcess"/>
    <dgm:cxn modelId="{FB3DAF94-E806-463B-B421-89930FE8A352}" type="presParOf" srcId="{186593AA-FD23-48AC-A5D4-50453AEC1732}" destId="{075050A5-151B-4128-AAA5-B50CC6F43E10}" srcOrd="0" destOrd="0" presId="urn:microsoft.com/office/officeart/2011/layout/CircleProcess"/>
    <dgm:cxn modelId="{62E618D7-F0D9-4C55-8890-834BDF02117A}" type="presParOf" srcId="{6E1EEA8A-0C48-4321-B342-829D0E12135A}" destId="{91EB8659-CFBE-40ED-A2A4-42BFA10D4900}" srcOrd="22" destOrd="0" presId="urn:microsoft.com/office/officeart/2011/layout/CircleProcess"/>
    <dgm:cxn modelId="{1C328B46-9273-41B0-A34D-85A4A340059A}" type="presParOf" srcId="{91EB8659-CFBE-40ED-A2A4-42BFA10D4900}" destId="{2F64AD2F-B00A-4351-81F9-7988CF6E3259}" srcOrd="0" destOrd="0" presId="urn:microsoft.com/office/officeart/2011/layout/CircleProcess"/>
    <dgm:cxn modelId="{165DAD52-F92E-437B-B861-946F8251B358}" type="presParOf" srcId="{6E1EEA8A-0C48-4321-B342-829D0E12135A}" destId="{C1FCAF70-080B-4627-9583-2EEB481DFAD2}" srcOrd="23" destOrd="0" presId="urn:microsoft.com/office/officeart/2011/layout/CircleProcess"/>
    <dgm:cxn modelId="{EE8C7980-EA78-4376-9583-6612487912A1}" type="presParOf" srcId="{6E1EEA8A-0C48-4321-B342-829D0E12135A}" destId="{2B4AE1AF-FD94-46C2-8CC2-9F50DE34A694}" srcOrd="24" destOrd="0" presId="urn:microsoft.com/office/officeart/2011/layout/CircleProcess"/>
    <dgm:cxn modelId="{3D6E5032-E06E-4892-9515-3CD0F583A7F3}" type="presParOf" srcId="{2B4AE1AF-FD94-46C2-8CC2-9F50DE34A694}" destId="{BDC47E4A-AC3C-4442-91D9-71DA5400EA31}" srcOrd="0" destOrd="0" presId="urn:microsoft.com/office/officeart/2011/layout/CircleProcess"/>
    <dgm:cxn modelId="{3E993610-0892-488F-9B56-38E49D04F348}" type="presParOf" srcId="{6E1EEA8A-0C48-4321-B342-829D0E12135A}" destId="{A6DF0127-49F2-4506-9EE0-1DE12E4E5C9D}" srcOrd="25" destOrd="0" presId="urn:microsoft.com/office/officeart/2011/layout/CircleProcess"/>
    <dgm:cxn modelId="{5D97298E-2571-486A-98F5-179A6E3B7E06}" type="presParOf" srcId="{A6DF0127-49F2-4506-9EE0-1DE12E4E5C9D}" destId="{98D6E1E2-05E7-4FBF-B230-193520053E41}" srcOrd="0" destOrd="0" presId="urn:microsoft.com/office/officeart/2011/layout/CircleProcess"/>
    <dgm:cxn modelId="{D34DF161-EFA0-462C-BABF-6AD41279CB2D}" type="presParOf" srcId="{6E1EEA8A-0C48-4321-B342-829D0E12135A}" destId="{F0016A8E-C4C6-4309-BC50-60C949488796}" srcOrd="26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972D0-5B87-4FC0-B502-B63897280BA8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3CC19-3462-40D1-829B-A74AF95114E8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Project </a:t>
          </a:r>
          <a:r>
            <a:rPr lang="en-US" dirty="0" err="1" smtClean="0"/>
            <a:t>Mgt</a:t>
          </a:r>
          <a:endParaRPr lang="en-US" dirty="0"/>
        </a:p>
      </dgm:t>
    </dgm:pt>
    <dgm:pt modelId="{6EAB4A8C-BB7D-461D-B00C-7417A991EE0F}" type="parTrans" cxnId="{FCF29CA3-BF0D-4FB3-8835-CBDEF8E1C7CA}">
      <dgm:prSet/>
      <dgm:spPr/>
      <dgm:t>
        <a:bodyPr/>
        <a:lstStyle/>
        <a:p>
          <a:endParaRPr lang="en-US"/>
        </a:p>
      </dgm:t>
    </dgm:pt>
    <dgm:pt modelId="{3B439220-A942-4D8A-9EE5-701AC68A9A0A}" type="sibTrans" cxnId="{FCF29CA3-BF0D-4FB3-8835-CBDEF8E1C7CA}">
      <dgm:prSet/>
      <dgm:spPr/>
      <dgm:t>
        <a:bodyPr/>
        <a:lstStyle/>
        <a:p>
          <a:endParaRPr lang="en-US"/>
        </a:p>
      </dgm:t>
    </dgm:pt>
    <dgm:pt modelId="{12BDFDFF-4262-4808-85CD-45F1C148E29B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6AC57F02-1190-4A55-99B0-270988712F8B}" type="parTrans" cxnId="{56B9B839-57AB-4F43-AB65-08F8D96D324B}">
      <dgm:prSet/>
      <dgm:spPr/>
      <dgm:t>
        <a:bodyPr/>
        <a:lstStyle/>
        <a:p>
          <a:endParaRPr lang="en-US"/>
        </a:p>
      </dgm:t>
    </dgm:pt>
    <dgm:pt modelId="{1C0CF832-0CF9-4882-8AE0-55C6B5D0386B}" type="sibTrans" cxnId="{56B9B839-57AB-4F43-AB65-08F8D96D324B}">
      <dgm:prSet/>
      <dgm:spPr/>
      <dgm:t>
        <a:bodyPr/>
        <a:lstStyle/>
        <a:p>
          <a:endParaRPr lang="en-US"/>
        </a:p>
      </dgm:t>
    </dgm:pt>
    <dgm:pt modelId="{194A68AF-2270-4889-B603-EACCD6D9C8E9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Data Quality</a:t>
          </a:r>
          <a:endParaRPr lang="en-US" dirty="0"/>
        </a:p>
      </dgm:t>
    </dgm:pt>
    <dgm:pt modelId="{D736CBA8-65DF-4901-8CB0-9A0F2E765FBC}" type="parTrans" cxnId="{3943B55B-7294-4311-B799-18300F69FCDA}">
      <dgm:prSet/>
      <dgm:spPr/>
      <dgm:t>
        <a:bodyPr/>
        <a:lstStyle/>
        <a:p>
          <a:endParaRPr lang="en-US"/>
        </a:p>
      </dgm:t>
    </dgm:pt>
    <dgm:pt modelId="{A391E6A1-CEF1-4C7D-9620-A517BC5B3AC5}" type="sibTrans" cxnId="{3943B55B-7294-4311-B799-18300F69FCDA}">
      <dgm:prSet/>
      <dgm:spPr/>
      <dgm:t>
        <a:bodyPr/>
        <a:lstStyle/>
        <a:p>
          <a:endParaRPr lang="en-US"/>
        </a:p>
      </dgm:t>
    </dgm:pt>
    <dgm:pt modelId="{4327BA15-DC80-4A5F-82B6-7BFA14B17F20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Model performance</a:t>
          </a:r>
          <a:endParaRPr lang="en-US" dirty="0"/>
        </a:p>
      </dgm:t>
    </dgm:pt>
    <dgm:pt modelId="{C83B8AA5-8B80-4D1F-B906-56A0ED89E3B2}" type="parTrans" cxnId="{92EDCCF3-11F1-4E65-9956-C156D03EB83A}">
      <dgm:prSet/>
      <dgm:spPr/>
      <dgm:t>
        <a:bodyPr/>
        <a:lstStyle/>
        <a:p>
          <a:endParaRPr lang="en-US"/>
        </a:p>
      </dgm:t>
    </dgm:pt>
    <dgm:pt modelId="{3430339C-260E-4029-8B78-CABA7A814951}" type="sibTrans" cxnId="{92EDCCF3-11F1-4E65-9956-C156D03EB83A}">
      <dgm:prSet/>
      <dgm:spPr/>
      <dgm:t>
        <a:bodyPr/>
        <a:lstStyle/>
        <a:p>
          <a:endParaRPr lang="en-US"/>
        </a:p>
      </dgm:t>
    </dgm:pt>
    <dgm:pt modelId="{82A531D9-69EA-4576-9F19-DAB9F18B6EB3}" type="pres">
      <dgm:prSet presAssocID="{2B8972D0-5B87-4FC0-B502-B63897280B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D83709-18E0-4820-BCF2-D26D9FFE5436}" type="pres">
      <dgm:prSet presAssocID="{2B8972D0-5B87-4FC0-B502-B63897280BA8}" presName="diamond" presStyleLbl="bgShp" presStyleIdx="0" presStyleCnt="1"/>
      <dgm:spPr/>
    </dgm:pt>
    <dgm:pt modelId="{EF2D9415-137D-4C6C-902E-006520E5A2DD}" type="pres">
      <dgm:prSet presAssocID="{2B8972D0-5B87-4FC0-B502-B63897280B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B6CBA-7ADB-428E-BBBC-DDCB676E47D3}" type="pres">
      <dgm:prSet presAssocID="{2B8972D0-5B87-4FC0-B502-B63897280B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B6D52-A750-4A95-BD38-4F522F2F0ABA}" type="pres">
      <dgm:prSet presAssocID="{2B8972D0-5B87-4FC0-B502-B63897280B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D6054-8022-47AD-9AA6-8161A378AF6F}" type="pres">
      <dgm:prSet presAssocID="{2B8972D0-5B87-4FC0-B502-B63897280B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3B55B-7294-4311-B799-18300F69FCDA}" srcId="{2B8972D0-5B87-4FC0-B502-B63897280BA8}" destId="{194A68AF-2270-4889-B603-EACCD6D9C8E9}" srcOrd="2" destOrd="0" parTransId="{D736CBA8-65DF-4901-8CB0-9A0F2E765FBC}" sibTransId="{A391E6A1-CEF1-4C7D-9620-A517BC5B3AC5}"/>
    <dgm:cxn modelId="{2D9FC675-982C-4D43-A677-86508B0BEF50}" type="presOf" srcId="{194A68AF-2270-4889-B603-EACCD6D9C8E9}" destId="{441B6D52-A750-4A95-BD38-4F522F2F0ABA}" srcOrd="0" destOrd="0" presId="urn:microsoft.com/office/officeart/2005/8/layout/matrix3"/>
    <dgm:cxn modelId="{56B9B839-57AB-4F43-AB65-08F8D96D324B}" srcId="{2B8972D0-5B87-4FC0-B502-B63897280BA8}" destId="{12BDFDFF-4262-4808-85CD-45F1C148E29B}" srcOrd="1" destOrd="0" parTransId="{6AC57F02-1190-4A55-99B0-270988712F8B}" sibTransId="{1C0CF832-0CF9-4882-8AE0-55C6B5D0386B}"/>
    <dgm:cxn modelId="{040159A9-51B8-443B-B80B-EF863DD76526}" type="presOf" srcId="{F633CC19-3462-40D1-829B-A74AF95114E8}" destId="{EF2D9415-137D-4C6C-902E-006520E5A2DD}" srcOrd="0" destOrd="0" presId="urn:microsoft.com/office/officeart/2005/8/layout/matrix3"/>
    <dgm:cxn modelId="{FCF29CA3-BF0D-4FB3-8835-CBDEF8E1C7CA}" srcId="{2B8972D0-5B87-4FC0-B502-B63897280BA8}" destId="{F633CC19-3462-40D1-829B-A74AF95114E8}" srcOrd="0" destOrd="0" parTransId="{6EAB4A8C-BB7D-461D-B00C-7417A991EE0F}" sibTransId="{3B439220-A942-4D8A-9EE5-701AC68A9A0A}"/>
    <dgm:cxn modelId="{92EDCCF3-11F1-4E65-9956-C156D03EB83A}" srcId="{2B8972D0-5B87-4FC0-B502-B63897280BA8}" destId="{4327BA15-DC80-4A5F-82B6-7BFA14B17F20}" srcOrd="3" destOrd="0" parTransId="{C83B8AA5-8B80-4D1F-B906-56A0ED89E3B2}" sibTransId="{3430339C-260E-4029-8B78-CABA7A814951}"/>
    <dgm:cxn modelId="{B100539F-D8CE-40FC-B882-46269C98B299}" type="presOf" srcId="{4327BA15-DC80-4A5F-82B6-7BFA14B17F20}" destId="{939D6054-8022-47AD-9AA6-8161A378AF6F}" srcOrd="0" destOrd="0" presId="urn:microsoft.com/office/officeart/2005/8/layout/matrix3"/>
    <dgm:cxn modelId="{573726C2-0E31-4884-8775-F8C45AA60D04}" type="presOf" srcId="{12BDFDFF-4262-4808-85CD-45F1C148E29B}" destId="{EACB6CBA-7ADB-428E-BBBC-DDCB676E47D3}" srcOrd="0" destOrd="0" presId="urn:microsoft.com/office/officeart/2005/8/layout/matrix3"/>
    <dgm:cxn modelId="{3D5A60A6-ECCA-4493-A66F-82F8142724FA}" type="presOf" srcId="{2B8972D0-5B87-4FC0-B502-B63897280BA8}" destId="{82A531D9-69EA-4576-9F19-DAB9F18B6EB3}" srcOrd="0" destOrd="0" presId="urn:microsoft.com/office/officeart/2005/8/layout/matrix3"/>
    <dgm:cxn modelId="{4DFAA312-E57F-4E63-B31F-B288B155DEFB}" type="presParOf" srcId="{82A531D9-69EA-4576-9F19-DAB9F18B6EB3}" destId="{3ED83709-18E0-4820-BCF2-D26D9FFE5436}" srcOrd="0" destOrd="0" presId="urn:microsoft.com/office/officeart/2005/8/layout/matrix3"/>
    <dgm:cxn modelId="{F71671F3-6D04-4E78-8A7C-B7D2790A709A}" type="presParOf" srcId="{82A531D9-69EA-4576-9F19-DAB9F18B6EB3}" destId="{EF2D9415-137D-4C6C-902E-006520E5A2DD}" srcOrd="1" destOrd="0" presId="urn:microsoft.com/office/officeart/2005/8/layout/matrix3"/>
    <dgm:cxn modelId="{2A73DD36-B6BB-4DF6-A6A8-7FB058B1615E}" type="presParOf" srcId="{82A531D9-69EA-4576-9F19-DAB9F18B6EB3}" destId="{EACB6CBA-7ADB-428E-BBBC-DDCB676E47D3}" srcOrd="2" destOrd="0" presId="urn:microsoft.com/office/officeart/2005/8/layout/matrix3"/>
    <dgm:cxn modelId="{6F987D17-AE49-484B-8A8E-F1FC54570DD9}" type="presParOf" srcId="{82A531D9-69EA-4576-9F19-DAB9F18B6EB3}" destId="{441B6D52-A750-4A95-BD38-4F522F2F0ABA}" srcOrd="3" destOrd="0" presId="urn:microsoft.com/office/officeart/2005/8/layout/matrix3"/>
    <dgm:cxn modelId="{CD53FDFA-AFE0-44F5-A049-B1A18FA24DFB}" type="presParOf" srcId="{82A531D9-69EA-4576-9F19-DAB9F18B6EB3}" destId="{939D6054-8022-47AD-9AA6-8161A378AF6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D9B88-BB5E-4AFF-9FA1-ABD80332EB7A}">
      <dsp:nvSpPr>
        <dsp:cNvPr id="0" name=""/>
        <dsp:cNvSpPr/>
      </dsp:nvSpPr>
      <dsp:spPr>
        <a:xfrm>
          <a:off x="7317122" y="1339302"/>
          <a:ext cx="855461" cy="855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34D-024B-4332-BACD-33A548FE3B42}">
      <dsp:nvSpPr>
        <dsp:cNvPr id="0" name=""/>
        <dsp:cNvSpPr/>
      </dsp:nvSpPr>
      <dsp:spPr>
        <a:xfrm>
          <a:off x="7346230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Sign intuition analysis &amp; Expert judgement</a:t>
          </a:r>
          <a:endParaRPr lang="en-US" sz="700" kern="1200" dirty="0"/>
        </a:p>
      </dsp:txBody>
      <dsp:txXfrm>
        <a:off x="7460238" y="1481866"/>
        <a:ext cx="570038" cy="570107"/>
      </dsp:txXfrm>
    </dsp:sp>
    <dsp:sp modelId="{806F8394-4039-4A55-940A-EC3077246B02}">
      <dsp:nvSpPr>
        <dsp:cNvPr id="0" name=""/>
        <dsp:cNvSpPr/>
      </dsp:nvSpPr>
      <dsp:spPr>
        <a:xfrm rot="2700000">
          <a:off x="6433452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D49C6-8B16-4BC9-8150-46A4CC679813}">
      <dsp:nvSpPr>
        <dsp:cNvPr id="0" name=""/>
        <dsp:cNvSpPr/>
      </dsp:nvSpPr>
      <dsp:spPr>
        <a:xfrm>
          <a:off x="6462469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Stepwise regression for feature selection </a:t>
          </a:r>
          <a:endParaRPr lang="en-US" sz="700" kern="1200" dirty="0"/>
        </a:p>
      </dsp:txBody>
      <dsp:txXfrm>
        <a:off x="6576477" y="1481866"/>
        <a:ext cx="570038" cy="570107"/>
      </dsp:txXfrm>
    </dsp:sp>
    <dsp:sp modelId="{4EF54551-8B74-485C-AA2E-DDBCD189433E}">
      <dsp:nvSpPr>
        <dsp:cNvPr id="0" name=""/>
        <dsp:cNvSpPr/>
      </dsp:nvSpPr>
      <dsp:spPr>
        <a:xfrm rot="2700000">
          <a:off x="5550500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EEBD8-BB35-4DF2-8FDE-E65B39FAF5C1}">
      <dsp:nvSpPr>
        <dsp:cNvPr id="0" name=""/>
        <dsp:cNvSpPr/>
      </dsp:nvSpPr>
      <dsp:spPr>
        <a:xfrm>
          <a:off x="5578708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Multi-</a:t>
          </a:r>
          <a:r>
            <a:rPr lang="en-US" sz="700" kern="1200" dirty="0" err="1" smtClean="0"/>
            <a:t>colinearity</a:t>
          </a:r>
          <a:r>
            <a:rPr lang="en-US" sz="700" kern="1200" dirty="0" smtClean="0"/>
            <a:t> checking with VIF </a:t>
          </a:r>
          <a:endParaRPr lang="en-US" sz="700" kern="1200" dirty="0"/>
        </a:p>
      </dsp:txBody>
      <dsp:txXfrm>
        <a:off x="5692715" y="1481866"/>
        <a:ext cx="570038" cy="570107"/>
      </dsp:txXfrm>
    </dsp:sp>
    <dsp:sp modelId="{5F346B7B-4F74-47D2-9BC7-8645C81583ED}">
      <dsp:nvSpPr>
        <dsp:cNvPr id="0" name=""/>
        <dsp:cNvSpPr/>
      </dsp:nvSpPr>
      <dsp:spPr>
        <a:xfrm rot="2700000">
          <a:off x="4666738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7A9F-3007-40A8-A433-4A14426C1F93}">
      <dsp:nvSpPr>
        <dsp:cNvPr id="0" name=""/>
        <dsp:cNvSpPr/>
      </dsp:nvSpPr>
      <dsp:spPr>
        <a:xfrm>
          <a:off x="4694946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WoE</a:t>
          </a:r>
          <a:r>
            <a:rPr lang="en-US" sz="700" kern="1200" dirty="0" smtClean="0"/>
            <a:t> Transformation and IV calculation </a:t>
          </a:r>
          <a:endParaRPr lang="en-US" sz="700" kern="1200" dirty="0"/>
        </a:p>
      </dsp:txBody>
      <dsp:txXfrm>
        <a:off x="4808954" y="1481866"/>
        <a:ext cx="570038" cy="570107"/>
      </dsp:txXfrm>
    </dsp:sp>
    <dsp:sp modelId="{3A50D7FE-2CC1-4B1C-9CF8-6D3BD9066973}">
      <dsp:nvSpPr>
        <dsp:cNvPr id="0" name=""/>
        <dsp:cNvSpPr/>
      </dsp:nvSpPr>
      <dsp:spPr>
        <a:xfrm rot="2700000">
          <a:off x="3782977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BCBB-FA5A-4C7D-AB16-653A9D7AD217}">
      <dsp:nvSpPr>
        <dsp:cNvPr id="0" name=""/>
        <dsp:cNvSpPr/>
      </dsp:nvSpPr>
      <dsp:spPr>
        <a:xfrm>
          <a:off x="3811185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Correlation analysis with the dependent variable</a:t>
          </a:r>
          <a:endParaRPr lang="en-US" sz="700" kern="1200" dirty="0"/>
        </a:p>
      </dsp:txBody>
      <dsp:txXfrm>
        <a:off x="3925193" y="1481866"/>
        <a:ext cx="570038" cy="570107"/>
      </dsp:txXfrm>
    </dsp:sp>
    <dsp:sp modelId="{8C42FEFC-6ADC-4D35-BC6B-A590F35A0B85}">
      <dsp:nvSpPr>
        <dsp:cNvPr id="0" name=""/>
        <dsp:cNvSpPr/>
      </dsp:nvSpPr>
      <dsp:spPr>
        <a:xfrm rot="2700000">
          <a:off x="2899216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A0494-5DEA-485C-9412-A3CD0F4972EF}">
      <dsp:nvSpPr>
        <dsp:cNvPr id="0" name=""/>
        <dsp:cNvSpPr/>
      </dsp:nvSpPr>
      <dsp:spPr>
        <a:xfrm>
          <a:off x="2927424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Missing value imputation (Group by region, industry &amp; impute using Mode)</a:t>
          </a:r>
          <a:endParaRPr lang="en-US" sz="700" kern="1200" dirty="0"/>
        </a:p>
      </dsp:txBody>
      <dsp:txXfrm>
        <a:off x="3041432" y="1481866"/>
        <a:ext cx="570038" cy="570107"/>
      </dsp:txXfrm>
    </dsp:sp>
    <dsp:sp modelId="{AAC8B1C3-E9A1-4FC4-A337-D84C8E39BCA6}">
      <dsp:nvSpPr>
        <dsp:cNvPr id="0" name=""/>
        <dsp:cNvSpPr/>
      </dsp:nvSpPr>
      <dsp:spPr>
        <a:xfrm rot="2700000">
          <a:off x="2015455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B6699-C41A-4D5A-A635-C824F6911556}">
      <dsp:nvSpPr>
        <dsp:cNvPr id="0" name=""/>
        <dsp:cNvSpPr/>
      </dsp:nvSpPr>
      <dsp:spPr>
        <a:xfrm>
          <a:off x="2043663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Group qualitative responses based on monotonicity analysis</a:t>
          </a:r>
          <a:endParaRPr lang="en-US" sz="700" kern="1200" dirty="0"/>
        </a:p>
      </dsp:txBody>
      <dsp:txXfrm>
        <a:off x="2157670" y="1481866"/>
        <a:ext cx="570038" cy="570107"/>
      </dsp:txXfrm>
    </dsp:sp>
    <dsp:sp modelId="{075050A5-151B-4128-AAA5-B50CC6F43E10}">
      <dsp:nvSpPr>
        <dsp:cNvPr id="0" name=""/>
        <dsp:cNvSpPr/>
      </dsp:nvSpPr>
      <dsp:spPr>
        <a:xfrm rot="2700000">
          <a:off x="1131693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4AD2F-B00A-4351-81F9-7988CF6E3259}">
      <dsp:nvSpPr>
        <dsp:cNvPr id="0" name=""/>
        <dsp:cNvSpPr/>
      </dsp:nvSpPr>
      <dsp:spPr>
        <a:xfrm>
          <a:off x="1159901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Group similar questions across different regions</a:t>
          </a:r>
          <a:endParaRPr lang="en-US" sz="700" kern="1200" dirty="0"/>
        </a:p>
      </dsp:txBody>
      <dsp:txXfrm>
        <a:off x="1273909" y="1481866"/>
        <a:ext cx="570038" cy="570107"/>
      </dsp:txXfrm>
    </dsp:sp>
    <dsp:sp modelId="{BDC47E4A-AC3C-4442-91D9-71DA5400EA31}">
      <dsp:nvSpPr>
        <dsp:cNvPr id="0" name=""/>
        <dsp:cNvSpPr/>
      </dsp:nvSpPr>
      <dsp:spPr>
        <a:xfrm rot="2700000">
          <a:off x="247932" y="1339206"/>
          <a:ext cx="855277" cy="85527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E1E2-05E7-4FBF-B230-193520053E41}">
      <dsp:nvSpPr>
        <dsp:cNvPr id="0" name=""/>
        <dsp:cNvSpPr/>
      </dsp:nvSpPr>
      <dsp:spPr>
        <a:xfrm>
          <a:off x="276140" y="1367815"/>
          <a:ext cx="798053" cy="7982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Collect questions with responses (95% availability)</a:t>
          </a:r>
          <a:endParaRPr lang="en-US" sz="700" kern="1200" dirty="0"/>
        </a:p>
      </dsp:txBody>
      <dsp:txXfrm>
        <a:off x="390148" y="1481866"/>
        <a:ext cx="570038" cy="57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83709-18E0-4820-BCF2-D26D9FFE5436}">
      <dsp:nvSpPr>
        <dsp:cNvPr id="0" name=""/>
        <dsp:cNvSpPr/>
      </dsp:nvSpPr>
      <dsp:spPr>
        <a:xfrm>
          <a:off x="0" y="106688"/>
          <a:ext cx="2989964" cy="2989964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D9415-137D-4C6C-902E-006520E5A2DD}">
      <dsp:nvSpPr>
        <dsp:cNvPr id="0" name=""/>
        <dsp:cNvSpPr/>
      </dsp:nvSpPr>
      <dsp:spPr>
        <a:xfrm>
          <a:off x="284046" y="390734"/>
          <a:ext cx="1166085" cy="1166085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</a:t>
          </a:r>
          <a:r>
            <a:rPr lang="en-US" sz="1400" kern="1200" dirty="0" err="1" smtClean="0"/>
            <a:t>Mgt</a:t>
          </a:r>
          <a:endParaRPr lang="en-US" sz="1400" kern="1200" dirty="0"/>
        </a:p>
      </dsp:txBody>
      <dsp:txXfrm>
        <a:off x="340970" y="447658"/>
        <a:ext cx="1052237" cy="1052237"/>
      </dsp:txXfrm>
    </dsp:sp>
    <dsp:sp modelId="{EACB6CBA-7ADB-428E-BBBC-DDCB676E47D3}">
      <dsp:nvSpPr>
        <dsp:cNvPr id="0" name=""/>
        <dsp:cNvSpPr/>
      </dsp:nvSpPr>
      <dsp:spPr>
        <a:xfrm>
          <a:off x="1539831" y="390734"/>
          <a:ext cx="1166085" cy="1166085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selection</a:t>
          </a:r>
          <a:endParaRPr lang="en-US" sz="1400" kern="1200" dirty="0"/>
        </a:p>
      </dsp:txBody>
      <dsp:txXfrm>
        <a:off x="1596755" y="447658"/>
        <a:ext cx="1052237" cy="1052237"/>
      </dsp:txXfrm>
    </dsp:sp>
    <dsp:sp modelId="{441B6D52-A750-4A95-BD38-4F522F2F0ABA}">
      <dsp:nvSpPr>
        <dsp:cNvPr id="0" name=""/>
        <dsp:cNvSpPr/>
      </dsp:nvSpPr>
      <dsp:spPr>
        <a:xfrm>
          <a:off x="284046" y="1646519"/>
          <a:ext cx="1166085" cy="1166085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Quality</a:t>
          </a:r>
          <a:endParaRPr lang="en-US" sz="1400" kern="1200" dirty="0"/>
        </a:p>
      </dsp:txBody>
      <dsp:txXfrm>
        <a:off x="340970" y="1703443"/>
        <a:ext cx="1052237" cy="1052237"/>
      </dsp:txXfrm>
    </dsp:sp>
    <dsp:sp modelId="{939D6054-8022-47AD-9AA6-8161A378AF6F}">
      <dsp:nvSpPr>
        <dsp:cNvPr id="0" name=""/>
        <dsp:cNvSpPr/>
      </dsp:nvSpPr>
      <dsp:spPr>
        <a:xfrm>
          <a:off x="1539831" y="1646519"/>
          <a:ext cx="1166085" cy="1166085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performance</a:t>
          </a:r>
          <a:endParaRPr lang="en-US" sz="1400" kern="1200" dirty="0"/>
        </a:p>
      </dsp:txBody>
      <dsp:txXfrm>
        <a:off x="1596755" y="1703443"/>
        <a:ext cx="1052237" cy="1052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1526458"/>
            <a:ext cx="8207477" cy="13863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707" y="2898062"/>
            <a:ext cx="8192849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AB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39" y="20958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305232"/>
            <a:ext cx="8246070" cy="362810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135" y="465530"/>
            <a:ext cx="653353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135" y="1229055"/>
            <a:ext cx="653353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4491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1731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4491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1731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1389" y="1691351"/>
            <a:ext cx="3973859" cy="16665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Development of  the Mid </a:t>
            </a:r>
            <a:r>
              <a:rPr lang="en-US" dirty="0"/>
              <a:t>market emerging economy (APAC region)  </a:t>
            </a:r>
            <a:r>
              <a:rPr lang="en-US" dirty="0" smtClean="0"/>
              <a:t>IRB PD </a:t>
            </a:r>
            <a:r>
              <a:rPr lang="en-US" dirty="0"/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7657" y="3918857"/>
            <a:ext cx="3004457" cy="74740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Kinsuk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Ghatak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MBA, IIT Kanpur ; BE- </a:t>
            </a:r>
            <a:r>
              <a:rPr lang="en-US" dirty="0" err="1" smtClean="0">
                <a:solidFill>
                  <a:schemeClr val="bg1"/>
                </a:solidFill>
              </a:rPr>
              <a:t>Jadavpur</a:t>
            </a:r>
            <a:r>
              <a:rPr lang="en-US" dirty="0" smtClean="0">
                <a:solidFill>
                  <a:schemeClr val="bg1"/>
                </a:solidFill>
              </a:rPr>
              <a:t> University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Ex Nielsen, HSBC, Current - PwC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1" y="1515397"/>
            <a:ext cx="8165941" cy="362810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Model scope &amp; architecture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 development process of the Qualitative module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Challenges faced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84469"/>
            <a:ext cx="8160848" cy="48605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Agenda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204517" y="2649654"/>
            <a:ext cx="3388267" cy="22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" y="1350939"/>
            <a:ext cx="8916008" cy="50309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To build a regional IRB Probability of Default model to rate </a:t>
            </a:r>
            <a:r>
              <a:rPr lang="en-US" sz="1200" dirty="0"/>
              <a:t>corporate clients in APAC region for turnover </a:t>
            </a:r>
            <a:r>
              <a:rPr lang="en-US" sz="1200" dirty="0" smtClean="0"/>
              <a:t>range of $ </a:t>
            </a:r>
            <a:r>
              <a:rPr lang="en-US" sz="1200" dirty="0"/>
              <a:t>50 mm - $ 650 mm </a:t>
            </a:r>
          </a:p>
          <a:p>
            <a:r>
              <a:rPr lang="en-US" sz="1200" dirty="0"/>
              <a:t>Countries of </a:t>
            </a:r>
            <a:r>
              <a:rPr lang="en-US" sz="1200" dirty="0" smtClean="0"/>
              <a:t>origin: </a:t>
            </a:r>
            <a:r>
              <a:rPr lang="en-US" sz="1200" dirty="0"/>
              <a:t>India, China, Thailand , Vietnam, Bangladesh, </a:t>
            </a:r>
            <a:r>
              <a:rPr lang="en-US" sz="1200" dirty="0" smtClean="0"/>
              <a:t>Brunei, Malaysia, Singapore etc. </a:t>
            </a:r>
            <a:r>
              <a:rPr lang="en-US" sz="1200" dirty="0"/>
              <a:t>(total 10 </a:t>
            </a:r>
            <a:r>
              <a:rPr lang="en-US" sz="1200" dirty="0" smtClean="0"/>
              <a:t>countries)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11" y="1163544"/>
            <a:ext cx="962822" cy="3240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1350" b="1" dirty="0"/>
              <a:t>Scope: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5583" y="2477364"/>
            <a:ext cx="1458162" cy="306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Financial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75583" y="3200126"/>
            <a:ext cx="1458162" cy="306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Qualitative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6681" y="3976937"/>
            <a:ext cx="1458162" cy="4204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Macro Economic Module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756" y="2597278"/>
            <a:ext cx="1091208" cy="661603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Internal database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6204" y="3753202"/>
            <a:ext cx="1081517" cy="64422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External source (Moody’s)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511497" y="2411548"/>
            <a:ext cx="1080120" cy="40749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Financial Score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514008" y="3186356"/>
            <a:ext cx="1080120" cy="40749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Qualitative Score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511497" y="4022058"/>
            <a:ext cx="1080120" cy="40749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MEV Score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281517" y="2805297"/>
            <a:ext cx="432048" cy="34858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7" name="Right Arrow 16"/>
          <p:cNvSpPr/>
          <p:nvPr/>
        </p:nvSpPr>
        <p:spPr>
          <a:xfrm>
            <a:off x="1299069" y="3932892"/>
            <a:ext cx="432048" cy="34858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8" name="Right Arrow 17"/>
          <p:cNvSpPr/>
          <p:nvPr/>
        </p:nvSpPr>
        <p:spPr>
          <a:xfrm>
            <a:off x="3519538" y="2411548"/>
            <a:ext cx="785541" cy="4622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9" name="Right Arrow 18"/>
          <p:cNvSpPr/>
          <p:nvPr/>
        </p:nvSpPr>
        <p:spPr>
          <a:xfrm>
            <a:off x="3522377" y="3122256"/>
            <a:ext cx="785541" cy="4622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0" name="Right Arrow 19"/>
          <p:cNvSpPr/>
          <p:nvPr/>
        </p:nvSpPr>
        <p:spPr>
          <a:xfrm>
            <a:off x="3545883" y="3967267"/>
            <a:ext cx="785541" cy="4622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1" name="Flowchart: Summing Junction 20"/>
          <p:cNvSpPr/>
          <p:nvPr/>
        </p:nvSpPr>
        <p:spPr>
          <a:xfrm>
            <a:off x="6174384" y="3100560"/>
            <a:ext cx="578114" cy="554528"/>
          </a:xfrm>
          <a:prstGeom prst="flowChartSummingJunction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2" name="TextBox 21"/>
          <p:cNvSpPr txBox="1"/>
          <p:nvPr/>
        </p:nvSpPr>
        <p:spPr>
          <a:xfrm>
            <a:off x="3486804" y="2291916"/>
            <a:ext cx="703991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700" b="1" dirty="0"/>
              <a:t>Regression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5763" y="3030018"/>
            <a:ext cx="703991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700" b="1" dirty="0"/>
              <a:t>Regression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781" y="3878108"/>
            <a:ext cx="703991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700" b="1" dirty="0"/>
              <a:t>Regression </a:t>
            </a:r>
          </a:p>
        </p:txBody>
      </p:sp>
      <p:sp>
        <p:nvSpPr>
          <p:cNvPr id="25" name="Bent-Up Arrow 24"/>
          <p:cNvSpPr/>
          <p:nvPr/>
        </p:nvSpPr>
        <p:spPr>
          <a:xfrm flipV="1">
            <a:off x="5690978" y="2498964"/>
            <a:ext cx="803916" cy="520578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6" name="Right Arrow 25"/>
          <p:cNvSpPr/>
          <p:nvPr/>
        </p:nvSpPr>
        <p:spPr>
          <a:xfrm>
            <a:off x="5718609" y="3228281"/>
            <a:ext cx="406094" cy="25023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7" name="Bent-Up Arrow 26"/>
          <p:cNvSpPr/>
          <p:nvPr/>
        </p:nvSpPr>
        <p:spPr>
          <a:xfrm>
            <a:off x="5693159" y="3731737"/>
            <a:ext cx="854141" cy="545660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8" name="TextBox 27"/>
          <p:cNvSpPr txBox="1"/>
          <p:nvPr/>
        </p:nvSpPr>
        <p:spPr>
          <a:xfrm>
            <a:off x="6224065" y="3258881"/>
            <a:ext cx="578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000" b="1" dirty="0">
                <a:solidFill>
                  <a:schemeClr val="bg1"/>
                </a:solidFill>
              </a:rPr>
              <a:t>Fusion</a:t>
            </a:r>
            <a:endParaRPr lang="en-IN" sz="800" b="1" dirty="0">
              <a:solidFill>
                <a:schemeClr val="bg1"/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7335494" y="3135963"/>
            <a:ext cx="594066" cy="416914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Final score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0" y="1957950"/>
            <a:ext cx="5267766" cy="207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1350" b="1" dirty="0" smtClean="0"/>
              <a:t>Multi modular Architecture is followed to reach the final PD </a:t>
            </a:r>
            <a:r>
              <a:rPr lang="en-US" sz="1350" b="1" dirty="0"/>
              <a:t>: </a:t>
            </a:r>
          </a:p>
        </p:txBody>
      </p:sp>
      <p:sp>
        <p:nvSpPr>
          <p:cNvPr id="31" name="Right Arrow 30"/>
          <p:cNvSpPr/>
          <p:nvPr/>
        </p:nvSpPr>
        <p:spPr>
          <a:xfrm rot="21540000">
            <a:off x="6812769" y="3219301"/>
            <a:ext cx="405549" cy="25023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2" name="TextBox 31"/>
          <p:cNvSpPr txBox="1"/>
          <p:nvPr/>
        </p:nvSpPr>
        <p:spPr>
          <a:xfrm>
            <a:off x="6426714" y="2899889"/>
            <a:ext cx="703991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700" b="1" dirty="0"/>
              <a:t>Regression 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7385130" y="4067391"/>
            <a:ext cx="594066" cy="416914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PD</a:t>
            </a:r>
            <a:endParaRPr lang="en-IN" sz="1000" dirty="0"/>
          </a:p>
        </p:txBody>
      </p:sp>
      <p:sp>
        <p:nvSpPr>
          <p:cNvPr id="34" name="Right Arrow 33"/>
          <p:cNvSpPr/>
          <p:nvPr/>
        </p:nvSpPr>
        <p:spPr>
          <a:xfrm rot="5400000">
            <a:off x="7510680" y="3670665"/>
            <a:ext cx="342967" cy="25023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6" name="Rectangle 35"/>
          <p:cNvSpPr/>
          <p:nvPr/>
        </p:nvSpPr>
        <p:spPr>
          <a:xfrm>
            <a:off x="1812925" y="2394320"/>
            <a:ext cx="1574826" cy="5095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1807047" y="3103240"/>
            <a:ext cx="1574826" cy="5095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Document 40"/>
          <p:cNvSpPr/>
          <p:nvPr/>
        </p:nvSpPr>
        <p:spPr>
          <a:xfrm>
            <a:off x="8427252" y="4067391"/>
            <a:ext cx="594066" cy="416914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CRR</a:t>
            </a:r>
            <a:endParaRPr lang="en-IN" sz="1000" dirty="0"/>
          </a:p>
        </p:txBody>
      </p:sp>
      <p:sp>
        <p:nvSpPr>
          <p:cNvPr id="42" name="Right Arrow 41"/>
          <p:cNvSpPr/>
          <p:nvPr/>
        </p:nvSpPr>
        <p:spPr>
          <a:xfrm>
            <a:off x="8092097" y="4128827"/>
            <a:ext cx="274462" cy="25023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0" y="4563208"/>
            <a:ext cx="6735975" cy="28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My role: </a:t>
            </a:r>
            <a:endParaRPr lang="en-US" sz="1000" b="1" dirty="0" smtClean="0"/>
          </a:p>
          <a:p>
            <a:pPr lvl="1"/>
            <a:r>
              <a:rPr lang="en-US" sz="800" dirty="0" smtClean="0"/>
              <a:t>Lead </a:t>
            </a:r>
            <a:r>
              <a:rPr lang="en-US" sz="800" dirty="0" smtClean="0"/>
              <a:t>development of the qualitative module (100%) of the model and part contribution (50%) to the Financial </a:t>
            </a:r>
            <a:r>
              <a:rPr lang="en-US" sz="800" dirty="0" smtClean="0"/>
              <a:t>module</a:t>
            </a:r>
          </a:p>
          <a:p>
            <a:pPr lvl="1"/>
            <a:r>
              <a:rPr lang="en-US" sz="800" dirty="0" smtClean="0"/>
              <a:t>Guided junior team member on Macro Economic module in feature engineering, selection of variables, SAS code development  </a:t>
            </a:r>
            <a:endParaRPr lang="en-US" sz="8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0" y="184469"/>
            <a:ext cx="8160848" cy="486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</a:rPr>
              <a:t>Model scope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56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52" y="1487580"/>
            <a:ext cx="8851641" cy="972108"/>
          </a:xfrm>
        </p:spPr>
        <p:txBody>
          <a:bodyPr>
            <a:normAutofit fontScale="77500" lnSpcReduction="20000"/>
          </a:bodyPr>
          <a:lstStyle/>
          <a:p>
            <a:r>
              <a:rPr lang="en-US" sz="1500" dirty="0" smtClean="0"/>
              <a:t>Qualitative questions with categorical responses were collected and processed from the internal database across the 10 countries</a:t>
            </a:r>
          </a:p>
          <a:p>
            <a:r>
              <a:rPr lang="en-US" sz="1500" dirty="0" smtClean="0"/>
              <a:t>Questions of nature : </a:t>
            </a:r>
          </a:p>
          <a:p>
            <a:pPr lvl="1"/>
            <a:r>
              <a:rPr lang="en-US" sz="1300" dirty="0" smtClean="0"/>
              <a:t>Years in business</a:t>
            </a:r>
          </a:p>
          <a:p>
            <a:pPr lvl="1"/>
            <a:r>
              <a:rPr lang="en-US" sz="1300" dirty="0" smtClean="0"/>
              <a:t>Adverse idiosyncratic effect</a:t>
            </a:r>
          </a:p>
          <a:p>
            <a:pPr lvl="1"/>
            <a:r>
              <a:rPr lang="en-US" sz="1300" dirty="0" smtClean="0"/>
              <a:t>Recent change in management </a:t>
            </a:r>
            <a:endParaRPr lang="en-US" sz="1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1203075"/>
            <a:ext cx="5259519" cy="3240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1200" b="1" dirty="0" smtClean="0"/>
              <a:t>Qualitative module development Process overview and feature selection: </a:t>
            </a:r>
            <a:endParaRPr lang="en-US" sz="1200" b="1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1566" y="3616405"/>
            <a:ext cx="787208" cy="78442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 smtClean="0"/>
          </a:p>
          <a:p>
            <a:pPr algn="ctr"/>
            <a:r>
              <a:rPr lang="en-IN" sz="800" dirty="0" smtClean="0"/>
              <a:t>Internal database of qualitative questions</a:t>
            </a:r>
            <a:endParaRPr lang="en-IN" sz="800" dirty="0"/>
          </a:p>
        </p:txBody>
      </p:sp>
      <p:graphicFrame>
        <p:nvGraphicFramePr>
          <p:cNvPr id="6" name="Diagra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709457"/>
              </p:ext>
            </p:extLst>
          </p:nvPr>
        </p:nvGraphicFramePr>
        <p:xfrm>
          <a:off x="900650" y="1918177"/>
          <a:ext cx="8243349" cy="353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1127531" y="2866282"/>
            <a:ext cx="2619446" cy="15002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3931500" y="2850754"/>
            <a:ext cx="2476175" cy="15002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521117" y="2850753"/>
            <a:ext cx="2561006" cy="15002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072529" y="2542944"/>
            <a:ext cx="247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tx2"/>
                </a:solidFill>
              </a:rPr>
              <a:t>Data collection &amp; Pre processing</a:t>
            </a:r>
            <a:endParaRPr lang="en-IN" sz="11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32608" y="2542944"/>
            <a:ext cx="247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tx2"/>
                </a:solidFill>
              </a:rPr>
              <a:t>Single Factor Analysis</a:t>
            </a:r>
            <a:endParaRPr lang="en-IN" sz="1100" b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21117" y="2535834"/>
            <a:ext cx="247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tx2"/>
                </a:solidFill>
              </a:rPr>
              <a:t>Multi-Factor Analysis </a:t>
            </a:r>
            <a:r>
              <a:rPr lang="en-IN" sz="800" b="1" dirty="0" smtClean="0">
                <a:solidFill>
                  <a:schemeClr val="tx2"/>
                </a:solidFill>
              </a:rPr>
              <a:t>(done at one go)</a:t>
            </a:r>
            <a:endParaRPr lang="en-IN" sz="800" b="1" dirty="0">
              <a:solidFill>
                <a:schemeClr val="tx2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76955" y="3252291"/>
            <a:ext cx="304781" cy="34858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2" name="TextBox 41"/>
          <p:cNvSpPr txBox="1"/>
          <p:nvPr/>
        </p:nvSpPr>
        <p:spPr>
          <a:xfrm>
            <a:off x="1302851" y="4128822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50</a:t>
            </a:r>
            <a:endParaRPr lang="en-IN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151169" y="4142572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40</a:t>
            </a:r>
            <a:endParaRPr lang="en-IN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78757" y="4449284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160</a:t>
            </a:r>
            <a:endParaRPr lang="en-IN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9268" y="4120168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30</a:t>
            </a:r>
            <a:endParaRPr lang="en-IN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5822118" y="4120168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16</a:t>
            </a:r>
            <a:endParaRPr lang="en-IN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8483982" y="4128822"/>
            <a:ext cx="460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# 8</a:t>
            </a:r>
            <a:endParaRPr lang="en-IN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6721" y="4870691"/>
            <a:ext cx="261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** # -&gt; represents the number of variables at each stage</a:t>
            </a:r>
            <a:endParaRPr lang="en-IN" sz="800" b="1" dirty="0"/>
          </a:p>
        </p:txBody>
      </p:sp>
      <p:sp>
        <p:nvSpPr>
          <p:cNvPr id="49" name="Flowchart: Document 48"/>
          <p:cNvSpPr/>
          <p:nvPr/>
        </p:nvSpPr>
        <p:spPr>
          <a:xfrm>
            <a:off x="6737684" y="4587973"/>
            <a:ext cx="1265035" cy="418306"/>
          </a:xfrm>
          <a:prstGeom prst="flowChartDocumen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Final Qualitative model</a:t>
            </a:r>
            <a:endParaRPr lang="en-IN" sz="1000" b="1" dirty="0"/>
          </a:p>
        </p:txBody>
      </p:sp>
      <p:sp>
        <p:nvSpPr>
          <p:cNvPr id="50" name="Bent-Up Arrow 49"/>
          <p:cNvSpPr/>
          <p:nvPr/>
        </p:nvSpPr>
        <p:spPr>
          <a:xfrm rot="5400000" flipV="1">
            <a:off x="8194758" y="4396757"/>
            <a:ext cx="558566" cy="566718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0" y="184469"/>
            <a:ext cx="8996184" cy="486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</a:rPr>
              <a:t>Development of the Qualitative module</a:t>
            </a:r>
          </a:p>
        </p:txBody>
      </p:sp>
      <p:sp>
        <p:nvSpPr>
          <p:cNvPr id="53" name="Flowchart: Magnetic Disk 52"/>
          <p:cNvSpPr/>
          <p:nvPr/>
        </p:nvSpPr>
        <p:spPr>
          <a:xfrm>
            <a:off x="75626" y="2663337"/>
            <a:ext cx="701269" cy="60102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 smtClean="0"/>
          </a:p>
          <a:p>
            <a:pPr algn="ctr"/>
            <a:r>
              <a:rPr lang="en-IN" sz="800" dirty="0" smtClean="0"/>
              <a:t>Internal Default database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451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70157"/>
            <a:ext cx="3210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1" dirty="0" smtClean="0"/>
              <a:t>Availability of data: </a:t>
            </a:r>
            <a:r>
              <a:rPr lang="en-IN" sz="1200" dirty="0" smtClean="0"/>
              <a:t>Multiple stakeholders have to be managed &amp; communicated (Chased) for collecting data from individual countries  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" y="3277733"/>
            <a:ext cx="314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1" dirty="0" smtClean="0"/>
              <a:t>Quality of default: </a:t>
            </a:r>
            <a:r>
              <a:rPr lang="en-IN" sz="1200" dirty="0" smtClean="0"/>
              <a:t>Considering it to be a Corporate portfolio, the dataset was highly unbalanced (Default rate ~ 2.5%) 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26410" y="1270157"/>
            <a:ext cx="313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1" dirty="0" smtClean="0"/>
              <a:t>Transformations of variables: </a:t>
            </a:r>
            <a:r>
              <a:rPr lang="en-IN" sz="1200" dirty="0" smtClean="0"/>
              <a:t>Some qualitative questions had </a:t>
            </a:r>
            <a:r>
              <a:rPr lang="en-IN" sz="1200" dirty="0" err="1" smtClean="0"/>
              <a:t>uni</a:t>
            </a:r>
            <a:r>
              <a:rPr lang="en-IN" sz="1200" dirty="0" smtClean="0"/>
              <a:t>-modal or bi-modal representations. 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966" y="2143767"/>
            <a:ext cx="2751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IN" sz="1050" b="1" dirty="0" smtClean="0">
                <a:solidFill>
                  <a:schemeClr val="tx2"/>
                </a:solidFill>
              </a:rPr>
              <a:t>Solution / Lessons learned: </a:t>
            </a:r>
            <a:r>
              <a:rPr lang="en-IN" sz="1050" dirty="0" smtClean="0">
                <a:solidFill>
                  <a:schemeClr val="tx2"/>
                </a:solidFill>
              </a:rPr>
              <a:t>Conducted periodic meetings with the Onshore project manager. Initiated weekly catch up with data providers from different regions.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553" y="4092745"/>
            <a:ext cx="2846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IN" sz="1050" b="1" dirty="0" smtClean="0">
                <a:solidFill>
                  <a:schemeClr val="tx2"/>
                </a:solidFill>
              </a:rPr>
              <a:t>Solution / Lessons learned: </a:t>
            </a:r>
            <a:r>
              <a:rPr lang="en-IN" sz="1050" dirty="0" smtClean="0">
                <a:solidFill>
                  <a:schemeClr val="tx2"/>
                </a:solidFill>
              </a:rPr>
              <a:t>After the EDA &amp; MFA; linear regression was tested and approved as the final modelling technique. The dependent variable used was log(PD).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3034" y="2143767"/>
            <a:ext cx="25203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IN" sz="1050" b="1" dirty="0" smtClean="0">
                <a:solidFill>
                  <a:schemeClr val="tx2"/>
                </a:solidFill>
              </a:rPr>
              <a:t>Solution / Lessons learned: </a:t>
            </a:r>
            <a:r>
              <a:rPr lang="en-IN" sz="1050" dirty="0" smtClean="0">
                <a:solidFill>
                  <a:schemeClr val="tx2"/>
                </a:solidFill>
              </a:rPr>
              <a:t>The variables used in their </a:t>
            </a:r>
            <a:r>
              <a:rPr lang="en-IN" sz="1050" dirty="0" err="1" smtClean="0">
                <a:solidFill>
                  <a:schemeClr val="tx2"/>
                </a:solidFill>
              </a:rPr>
              <a:t>WoE</a:t>
            </a:r>
            <a:r>
              <a:rPr lang="en-IN" sz="1050" dirty="0" smtClean="0">
                <a:solidFill>
                  <a:schemeClr val="tx2"/>
                </a:solidFill>
              </a:rPr>
              <a:t> form after binning w.r.t different categorical responses. </a:t>
            </a:r>
          </a:p>
          <a:p>
            <a:pPr marL="171450" indent="-171450" algn="just">
              <a:buFontTx/>
              <a:buChar char="-"/>
            </a:pPr>
            <a:endParaRPr lang="en-IN" sz="105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6410" y="3313632"/>
            <a:ext cx="313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1" dirty="0" smtClean="0"/>
              <a:t>Model performance: </a:t>
            </a:r>
            <a:r>
              <a:rPr lang="en-IN" sz="1200" dirty="0" smtClean="0"/>
              <a:t>Model fit achieved initially was not satisfactory 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93033" y="3997840"/>
            <a:ext cx="2520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b="1" dirty="0" smtClean="0">
                <a:solidFill>
                  <a:schemeClr val="tx2"/>
                </a:solidFill>
              </a:rPr>
              <a:t>- Solution / Lessons learned: </a:t>
            </a:r>
            <a:r>
              <a:rPr lang="en-IN" sz="1050" dirty="0" smtClean="0">
                <a:solidFill>
                  <a:schemeClr val="tx2"/>
                </a:solidFill>
              </a:rPr>
              <a:t>Brainstormed with the other teammates. Reengineered feature selection. </a:t>
            </a:r>
            <a:r>
              <a:rPr lang="en-IN" sz="1050" dirty="0" err="1" smtClean="0">
                <a:solidFill>
                  <a:schemeClr val="tx2"/>
                </a:solidFill>
              </a:rPr>
              <a:t>Rsq</a:t>
            </a:r>
            <a:r>
              <a:rPr lang="en-IN" sz="1050" dirty="0" smtClean="0">
                <a:solidFill>
                  <a:schemeClr val="tx2"/>
                </a:solidFill>
              </a:rPr>
              <a:t> increased from 48% to 57%</a:t>
            </a:r>
            <a:endParaRPr lang="en-IN" sz="1050" dirty="0">
              <a:solidFill>
                <a:schemeClr val="tx2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056870"/>
              </p:ext>
            </p:extLst>
          </p:nvPr>
        </p:nvGraphicFramePr>
        <p:xfrm>
          <a:off x="3183955" y="1436914"/>
          <a:ext cx="2989964" cy="320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0" y="184469"/>
            <a:ext cx="8757400" cy="486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Challenges Faced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78845" y="2227561"/>
            <a:ext cx="377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On-screen Show (16:9)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Development of  the Mid market emerging economy (APAC region)  IRB PD model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2023-02-25T07:08:01Z</dcterms:modified>
</cp:coreProperties>
</file>