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>
        <p:scale>
          <a:sx n="100" d="100"/>
          <a:sy n="100" d="100"/>
        </p:scale>
        <p:origin x="7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7BF-8F28-44B3-A74B-7D543CDF8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7116-99D4-40CC-9A7C-00A03840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1F43-56D8-4510-BB9C-40FEB69D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E3E3-778E-4D87-99D3-5758A92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0E0F-4DD7-464A-9283-9459C70F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0ED6-7F57-4782-94E9-430AB462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31BC-AA13-48C1-8ABC-BE97F425A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D214-174D-4EC8-900C-AF2BFD07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282D-BCF1-4E3C-8CA5-AA97AD84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4FDC-EF09-46B9-BF39-BF62253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9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4E2B8-C6F1-478E-9AD4-51D64B0F6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0158-07E9-4A37-8339-7FEB2A08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B108-0E34-4A50-A94C-E3482A6F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2C49-B13B-4FC0-A9F9-5CBB4EF3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3BD3-EA23-42A2-A127-949FF85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5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E6DB-C241-442C-84F9-BC2A790E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1F6B-66D9-4372-A6E8-0392A56A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9930-A8D8-4E71-982A-F6C04B7D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B815-E549-4723-8167-21BFCEEF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7390-82C4-43E8-90CD-91A8821C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1FCF-0010-45DF-91B7-88634323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D242D-C5C9-4683-883C-03D4807D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3040-6B7E-435E-A361-73F8F13C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2F49-BE68-462A-A4C1-773D2613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33E3-0582-4441-B401-88C61D3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2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8B54-121B-41C7-8E86-290C56FB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CBB8-D45E-40E5-B800-EE10D384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5AB4C-7C14-4B5C-9532-1114E3F5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EB84-859B-468F-9A61-23C4BBEF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826F9-19ED-4BC8-9A61-837AD610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95A4-7387-44E6-A34B-66FBE4EF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7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B718-3443-4259-A2D7-615105E1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3FBF8-41E0-4E6C-9093-5061F29F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DC642-6F76-4F1E-94F7-92936F16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470C8-1C72-4C36-BDF6-CF8D9ACE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65F61-71A5-4752-919F-749EA8E27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84D87-43F7-4492-B363-EE0C11D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D396D-258E-40F2-B52F-825FEC5E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FD6DE-A84A-4A34-81FE-F15961CD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6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22F4-8B0D-4548-8EB2-F11B1D6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C5D26-09A6-4278-9C38-52F99B4E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AA1E-EC33-41B6-A280-B963B96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C728-6962-4D73-A14A-23B75FC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563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728E5-6A93-4279-8667-A27C65C1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247B2-1BEE-43AD-98DB-C08AAD9A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5912-C22E-49ED-B85A-1174995C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9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8081-7E76-40A2-9A97-7E7D7E64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80F-1D2C-405C-833F-378CACB9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6924-3DEE-486F-9CBB-D9487597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E701C-96AD-44F9-B85B-70BAC9D5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0050-F01C-49CE-AABE-E2E0C0B3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C071-884C-48D8-BA7A-9B0E9C0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93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C214-EE4F-477B-9F13-D0E7AA85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2EF1B-FC7C-4CDF-B314-772A4C22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32D9-8D79-4553-B049-DBD2F68C7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793F-B1D2-48F8-9723-49FC7DB5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DA41-499B-4490-A876-F801B600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3DCFC-635B-4800-8DC4-15F3629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988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6B90F-CE5B-43EE-BCFF-9556842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8B76-38B1-43AC-8DB5-39AE5D76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E1E5-B2D5-4713-AD2F-020973189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ADA-FBB5-43E5-AD79-D6C6C8968E87}" type="datetimeFigureOut">
              <a:rPr lang="en-ID" smtClean="0"/>
              <a:t>06/02/2025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CCFA-7F12-4916-A24F-59137ADD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0561-F8C1-4F92-A56A-5879F322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3156-C42F-4EC3-80CA-B54B43B576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6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1005-910C-4094-A5D7-97E9FE4C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96" y="1722120"/>
            <a:ext cx="10519608" cy="170688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SENTIMENT ANALYSIS OF BRITISH AIRWAYS REVIEWS</a:t>
            </a:r>
            <a:endParaRPr lang="en-ID" sz="5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CA73-F3E1-4AC3-9E3E-C11A7178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146"/>
            <a:ext cx="9144000" cy="535622"/>
          </a:xfrm>
        </p:spPr>
        <p:txBody>
          <a:bodyPr/>
          <a:lstStyle/>
          <a:p>
            <a:r>
              <a:rPr lang="en-US" i="1" dirty="0"/>
              <a:t>Insights and Analysis of Customer Sentiment.</a:t>
            </a:r>
            <a:endParaRPr lang="en-ID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F848B7-64E3-4AD4-8B89-CFCA0E23C490}"/>
              </a:ext>
            </a:extLst>
          </p:cNvPr>
          <p:cNvSpPr txBox="1">
            <a:spLocks/>
          </p:cNvSpPr>
          <p:nvPr/>
        </p:nvSpPr>
        <p:spPr>
          <a:xfrm>
            <a:off x="205740" y="6086158"/>
            <a:ext cx="5074920" cy="30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Presented By : Kintan Pitaloka W</a:t>
            </a:r>
            <a:endParaRPr lang="en-ID" sz="14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338A4D-D1C5-473A-876A-BCDD3E31868F}"/>
              </a:ext>
            </a:extLst>
          </p:cNvPr>
          <p:cNvSpPr txBox="1">
            <a:spLocks/>
          </p:cNvSpPr>
          <p:nvPr/>
        </p:nvSpPr>
        <p:spPr>
          <a:xfrm>
            <a:off x="205740" y="6339840"/>
            <a:ext cx="5074920" cy="30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/>
              <a:t>February 6, 2025 (update version)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28842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1005-910C-4094-A5D7-97E9FE4C9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147" y="374055"/>
            <a:ext cx="4967704" cy="8763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OBJECTIVE</a:t>
            </a:r>
            <a:endParaRPr lang="en-ID" sz="5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CA73-F3E1-4AC3-9E3E-C11A7178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426" y="1390569"/>
            <a:ext cx="9732418" cy="832469"/>
          </a:xfrm>
        </p:spPr>
        <p:txBody>
          <a:bodyPr>
            <a:normAutofit/>
          </a:bodyPr>
          <a:lstStyle/>
          <a:p>
            <a:r>
              <a:rPr lang="en-US" sz="2000" dirty="0"/>
              <a:t>To analyze the sentiment of customer reviews for British Airways and gain insights into customer satisfaction.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286F0-DC00-4928-B9F8-CB0DBAE3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2475063"/>
            <a:ext cx="4496380" cy="2265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488F8-A7C7-4548-BE8F-A51A9A7C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4992309"/>
            <a:ext cx="4496380" cy="147707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B981A38-9576-48A7-A782-5D2F849B7CE0}"/>
              </a:ext>
            </a:extLst>
          </p:cNvPr>
          <p:cNvSpPr txBox="1">
            <a:spLocks/>
          </p:cNvSpPr>
          <p:nvPr/>
        </p:nvSpPr>
        <p:spPr>
          <a:xfrm>
            <a:off x="7711495" y="3143210"/>
            <a:ext cx="3699455" cy="9670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This dataset contains information about the dataset itself, including the number of columns and rows. It consists of 1,000 entries, 3 columns, and no missing data.</a:t>
            </a:r>
            <a:endParaRPr lang="en-ID" sz="2000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92D7CD9-CEF8-4E44-B45E-C3BC24A1916E}"/>
              </a:ext>
            </a:extLst>
          </p:cNvPr>
          <p:cNvSpPr txBox="1">
            <a:spLocks/>
          </p:cNvSpPr>
          <p:nvPr/>
        </p:nvSpPr>
        <p:spPr>
          <a:xfrm>
            <a:off x="7787696" y="5332783"/>
            <a:ext cx="3547055" cy="77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In conclusion, there are 1,000 reviews, with the majority categorized as neutral in </a:t>
            </a:r>
            <a:r>
              <a:rPr lang="en-US" sz="1600" b="1" dirty="0" err="1"/>
              <a:t>sentimen</a:t>
            </a:r>
            <a:endParaRPr lang="en-ID" sz="20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DFBC8-ABFF-43D6-9C93-6EB633DC8B3E}"/>
              </a:ext>
            </a:extLst>
          </p:cNvPr>
          <p:cNvCxnSpPr>
            <a:cxnSpLocks/>
          </p:cNvCxnSpPr>
          <p:nvPr/>
        </p:nvCxnSpPr>
        <p:spPr>
          <a:xfrm>
            <a:off x="5343525" y="3626724"/>
            <a:ext cx="199072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5FA92-E23E-4DFE-9947-069DF9641F07}"/>
              </a:ext>
            </a:extLst>
          </p:cNvPr>
          <p:cNvCxnSpPr/>
          <p:nvPr/>
        </p:nvCxnSpPr>
        <p:spPr>
          <a:xfrm>
            <a:off x="5486400" y="5719018"/>
            <a:ext cx="178117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7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2051E31-8D85-460C-AC1E-4A63F9D00A4F}"/>
              </a:ext>
            </a:extLst>
          </p:cNvPr>
          <p:cNvSpPr txBox="1">
            <a:spLocks/>
          </p:cNvSpPr>
          <p:nvPr/>
        </p:nvSpPr>
        <p:spPr>
          <a:xfrm>
            <a:off x="5372099" y="4401979"/>
            <a:ext cx="5695951" cy="1913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1600" b="1" dirty="0"/>
              <a:t>There are 1000 reviews, with the top review being 'London Heathrow to Male In new business..’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1600" b="1" dirty="0"/>
              <a:t>There are 3 sentiment categories: positive, neutral, and negative.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1600" b="1" dirty="0"/>
              <a:t>Positive have frequent 385, Neutral 485, and Negative 160.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1600" b="1" dirty="0"/>
              <a:t>The most frequent sentiment is neutral, with 485 occurrences.</a:t>
            </a:r>
            <a:endParaRPr lang="en-ID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9437-7C9D-4AD7-A433-E11C04DB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8361" r="5104" b="4938"/>
          <a:stretch/>
        </p:blipFill>
        <p:spPr>
          <a:xfrm>
            <a:off x="5191125" y="806771"/>
            <a:ext cx="6298703" cy="27431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5E8696-F107-44F0-9A04-034ABCD23A2A}"/>
              </a:ext>
            </a:extLst>
          </p:cNvPr>
          <p:cNvSpPr txBox="1">
            <a:spLocks/>
          </p:cNvSpPr>
          <p:nvPr/>
        </p:nvSpPr>
        <p:spPr>
          <a:xfrm>
            <a:off x="350421" y="1651635"/>
            <a:ext cx="4840704" cy="3554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+mn-lt"/>
              </a:rPr>
              <a:t>INSIGHTS &amp; CONCLUSION</a:t>
            </a:r>
            <a:endParaRPr lang="en-ID" sz="60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26105F-A13D-492B-B188-2BDB393FE145}"/>
              </a:ext>
            </a:extLst>
          </p:cNvPr>
          <p:cNvCxnSpPr/>
          <p:nvPr/>
        </p:nvCxnSpPr>
        <p:spPr>
          <a:xfrm>
            <a:off x="4857750" y="428625"/>
            <a:ext cx="0" cy="6124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9F012F6-2284-4B71-AF48-1FE4F0DD1209}"/>
              </a:ext>
            </a:extLst>
          </p:cNvPr>
          <p:cNvSpPr txBox="1">
            <a:spLocks/>
          </p:cNvSpPr>
          <p:nvPr/>
        </p:nvSpPr>
        <p:spPr>
          <a:xfrm>
            <a:off x="5191125" y="3775233"/>
            <a:ext cx="6404362" cy="42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/>
              <a:t>As we can see from the insights we learned from the dataset :</a:t>
            </a:r>
          </a:p>
        </p:txBody>
      </p:sp>
    </p:spTree>
    <p:extLst>
      <p:ext uri="{BB962C8B-B14F-4D97-AF65-F5344CB8AC3E}">
        <p14:creationId xmlns:p14="http://schemas.microsoft.com/office/powerpoint/2010/main" val="13706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SENTIMENT ANALYSIS OF BRITISH AIRWAYS REVIEWS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BRITISH AIRWAYS REVIEWS</dc:title>
  <dc:creator>Kintan Pitaloka</dc:creator>
  <cp:lastModifiedBy>Kintan Pitaloka</cp:lastModifiedBy>
  <cp:revision>2</cp:revision>
  <dcterms:created xsi:type="dcterms:W3CDTF">2025-02-06T03:47:03Z</dcterms:created>
  <dcterms:modified xsi:type="dcterms:W3CDTF">2025-02-06T04:17:34Z</dcterms:modified>
</cp:coreProperties>
</file>