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7"/>
  </p:normalViewPr>
  <p:slideViewPr>
    <p:cSldViewPr>
      <p:cViewPr varScale="1">
        <p:scale>
          <a:sx n="131" d="100"/>
          <a:sy n="131" d="100"/>
        </p:scale>
        <p:origin x="192" y="9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40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4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75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6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99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2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4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5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2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64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0511-0686-4A90-B4BB-60669E9006EC}" type="datetimeFigureOut">
              <a:rPr kumimoji="1" lang="ja-JP" altLang="en-US" smtClean="0"/>
              <a:t>2017/3/4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E9DD-847F-4CCD-B3EC-F9F7F17379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7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4"/>
          <p:cNvSpPr/>
          <p:nvPr/>
        </p:nvSpPr>
        <p:spPr>
          <a:xfrm>
            <a:off x="171450" y="581025"/>
            <a:ext cx="2456334" cy="869220"/>
          </a:xfrm>
          <a:prstGeom prst="rect">
            <a:avLst/>
          </a:prstGeom>
          <a:solidFill>
            <a:srgbClr val="164F8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image2.png" descr="C:\Users\さかえ\Desktop\ecaljp001-png\ecaljp001_0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766" y="638152"/>
            <a:ext cx="5633234" cy="375997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38"/>
          <p:cNvSpPr/>
          <p:nvPr/>
        </p:nvSpPr>
        <p:spPr>
          <a:xfrm>
            <a:off x="4669011" y="603274"/>
            <a:ext cx="1331739" cy="692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2013/12/7 札幌 Vol.1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（起源）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2014/5/16 札幌 Vol.2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2014/10/25 札幌 Vol.3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2015/3/14 札幌 Vol.4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2015/6/4 札幌 Vol.5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2015/10/17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札幌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Vol.6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2015/11/30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札幌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Vol.7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2016/5/20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札幌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Vol.8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2016/6/29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札幌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Vol.9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7" name="Shape 139"/>
          <p:cNvSpPr/>
          <p:nvPr/>
        </p:nvSpPr>
        <p:spPr>
          <a:xfrm flipH="1" flipV="1">
            <a:off x="5629275" y="1047750"/>
            <a:ext cx="538284" cy="206454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Shape 140"/>
          <p:cNvSpPr/>
          <p:nvPr/>
        </p:nvSpPr>
        <p:spPr>
          <a:xfrm>
            <a:off x="224199" y="2075821"/>
            <a:ext cx="1277976" cy="895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2014/5/29 福岡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2014/7/11 福岡 Vol.2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2014/10/24 福岡 Vol.3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2015/4/17 福岡 Vol.4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2015/6/24 福岡 Vol.5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2015/8/29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福岡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Vol.6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2015/10/24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福岡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Vol.7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2015/12/19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福岡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Vol.8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2016/11/22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福岡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Vol.9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9" name="Shape 141"/>
          <p:cNvSpPr/>
          <p:nvPr/>
        </p:nvSpPr>
        <p:spPr>
          <a:xfrm>
            <a:off x="3099815" y="4653358"/>
            <a:ext cx="905876" cy="30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2014/5/30 土佐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2015/5/30 高知 Vol.2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2016/6/11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高知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Vol.3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2016/10/29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高知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Vol.4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10" name="Shape 142"/>
          <p:cNvSpPr/>
          <p:nvPr/>
        </p:nvSpPr>
        <p:spPr>
          <a:xfrm>
            <a:off x="5339477" y="1648065"/>
            <a:ext cx="1012509" cy="13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2014/7/5 弘前 #1</a:t>
            </a:r>
          </a:p>
        </p:txBody>
      </p:sp>
      <p:sp>
        <p:nvSpPr>
          <p:cNvPr id="11" name="Shape 143"/>
          <p:cNvSpPr/>
          <p:nvPr/>
        </p:nvSpPr>
        <p:spPr>
          <a:xfrm>
            <a:off x="7048499" y="3613723"/>
            <a:ext cx="892173" cy="221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2015/1/29 京橋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2015/4/6 京橋 Vol.2</a:t>
            </a:r>
          </a:p>
        </p:txBody>
      </p:sp>
      <p:sp>
        <p:nvSpPr>
          <p:cNvPr id="12" name="Shape 144"/>
          <p:cNvSpPr/>
          <p:nvPr/>
        </p:nvSpPr>
        <p:spPr>
          <a:xfrm>
            <a:off x="7454981" y="3277704"/>
            <a:ext cx="1094798" cy="31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2014/8/1 千葉（第1回）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2014/9/3 千葉（第2回）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2014/12/12 千葉（第3回）</a:t>
            </a:r>
          </a:p>
        </p:txBody>
      </p:sp>
      <p:sp>
        <p:nvSpPr>
          <p:cNvPr id="13" name="Shape 145"/>
          <p:cNvSpPr/>
          <p:nvPr/>
        </p:nvSpPr>
        <p:spPr>
          <a:xfrm>
            <a:off x="6163426" y="3831032"/>
            <a:ext cx="966645" cy="275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2014/8/21 </a:t>
            </a: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横浜 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2016/5/9 </a:t>
            </a: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 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神奈川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Vol.2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2016/8/30 </a:t>
            </a: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神奈川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Vol.3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2016/11/29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神奈川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Vol.4</a:t>
            </a:r>
          </a:p>
          <a:p>
            <a:pPr defTabSz="342900">
              <a:defRPr sz="1800"/>
            </a:pP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2017/3/13  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神奈川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Vol.5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14" name="Shape 146"/>
          <p:cNvSpPr/>
          <p:nvPr/>
        </p:nvSpPr>
        <p:spPr>
          <a:xfrm>
            <a:off x="7380312" y="1347614"/>
            <a:ext cx="894776" cy="16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2014/8/11 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釧路</a:t>
            </a: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Vol.1</a:t>
            </a:r>
          </a:p>
          <a:p>
            <a:pPr algn="l" defTabSz="342900">
              <a:defRPr sz="1800"/>
            </a:pP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2016/9/23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釧路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Vol.2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15" name="Shape 147"/>
          <p:cNvSpPr/>
          <p:nvPr/>
        </p:nvSpPr>
        <p:spPr>
          <a:xfrm>
            <a:off x="3059832" y="2154724"/>
            <a:ext cx="1059603" cy="20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2014/9/12 松江 #1</a:t>
            </a:r>
          </a:p>
        </p:txBody>
      </p:sp>
      <p:sp>
        <p:nvSpPr>
          <p:cNvPr id="16" name="Shape 148"/>
          <p:cNvSpPr/>
          <p:nvPr/>
        </p:nvSpPr>
        <p:spPr>
          <a:xfrm flipH="1" flipV="1">
            <a:off x="7048499" y="1419224"/>
            <a:ext cx="331812" cy="397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Shape 149"/>
          <p:cNvSpPr/>
          <p:nvPr/>
        </p:nvSpPr>
        <p:spPr>
          <a:xfrm flipH="1">
            <a:off x="6026276" y="1703762"/>
            <a:ext cx="254708" cy="1992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Shape 150"/>
          <p:cNvSpPr/>
          <p:nvPr/>
        </p:nvSpPr>
        <p:spPr>
          <a:xfrm flipV="1">
            <a:off x="3467315" y="2244823"/>
            <a:ext cx="248105" cy="819353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Shape 151"/>
          <p:cNvSpPr/>
          <p:nvPr/>
        </p:nvSpPr>
        <p:spPr>
          <a:xfrm flipH="1" flipV="1">
            <a:off x="1209674" y="2920626"/>
            <a:ext cx="864267" cy="375829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Shape 152"/>
          <p:cNvSpPr/>
          <p:nvPr/>
        </p:nvSpPr>
        <p:spPr>
          <a:xfrm flipV="1">
            <a:off x="3342326" y="4016550"/>
            <a:ext cx="37514" cy="59070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Shape 153"/>
          <p:cNvSpPr/>
          <p:nvPr/>
        </p:nvSpPr>
        <p:spPr>
          <a:xfrm flipH="1" flipV="1">
            <a:off x="6562725" y="3390900"/>
            <a:ext cx="400050" cy="314325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Shape 154"/>
          <p:cNvSpPr/>
          <p:nvPr/>
        </p:nvSpPr>
        <p:spPr>
          <a:xfrm flipH="1">
            <a:off x="6959765" y="3338539"/>
            <a:ext cx="390001" cy="111541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Shape 155"/>
          <p:cNvSpPr/>
          <p:nvPr/>
        </p:nvSpPr>
        <p:spPr>
          <a:xfrm flipH="1" flipV="1">
            <a:off x="6492218" y="3701742"/>
            <a:ext cx="13436" cy="132511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Shape 156"/>
          <p:cNvSpPr/>
          <p:nvPr/>
        </p:nvSpPr>
        <p:spPr>
          <a:xfrm>
            <a:off x="2919692" y="1981200"/>
            <a:ext cx="899833" cy="22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>
            <a:lvl1pPr algn="l" defTabSz="914400">
              <a:defRPr sz="1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 lvl="0"/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2014/9/2 Seoul #1</a:t>
            </a:r>
          </a:p>
        </p:txBody>
      </p:sp>
      <p:sp>
        <p:nvSpPr>
          <p:cNvPr id="25" name="Shape 157"/>
          <p:cNvSpPr/>
          <p:nvPr/>
        </p:nvSpPr>
        <p:spPr>
          <a:xfrm>
            <a:off x="2152031" y="4133731"/>
            <a:ext cx="1160644" cy="470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2014/9/24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松山 #1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2015/9/26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愛媛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Vol.1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2016/1/16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愛媛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Vol.2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2016/4/16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愛媛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2016/7/9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愛媛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Vol.4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2016/11/12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愛媛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Vol.5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2017/2/25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愛媛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Vol.6</a:t>
            </a: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26" name="Shape 158"/>
          <p:cNvSpPr/>
          <p:nvPr/>
        </p:nvSpPr>
        <p:spPr>
          <a:xfrm flipV="1">
            <a:off x="2905125" y="3788071"/>
            <a:ext cx="330259" cy="345779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Shape 159"/>
          <p:cNvSpPr/>
          <p:nvPr/>
        </p:nvSpPr>
        <p:spPr>
          <a:xfrm>
            <a:off x="3353866" y="1068336"/>
            <a:ext cx="1203968" cy="75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2014/9/25 神戸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2015/5/25 神戸 Vol.2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2016/2/19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神戸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2016/4/15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神戸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Vol.4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2016/6/10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神戸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Vol.5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2016/8/5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神戸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Vol.6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2016/10/28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神戸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Vol.7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2016/12/4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関西女子会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Vol.3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2017/1/27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神戸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Vol.8</a:t>
            </a: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28" name="Shape 160"/>
          <p:cNvSpPr/>
          <p:nvPr/>
        </p:nvSpPr>
        <p:spPr>
          <a:xfrm flipH="1" flipV="1">
            <a:off x="3853930" y="2004441"/>
            <a:ext cx="532747" cy="101623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Shape 161"/>
          <p:cNvSpPr/>
          <p:nvPr/>
        </p:nvSpPr>
        <p:spPr>
          <a:xfrm>
            <a:off x="228601" y="4381419"/>
            <a:ext cx="1139310" cy="596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2014/9/28 Okinawa #1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2015/2/11 沖縄 Vol.2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2015/10/10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沖縄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2016/1/8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沖縄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Vol.4</a:t>
            </a:r>
          </a:p>
          <a:p>
            <a:pPr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2016/4/30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沖縄女子会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Vol.1</a:t>
            </a:r>
            <a:endParaRPr lang="en-US" altLang="ja-JP" sz="6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2016/12/17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沖縄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Vol.5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31" name="Shape 163"/>
          <p:cNvSpPr/>
          <p:nvPr/>
        </p:nvSpPr>
        <p:spPr>
          <a:xfrm>
            <a:off x="4043183" y="2117175"/>
            <a:ext cx="1140101" cy="19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2014/10/22 京都 #1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2016/6/25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関西女子会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Vol.2</a:t>
            </a:r>
          </a:p>
          <a:p>
            <a:pPr algn="l"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2017/3/4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関西女子会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Vol.4</a:t>
            </a: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32" name="Shape 164"/>
          <p:cNvSpPr/>
          <p:nvPr/>
        </p:nvSpPr>
        <p:spPr>
          <a:xfrm flipH="1" flipV="1">
            <a:off x="4495361" y="2442007"/>
            <a:ext cx="248303" cy="636790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33" name="Group 167"/>
          <p:cNvGrpSpPr/>
          <p:nvPr/>
        </p:nvGrpSpPr>
        <p:grpSpPr>
          <a:xfrm>
            <a:off x="2152650" y="1818939"/>
            <a:ext cx="573108" cy="467061"/>
            <a:chOff x="0" y="0"/>
            <a:chExt cx="1255825" cy="1404447"/>
          </a:xfrm>
        </p:grpSpPr>
        <p:sp>
          <p:nvSpPr>
            <p:cNvPr id="34" name="Shape 165"/>
            <p:cNvSpPr/>
            <p:nvPr/>
          </p:nvSpPr>
          <p:spPr>
            <a:xfrm>
              <a:off x="0" y="0"/>
              <a:ext cx="1255826" cy="140444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42900">
                <a:defRPr sz="11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5" name="Shape 166"/>
            <p:cNvSpPr/>
            <p:nvPr/>
          </p:nvSpPr>
          <p:spPr>
            <a:xfrm>
              <a:off x="61303" y="434222"/>
              <a:ext cx="1133219" cy="5360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sz="11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800" b="0" dirty="0">
                  <a:solidFill>
                    <a:srgbClr val="000000"/>
                  </a:solidFill>
                </a:rPr>
                <a:t>Korea</a:t>
              </a:r>
            </a:p>
          </p:txBody>
        </p:sp>
      </p:grpSp>
      <p:sp>
        <p:nvSpPr>
          <p:cNvPr id="36" name="Shape 168"/>
          <p:cNvSpPr/>
          <p:nvPr/>
        </p:nvSpPr>
        <p:spPr>
          <a:xfrm flipV="1">
            <a:off x="2646138" y="2057540"/>
            <a:ext cx="254253" cy="61550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Shape 169"/>
          <p:cNvSpPr/>
          <p:nvPr/>
        </p:nvSpPr>
        <p:spPr>
          <a:xfrm>
            <a:off x="1708414" y="2844354"/>
            <a:ext cx="574383" cy="212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2014/11/21 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北九州 Vol.1</a:t>
            </a:r>
          </a:p>
        </p:txBody>
      </p:sp>
      <p:sp>
        <p:nvSpPr>
          <p:cNvPr id="38" name="Shape 170"/>
          <p:cNvSpPr/>
          <p:nvPr/>
        </p:nvSpPr>
        <p:spPr>
          <a:xfrm flipH="1" flipV="1">
            <a:off x="2075598" y="3078797"/>
            <a:ext cx="129971" cy="17165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Shape 171"/>
          <p:cNvSpPr/>
          <p:nvPr/>
        </p:nvSpPr>
        <p:spPr>
          <a:xfrm>
            <a:off x="7449113" y="3111415"/>
            <a:ext cx="1612571" cy="258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2014/12/3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@chiba みずいろ会館※女性限定</a:t>
            </a:r>
          </a:p>
        </p:txBody>
      </p:sp>
      <p:sp>
        <p:nvSpPr>
          <p:cNvPr id="40" name="Shape 172"/>
          <p:cNvSpPr/>
          <p:nvPr/>
        </p:nvSpPr>
        <p:spPr>
          <a:xfrm flipH="1">
            <a:off x="6522288" y="2748972"/>
            <a:ext cx="665183" cy="375522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Shape 173"/>
          <p:cNvSpPr/>
          <p:nvPr/>
        </p:nvSpPr>
        <p:spPr>
          <a:xfrm>
            <a:off x="4536648" y="1491630"/>
            <a:ext cx="1115472" cy="390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2015/1/30 新潟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2015/7/4 新潟 Vol.2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2016/2/6 </a:t>
            </a:r>
            <a:r>
              <a:rPr lang="ja-JP" altLang="pt-BR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新潟 </a:t>
            </a: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Vol.3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42" name="Shape 174"/>
          <p:cNvSpPr/>
          <p:nvPr/>
        </p:nvSpPr>
        <p:spPr>
          <a:xfrm flipH="1" flipV="1">
            <a:off x="5311497" y="1766664"/>
            <a:ext cx="584477" cy="65268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3" name="Shape 175"/>
          <p:cNvSpPr/>
          <p:nvPr/>
        </p:nvSpPr>
        <p:spPr>
          <a:xfrm flipV="1">
            <a:off x="5911088" y="3395935"/>
            <a:ext cx="185038" cy="1193143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Shape 176"/>
          <p:cNvSpPr/>
          <p:nvPr/>
        </p:nvSpPr>
        <p:spPr>
          <a:xfrm>
            <a:off x="5797878" y="4644069"/>
            <a:ext cx="1034243" cy="23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2014/12/15 八王子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2015/2/19 八王子 Vol.2</a:t>
            </a:r>
          </a:p>
        </p:txBody>
      </p:sp>
      <p:sp>
        <p:nvSpPr>
          <p:cNvPr id="49" name="Shape 181"/>
          <p:cNvSpPr/>
          <p:nvPr/>
        </p:nvSpPr>
        <p:spPr>
          <a:xfrm>
            <a:off x="7267196" y="1707654"/>
            <a:ext cx="853050" cy="503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2015/1/24 仙台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2015/3/7 仙台 Vol.2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2015/4/4 仙台 Vol.3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2015/6/13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仙台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Vol.4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2016/2/25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仙台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Vol.5</a:t>
            </a:r>
          </a:p>
          <a:p>
            <a:pPr algn="l" defTabSz="342900">
              <a:defRPr sz="1800"/>
            </a:pP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2016/12/8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仙台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Vol.6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50" name="Shape 182"/>
          <p:cNvSpPr/>
          <p:nvPr/>
        </p:nvSpPr>
        <p:spPr>
          <a:xfrm flipV="1">
            <a:off x="6026276" y="3419472"/>
            <a:ext cx="203073" cy="85544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Shape 183"/>
          <p:cNvSpPr/>
          <p:nvPr/>
        </p:nvSpPr>
        <p:spPr>
          <a:xfrm>
            <a:off x="6006708" y="4346883"/>
            <a:ext cx="953058" cy="219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2014/12/11 荻窪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2015/1/26 荻窪 Vol.2</a:t>
            </a:r>
          </a:p>
        </p:txBody>
      </p:sp>
      <p:sp>
        <p:nvSpPr>
          <p:cNvPr id="52" name="Shape 184"/>
          <p:cNvSpPr/>
          <p:nvPr/>
        </p:nvSpPr>
        <p:spPr>
          <a:xfrm flipH="1">
            <a:off x="6920160" y="2185632"/>
            <a:ext cx="342141" cy="152911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3" name="Shape 185"/>
          <p:cNvSpPr/>
          <p:nvPr/>
        </p:nvSpPr>
        <p:spPr>
          <a:xfrm flipH="1" flipV="1">
            <a:off x="6496048" y="3419473"/>
            <a:ext cx="716813" cy="606235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Shape 186"/>
          <p:cNvSpPr/>
          <p:nvPr/>
        </p:nvSpPr>
        <p:spPr>
          <a:xfrm>
            <a:off x="7260095" y="3939956"/>
            <a:ext cx="1088184" cy="47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2014/7/23 東京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2015/2/20 東京 Vol.2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2015/7/24 東京 Vol.3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2015/9/4  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東京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Vol.4</a:t>
            </a:r>
          </a:p>
          <a:p>
            <a:pPr algn="l" defTabSz="342900">
              <a:defRPr sz="1800"/>
            </a:pPr>
            <a:r>
              <a:rPr lang="de-DE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2016/1/22 </a:t>
            </a:r>
            <a:r>
              <a:rPr lang="ja-JP" altLang="de-DE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東京</a:t>
            </a:r>
            <a:r>
              <a:rPr lang="de-DE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Vol.5</a:t>
            </a:r>
          </a:p>
          <a:p>
            <a:pPr algn="l" defTabSz="342900">
              <a:defRPr sz="1800"/>
            </a:pPr>
            <a:r>
              <a:rPr lang="de-DE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2017/1/28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関東女子会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Vol.1</a:t>
            </a:r>
            <a:endParaRPr lang="de-DE" altLang="ja-JP" sz="6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endParaRPr lang="de-DE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55" name="Shape 187"/>
          <p:cNvSpPr/>
          <p:nvPr/>
        </p:nvSpPr>
        <p:spPr>
          <a:xfrm flipV="1">
            <a:off x="3405249" y="2502250"/>
            <a:ext cx="53973" cy="560287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Shape 188"/>
          <p:cNvSpPr/>
          <p:nvPr/>
        </p:nvSpPr>
        <p:spPr>
          <a:xfrm>
            <a:off x="2744925" y="2343381"/>
            <a:ext cx="949111" cy="20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2015/2/13 出雲 Vol.1</a:t>
            </a:r>
          </a:p>
        </p:txBody>
      </p:sp>
      <p:sp>
        <p:nvSpPr>
          <p:cNvPr id="57" name="Shape 189"/>
          <p:cNvSpPr/>
          <p:nvPr/>
        </p:nvSpPr>
        <p:spPr>
          <a:xfrm flipH="1" flipV="1">
            <a:off x="4359357" y="3400702"/>
            <a:ext cx="162427" cy="615848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Shape 190"/>
          <p:cNvSpPr/>
          <p:nvPr/>
        </p:nvSpPr>
        <p:spPr>
          <a:xfrm>
            <a:off x="4445702" y="4037428"/>
            <a:ext cx="1156119" cy="650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2015/3/4 大阪 Vol.1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2015/5/19 大阪 Vol.2</a:t>
            </a:r>
          </a:p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2015/7/15 大阪 Vol.3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2015/9/18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Vol.4</a:t>
            </a: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2015/11/20 </a:t>
            </a:r>
            <a:r>
              <a:rPr lang="ja-JP" altLang="pt-BR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大阪 </a:t>
            </a:r>
            <a:r>
              <a:rPr lang="pt-BR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Vol.5</a:t>
            </a:r>
          </a:p>
          <a:p>
            <a:pPr algn="l" defTabSz="342900">
              <a:defRPr sz="1800"/>
            </a:pPr>
            <a:r>
              <a:rPr lang="pt-BR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2016/1/16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関西女子会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Vol.1</a:t>
            </a:r>
            <a:endParaRPr lang="pt-BR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2016/3/25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Vol.6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2016/5/14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Vol.7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2016/7/22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Vol.8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2016/10/27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Vol.9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2016/12/21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Vol.10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2017/3/16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大阪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Vol.11</a:t>
            </a: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lang="pt-BR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59" name="Shape 191"/>
          <p:cNvSpPr/>
          <p:nvPr/>
        </p:nvSpPr>
        <p:spPr>
          <a:xfrm flipV="1">
            <a:off x="5373792" y="3427687"/>
            <a:ext cx="95254" cy="16670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Shape 192"/>
          <p:cNvSpPr/>
          <p:nvPr/>
        </p:nvSpPr>
        <p:spPr>
          <a:xfrm>
            <a:off x="4724042" y="3619639"/>
            <a:ext cx="1048108" cy="23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2015/6/17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名古屋 Vol.1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2015/11/13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名古屋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Vol.2</a:t>
            </a:r>
          </a:p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2016/2/18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名古屋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Vol.3</a:t>
            </a:r>
          </a:p>
          <a:p>
            <a:pPr algn="l"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2017/2/24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名古屋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Vol.4</a:t>
            </a: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61" name="Shape 193"/>
          <p:cNvSpPr/>
          <p:nvPr/>
        </p:nvSpPr>
        <p:spPr>
          <a:xfrm>
            <a:off x="2028907" y="2704841"/>
            <a:ext cx="505446" cy="524017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Shape 194"/>
          <p:cNvSpPr/>
          <p:nvPr/>
        </p:nvSpPr>
        <p:spPr>
          <a:xfrm>
            <a:off x="1507322" y="2475532"/>
            <a:ext cx="848591" cy="34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2015/6/25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大分 Vol.1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2015/12/5 </a:t>
            </a:r>
            <a:r>
              <a:rPr lang="ja-JP" altLang="pt-BR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大分 </a:t>
            </a: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Vol.2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63" name="Shape 168"/>
          <p:cNvSpPr/>
          <p:nvPr/>
        </p:nvSpPr>
        <p:spPr>
          <a:xfrm flipV="1">
            <a:off x="1333500" y="3849991"/>
            <a:ext cx="361975" cy="83834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Shape 195"/>
          <p:cNvSpPr/>
          <p:nvPr/>
        </p:nvSpPr>
        <p:spPr>
          <a:xfrm>
            <a:off x="269879" y="647700"/>
            <a:ext cx="2278155" cy="71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 anchor="ctr"/>
          <a:lstStyle/>
          <a:p>
            <a:pPr algn="l" defTabSz="342900">
              <a:defRPr sz="1800"/>
            </a:pPr>
            <a:r>
              <a:rPr lang="en-US"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4</a:t>
            </a:r>
            <a:r>
              <a:rPr sz="13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ヶ国</a:t>
            </a:r>
            <a:r>
              <a:rPr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　</a:t>
            </a:r>
            <a:r>
              <a:rPr lang="en-US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2</a:t>
            </a:r>
            <a:r>
              <a:rPr lang="en-US"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9</a:t>
            </a:r>
            <a:r>
              <a:rPr sz="13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都道府県</a:t>
            </a:r>
            <a:endParaRPr sz="1300" b="1" dirty="0">
              <a:solidFill>
                <a:srgbClr val="FFFFFF"/>
              </a:solidFill>
              <a:latin typeface="メイリオ"/>
              <a:ea typeface="メイリオ"/>
              <a:cs typeface="メイリオ"/>
              <a:sym typeface="ヒラギノ角ゴ Std"/>
            </a:endParaRPr>
          </a:p>
          <a:p>
            <a:pPr algn="l" defTabSz="342900">
              <a:defRPr sz="1800"/>
            </a:pPr>
            <a:r>
              <a:rPr lang="en-US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132</a:t>
            </a:r>
            <a:r>
              <a:rPr sz="13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回開催</a:t>
            </a:r>
            <a:r>
              <a:rPr sz="1300"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！</a:t>
            </a:r>
            <a:r>
              <a:rPr sz="600"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※</a:t>
            </a:r>
            <a:r>
              <a:rPr sz="6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201</a:t>
            </a:r>
            <a:r>
              <a:rPr lang="en-US" sz="600" b="1" dirty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7</a:t>
            </a:r>
            <a:r>
              <a:rPr sz="6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/</a:t>
            </a:r>
            <a:r>
              <a:rPr lang="en-US" sz="6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03</a:t>
            </a:r>
            <a:r>
              <a:rPr sz="6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/</a:t>
            </a:r>
            <a:r>
              <a:rPr lang="en-US" sz="6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25</a:t>
            </a:r>
            <a:r>
              <a:rPr sz="600" b="1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ヒラギノ角ゴ Std"/>
              </a:rPr>
              <a:t>までの予定含む</a:t>
            </a:r>
            <a:endParaRPr sz="600" b="1" dirty="0">
              <a:solidFill>
                <a:srgbClr val="FFFFFF"/>
              </a:solidFill>
              <a:latin typeface="メイリオ"/>
              <a:ea typeface="メイリオ"/>
              <a:cs typeface="メイリオ"/>
              <a:sym typeface="ヒラギノ角ゴ Std"/>
            </a:endParaRPr>
          </a:p>
        </p:txBody>
      </p:sp>
      <p:sp>
        <p:nvSpPr>
          <p:cNvPr id="65" name="Shape 196"/>
          <p:cNvSpPr/>
          <p:nvPr/>
        </p:nvSpPr>
        <p:spPr>
          <a:xfrm>
            <a:off x="212738" y="1295538"/>
            <a:ext cx="1865388" cy="39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 anchor="ctr"/>
          <a:lstStyle>
            <a:lvl1pPr algn="l" defTabSz="914400">
              <a:defRPr>
                <a:solidFill>
                  <a:srgbClr val="EC781A"/>
                </a:solidFill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400" dirty="0">
              <a:solidFill>
                <a:srgbClr val="FFFF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Shape 188"/>
          <p:cNvSpPr/>
          <p:nvPr/>
        </p:nvSpPr>
        <p:spPr>
          <a:xfrm>
            <a:off x="304800" y="3781425"/>
            <a:ext cx="1036410" cy="428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2015/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9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29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鹿児島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2015/11/26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鹿児島</a:t>
            </a: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Vol.2</a:t>
            </a: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2016/3/17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鹿児島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</a:t>
            </a:r>
          </a:p>
          <a:p>
            <a:pPr algn="l" defTabSz="342900">
              <a:defRPr sz="1800"/>
            </a:pPr>
            <a:r>
              <a:rPr lang="pt-BR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2016/5/17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鹿児島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Vol.4</a:t>
            </a:r>
          </a:p>
          <a:p>
            <a:pPr algn="l"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2016/12/13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鹿児島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Vol.5</a:t>
            </a:r>
            <a:endParaRPr lang="pt-BR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lang="pt-BR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grpSp>
        <p:nvGrpSpPr>
          <p:cNvPr id="67" name="Group 167"/>
          <p:cNvGrpSpPr/>
          <p:nvPr/>
        </p:nvGrpSpPr>
        <p:grpSpPr>
          <a:xfrm>
            <a:off x="8277268" y="1723689"/>
            <a:ext cx="704807" cy="533736"/>
            <a:chOff x="0" y="0"/>
            <a:chExt cx="1255825" cy="1404447"/>
          </a:xfrm>
        </p:grpSpPr>
        <p:sp>
          <p:nvSpPr>
            <p:cNvPr id="68" name="Shape 165"/>
            <p:cNvSpPr/>
            <p:nvPr/>
          </p:nvSpPr>
          <p:spPr>
            <a:xfrm>
              <a:off x="0" y="0"/>
              <a:ext cx="1255826" cy="140444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42900">
                <a:defRPr sz="11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69" name="Shape 166"/>
            <p:cNvSpPr/>
            <p:nvPr/>
          </p:nvSpPr>
          <p:spPr>
            <a:xfrm>
              <a:off x="61303" y="434222"/>
              <a:ext cx="1133219" cy="5360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sz="11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en-US" altLang="ja-JP" sz="800" b="0" dirty="0">
                  <a:solidFill>
                    <a:schemeClr val="bg1"/>
                  </a:solidFill>
                </a:rPr>
                <a:t>USA</a:t>
              </a:r>
              <a:endParaRPr sz="8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Shape 168"/>
          <p:cNvSpPr/>
          <p:nvPr/>
        </p:nvSpPr>
        <p:spPr>
          <a:xfrm flipV="1">
            <a:off x="1104900" y="4240516"/>
            <a:ext cx="552475" cy="150509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Shape 161"/>
          <p:cNvSpPr/>
          <p:nvPr/>
        </p:nvSpPr>
        <p:spPr>
          <a:xfrm>
            <a:off x="257175" y="3286044"/>
            <a:ext cx="1410075" cy="34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5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11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/28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熊本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Vol.1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2016/1/30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熊本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Vol.2</a:t>
            </a: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2016/3/29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熊本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72" name="Shape 168"/>
          <p:cNvSpPr/>
          <p:nvPr/>
        </p:nvSpPr>
        <p:spPr>
          <a:xfrm>
            <a:off x="1209675" y="3467100"/>
            <a:ext cx="866800" cy="182867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5" name="Shape 146"/>
          <p:cNvSpPr/>
          <p:nvPr/>
        </p:nvSpPr>
        <p:spPr>
          <a:xfrm>
            <a:off x="7859809" y="973994"/>
            <a:ext cx="1284191" cy="35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5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10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5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Grand Canyon </a:t>
            </a: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Vol.1</a:t>
            </a:r>
          </a:p>
          <a:p>
            <a:pPr defTabSz="342900">
              <a:defRPr sz="1800"/>
            </a:pPr>
            <a:r>
              <a:rPr lang="is-IS" altLang="ja-JP" sz="600" dirty="0" smtClean="0">
                <a:latin typeface="Meiryo" charset="-128"/>
                <a:ea typeface="Meiryo" charset="-128"/>
                <a:cs typeface="Meiryo" charset="-128"/>
              </a:rPr>
              <a:t>2016</a:t>
            </a:r>
            <a:r>
              <a:rPr lang="en-US" altLang="ja-JP" sz="600" dirty="0">
                <a:latin typeface="Meiryo" charset="-128"/>
                <a:ea typeface="Meiryo" charset="-128"/>
                <a:cs typeface="Meiryo" charset="-128"/>
              </a:rPr>
              <a:t>/</a:t>
            </a:r>
            <a:r>
              <a:rPr lang="is-IS" altLang="ja-JP" sz="600" dirty="0" smtClean="0">
                <a:latin typeface="Meiryo" charset="-128"/>
                <a:ea typeface="Meiryo" charset="-128"/>
                <a:cs typeface="Meiryo" charset="-128"/>
              </a:rPr>
              <a:t>11</a:t>
            </a:r>
            <a:r>
              <a:rPr lang="en-US" altLang="ja-JP" sz="600" dirty="0">
                <a:latin typeface="Meiryo" charset="-128"/>
                <a:ea typeface="Meiryo" charset="-128"/>
                <a:cs typeface="Meiryo" charset="-128"/>
              </a:rPr>
              <a:t>/</a:t>
            </a:r>
            <a:r>
              <a:rPr lang="is-IS" altLang="ja-JP" sz="600" dirty="0" smtClean="0">
                <a:latin typeface="Meiryo" charset="-128"/>
                <a:ea typeface="Meiryo" charset="-128"/>
                <a:cs typeface="Meiryo" charset="-128"/>
              </a:rPr>
              <a:t>25</a:t>
            </a:r>
            <a:r>
              <a:rPr lang="en-US" altLang="ja-JP" sz="600" dirty="0">
                <a:solidFill>
                  <a:srgbClr val="000000"/>
                </a:solidFill>
                <a:latin typeface="Meiryo" charset="-128"/>
                <a:ea typeface="Meiryo" charset="-128"/>
                <a:cs typeface="Meiryo" charset="-128"/>
                <a:sym typeface="ヒラギノ角ゴ Pro W6"/>
              </a:rPr>
              <a:t> Silicon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Valley Vol.1</a:t>
            </a: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2017/2/4     </a:t>
            </a:r>
            <a:r>
              <a:rPr lang="en-US" altLang="ja-JP" sz="600" dirty="0" smtClean="0">
                <a:solidFill>
                  <a:srgbClr val="000000"/>
                </a:solidFill>
                <a:latin typeface="Meiryo" charset="-128"/>
                <a:ea typeface="Meiryo" charset="-128"/>
                <a:cs typeface="Meiryo" charset="-128"/>
                <a:sym typeface="ヒラギノ角ゴ Pro W6"/>
              </a:rPr>
              <a:t>Silicon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Valley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Vol.2</a:t>
            </a:r>
            <a:endParaRPr lang="en-US" altLang="ja-JP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76" name="Shape 148"/>
          <p:cNvSpPr/>
          <p:nvPr/>
        </p:nvSpPr>
        <p:spPr>
          <a:xfrm flipH="1" flipV="1">
            <a:off x="8673316" y="1357956"/>
            <a:ext cx="0" cy="40870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Shape 192"/>
          <p:cNvSpPr/>
          <p:nvPr/>
        </p:nvSpPr>
        <p:spPr>
          <a:xfrm>
            <a:off x="1200080" y="4556126"/>
            <a:ext cx="1219558" cy="23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79" name="Shape 145"/>
          <p:cNvSpPr/>
          <p:nvPr/>
        </p:nvSpPr>
        <p:spPr>
          <a:xfrm>
            <a:off x="7176410" y="2671393"/>
            <a:ext cx="1716070" cy="26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4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/2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埼玉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Vol.1</a:t>
            </a:r>
            <a:endParaRPr lang="en-US"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2016/7/16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埼玉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Vol.2 @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川口</a:t>
            </a:r>
            <a:endParaRPr lang="en-US" altLang="ja-JP" sz="6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defTabSz="342900">
              <a:defRPr sz="1800"/>
            </a:pP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2016/10/15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埼玉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Vol.3 @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越谷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レイクタウン</a:t>
            </a:r>
            <a:endParaRPr lang="en-US" altLang="ja-JP" sz="6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defTabSz="342900">
              <a:defRPr sz="1800"/>
            </a:pP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2017/1/21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埼玉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Vol.4 @</a:t>
            </a:r>
            <a:r>
              <a:rPr lang="en-US" altLang="ja-JP" sz="600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Hanare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80" name="Shape 164"/>
          <p:cNvSpPr/>
          <p:nvPr/>
        </p:nvSpPr>
        <p:spPr>
          <a:xfrm flipH="1" flipV="1">
            <a:off x="5273590" y="2062404"/>
            <a:ext cx="136721" cy="720412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Shape 163"/>
          <p:cNvSpPr/>
          <p:nvPr/>
        </p:nvSpPr>
        <p:spPr>
          <a:xfrm>
            <a:off x="4489705" y="1866994"/>
            <a:ext cx="899662" cy="124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7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岐阜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Vol.1</a:t>
            </a:r>
          </a:p>
          <a:p>
            <a:pPr algn="l" defTabSz="342900">
              <a:defRPr sz="1800"/>
            </a:pP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2017/2/10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岐阜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Vol.2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82" name="Shape 189"/>
          <p:cNvSpPr/>
          <p:nvPr/>
        </p:nvSpPr>
        <p:spPr>
          <a:xfrm flipH="1" flipV="1">
            <a:off x="3848412" y="2921688"/>
            <a:ext cx="9420" cy="431962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3" name="Shape 147"/>
          <p:cNvSpPr/>
          <p:nvPr/>
        </p:nvSpPr>
        <p:spPr>
          <a:xfrm>
            <a:off x="3507010" y="2805421"/>
            <a:ext cx="861769" cy="21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7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27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岡山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Vol.1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84" name="Shape 187"/>
          <p:cNvSpPr/>
          <p:nvPr/>
        </p:nvSpPr>
        <p:spPr>
          <a:xfrm flipH="1">
            <a:off x="3023469" y="3070204"/>
            <a:ext cx="85929" cy="357483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5" name="Shape 188"/>
          <p:cNvSpPr/>
          <p:nvPr/>
        </p:nvSpPr>
        <p:spPr>
          <a:xfrm>
            <a:off x="2629766" y="3457434"/>
            <a:ext cx="1053741" cy="151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7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28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山口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@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萩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86" name="Shape 187"/>
          <p:cNvSpPr/>
          <p:nvPr/>
        </p:nvSpPr>
        <p:spPr>
          <a:xfrm flipH="1" flipV="1">
            <a:off x="3263845" y="2714350"/>
            <a:ext cx="103168" cy="405336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7" name="Shape 188"/>
          <p:cNvSpPr/>
          <p:nvPr/>
        </p:nvSpPr>
        <p:spPr>
          <a:xfrm>
            <a:off x="2473359" y="2559141"/>
            <a:ext cx="1153676" cy="16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7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29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島根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@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益田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88" name="Shape 175"/>
          <p:cNvSpPr/>
          <p:nvPr/>
        </p:nvSpPr>
        <p:spPr>
          <a:xfrm flipV="1">
            <a:off x="5692900" y="3670457"/>
            <a:ext cx="127109" cy="1307078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9" name="Shape 192"/>
          <p:cNvSpPr/>
          <p:nvPr/>
        </p:nvSpPr>
        <p:spPr>
          <a:xfrm>
            <a:off x="5452459" y="4979287"/>
            <a:ext cx="1219558" cy="17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2016/8/24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浜松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Vol.1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90" name="Shape 187"/>
          <p:cNvSpPr/>
          <p:nvPr/>
        </p:nvSpPr>
        <p:spPr>
          <a:xfrm flipH="1" flipV="1">
            <a:off x="3194676" y="2920625"/>
            <a:ext cx="215272" cy="457843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1" name="Shape 188"/>
          <p:cNvSpPr/>
          <p:nvPr/>
        </p:nvSpPr>
        <p:spPr>
          <a:xfrm>
            <a:off x="2333772" y="2720670"/>
            <a:ext cx="873363" cy="124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6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8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/</a:t>
            </a:r>
            <a:r>
              <a:rPr 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31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lang="ja-JP" altLang="en-US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広島</a:t>
            </a:r>
            <a:r>
              <a:rPr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Vol.1</a:t>
            </a:r>
            <a:endParaRPr lang="en-US" sz="6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  <a:p>
            <a:pPr algn="l" defTabSz="342900">
              <a:defRPr sz="1800"/>
            </a:pP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2017/2/10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広島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6"/>
              </a:rPr>
              <a:t> Vol.2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6"/>
            </a:endParaRPr>
          </a:p>
        </p:txBody>
      </p:sp>
      <p:sp>
        <p:nvSpPr>
          <p:cNvPr id="92" name="Shape 189"/>
          <p:cNvSpPr/>
          <p:nvPr/>
        </p:nvSpPr>
        <p:spPr>
          <a:xfrm flipH="1" flipV="1">
            <a:off x="3891589" y="3655005"/>
            <a:ext cx="216024" cy="432048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3" name="Shape 192"/>
          <p:cNvSpPr/>
          <p:nvPr/>
        </p:nvSpPr>
        <p:spPr>
          <a:xfrm>
            <a:off x="3647806" y="4127479"/>
            <a:ext cx="1219558" cy="11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/9/23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香川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Vol.1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94" name="Shape 192"/>
          <p:cNvSpPr/>
          <p:nvPr/>
        </p:nvSpPr>
        <p:spPr>
          <a:xfrm>
            <a:off x="7164288" y="2355726"/>
            <a:ext cx="884421" cy="216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/10/1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福島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Vol.1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95" name="Shape 184"/>
          <p:cNvSpPr/>
          <p:nvPr/>
        </p:nvSpPr>
        <p:spPr>
          <a:xfrm flipH="1">
            <a:off x="6804248" y="2427734"/>
            <a:ext cx="342141" cy="152911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6" name="Shape 192"/>
          <p:cNvSpPr/>
          <p:nvPr/>
        </p:nvSpPr>
        <p:spPr>
          <a:xfrm>
            <a:off x="7083965" y="4527187"/>
            <a:ext cx="1645148" cy="17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lang="en-US" altLang="ja-JP" sz="900" b="1" dirty="0" smtClean="0">
                <a:solidFill>
                  <a:srgbClr val="00B0F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2016/11/11 JAPAN 2016</a:t>
            </a:r>
            <a:endParaRPr lang="en-US" altLang="ja-JP" sz="900" b="1" dirty="0">
              <a:solidFill>
                <a:srgbClr val="00B0F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  <a:p>
            <a:pPr algn="l" defTabSz="342900">
              <a:defRPr sz="1800"/>
            </a:pPr>
            <a:endParaRPr sz="900" b="1" dirty="0">
              <a:solidFill>
                <a:srgbClr val="00B0F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grpSp>
        <p:nvGrpSpPr>
          <p:cNvPr id="97" name="Group 167"/>
          <p:cNvGrpSpPr/>
          <p:nvPr/>
        </p:nvGrpSpPr>
        <p:grpSpPr>
          <a:xfrm>
            <a:off x="1494999" y="1537380"/>
            <a:ext cx="573108" cy="467061"/>
            <a:chOff x="0" y="0"/>
            <a:chExt cx="1255825" cy="1404447"/>
          </a:xfrm>
        </p:grpSpPr>
        <p:sp>
          <p:nvSpPr>
            <p:cNvPr id="98" name="Shape 165"/>
            <p:cNvSpPr/>
            <p:nvPr/>
          </p:nvSpPr>
          <p:spPr>
            <a:xfrm>
              <a:off x="0" y="0"/>
              <a:ext cx="1255826" cy="140444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342900">
                <a:defRPr sz="11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pPr>
              <a:endParaRPr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99" name="Shape 166"/>
            <p:cNvSpPr/>
            <p:nvPr/>
          </p:nvSpPr>
          <p:spPr>
            <a:xfrm>
              <a:off x="61303" y="434222"/>
              <a:ext cx="1133219" cy="5360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914400">
                <a:defRPr sz="11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en-US" altLang="ja-JP" sz="800" b="0" dirty="0" smtClean="0">
                  <a:solidFill>
                    <a:srgbClr val="000000"/>
                  </a:solidFill>
                </a:rPr>
                <a:t>China</a:t>
              </a:r>
              <a:endParaRPr sz="8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0" name="Shape 168"/>
          <p:cNvSpPr/>
          <p:nvPr/>
        </p:nvSpPr>
        <p:spPr>
          <a:xfrm flipV="1">
            <a:off x="2010950" y="1577474"/>
            <a:ext cx="254253" cy="61550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1" name="Shape 156"/>
          <p:cNvSpPr/>
          <p:nvPr/>
        </p:nvSpPr>
        <p:spPr>
          <a:xfrm>
            <a:off x="2303736" y="1502360"/>
            <a:ext cx="899833" cy="22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>
            <a:lvl1pPr algn="l" defTabSz="914400">
              <a:defRPr sz="1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 lvl="0"/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201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6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12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16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上海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Vol.1</a:t>
            </a:r>
          </a:p>
          <a:p>
            <a:pPr lvl="0"/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2017/3/10  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香港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Vol.1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2" name="Shape 189"/>
          <p:cNvSpPr/>
          <p:nvPr/>
        </p:nvSpPr>
        <p:spPr>
          <a:xfrm flipV="1">
            <a:off x="3573473" y="3982862"/>
            <a:ext cx="158621" cy="408163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3" name="Shape 192"/>
          <p:cNvSpPr/>
          <p:nvPr/>
        </p:nvSpPr>
        <p:spPr>
          <a:xfrm>
            <a:off x="3401971" y="4427034"/>
            <a:ext cx="887269" cy="117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lang="en-US" altLang="ja-JP" sz="60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2017/1/29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徳島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Vol.1</a:t>
            </a:r>
          </a:p>
          <a:p>
            <a:pPr algn="l" defTabSz="342900">
              <a:defRPr sz="1800"/>
            </a:pP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104" name="Shape 142"/>
          <p:cNvSpPr/>
          <p:nvPr/>
        </p:nvSpPr>
        <p:spPr>
          <a:xfrm>
            <a:off x="5413823" y="1809651"/>
            <a:ext cx="1012509" cy="13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tIns="17145" rIns="17145" bIns="17145"/>
          <a:lstStyle/>
          <a:p>
            <a:pPr algn="l" defTabSz="342900">
              <a:defRPr sz="1800"/>
            </a:pP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201</a:t>
            </a: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7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</a:t>
            </a: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3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/</a:t>
            </a:r>
            <a:r>
              <a:rPr 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2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5 </a:t>
            </a:r>
            <a:r>
              <a:rPr lang="ja-JP" altLang="en-US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秋田</a:t>
            </a:r>
            <a:r>
              <a:rPr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 </a:t>
            </a:r>
            <a:r>
              <a:rPr lang="en-US" altLang="ja-JP" sz="6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ヒラギノ角ゴ Pro W3"/>
              </a:rPr>
              <a:t>Vol.1</a:t>
            </a:r>
            <a:endParaRPr sz="600" dirty="0">
              <a:solidFill>
                <a:srgbClr val="000000"/>
              </a:solidFill>
              <a:latin typeface="メイリオ"/>
              <a:ea typeface="メイリオ"/>
              <a:cs typeface="メイリオ"/>
              <a:sym typeface="ヒラギノ角ゴ Pro W3"/>
            </a:endParaRPr>
          </a:p>
        </p:txBody>
      </p:sp>
      <p:sp>
        <p:nvSpPr>
          <p:cNvPr id="105" name="Shape 149"/>
          <p:cNvSpPr/>
          <p:nvPr/>
        </p:nvSpPr>
        <p:spPr>
          <a:xfrm flipH="1" flipV="1">
            <a:off x="6006707" y="1981199"/>
            <a:ext cx="128142" cy="85723"/>
          </a:xfrm>
          <a:prstGeom prst="line">
            <a:avLst/>
          </a:prstGeom>
          <a:ln w="19050">
            <a:solidFill>
              <a:srgbClr val="E46C0A"/>
            </a:solidFill>
          </a:ln>
        </p:spPr>
        <p:txBody>
          <a:bodyPr lIns="17145" tIns="17145" rIns="17145" bIns="17145"/>
          <a:lstStyle/>
          <a:p>
            <a:pPr algn="l" defTabSz="1714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2526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500</Words>
  <Application>Microsoft Macintosh PowerPoint</Application>
  <PresentationFormat>画面に合わせる (16:9)</PresentationFormat>
  <Paragraphs>139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Calibri</vt:lpstr>
      <vt:lpstr>Helvetica</vt:lpstr>
      <vt:lpstr>Meiryo</vt:lpstr>
      <vt:lpstr>ＭＳ Ｐゴシック</vt:lpstr>
      <vt:lpstr>ヒラギノ角ゴ Pro W3</vt:lpstr>
      <vt:lpstr>ヒラギノ角ゴ Pro W6</vt:lpstr>
      <vt:lpstr>ヒラギノ角ゴ Std</vt:lpstr>
      <vt:lpstr>メイリオ</vt:lpstr>
      <vt:lpstr>Arial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sakae</dc:creator>
  <cp:lastModifiedBy>IKEGAMI MIDORI</cp:lastModifiedBy>
  <cp:revision>8</cp:revision>
  <dcterms:created xsi:type="dcterms:W3CDTF">2016-11-05T09:04:45Z</dcterms:created>
  <dcterms:modified xsi:type="dcterms:W3CDTF">2017-03-03T17:24:37Z</dcterms:modified>
</cp:coreProperties>
</file>