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311" r:id="rId3"/>
    <p:sldId id="312" r:id="rId4"/>
    <p:sldId id="313" r:id="rId5"/>
    <p:sldId id="314" r:id="rId6"/>
    <p:sldId id="315" r:id="rId7"/>
    <p:sldId id="316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4470A-FC99-49B9-8D75-4786895A5F2F}" v="913" dt="2020-03-19T08:09:11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363" autoAdjust="0"/>
  </p:normalViewPr>
  <p:slideViewPr>
    <p:cSldViewPr snapToGrid="0">
      <p:cViewPr varScale="1">
        <p:scale>
          <a:sx n="61" d="100"/>
          <a:sy n="61" d="100"/>
        </p:scale>
        <p:origin x="7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pegler" userId="9802b5aea0a8a7c0" providerId="LiveId" clId="{858DFFBA-FD68-4013-9819-C68503FFD46C}"/>
    <pc:docChg chg="undo custSel modSld">
      <pc:chgData name="dominic pegler" userId="9802b5aea0a8a7c0" providerId="LiveId" clId="{858DFFBA-FD68-4013-9819-C68503FFD46C}" dt="2020-03-19T08:11:34.483" v="6476" actId="20577"/>
      <pc:docMkLst>
        <pc:docMk/>
      </pc:docMkLst>
      <pc:sldChg chg="modSp mod">
        <pc:chgData name="dominic pegler" userId="9802b5aea0a8a7c0" providerId="LiveId" clId="{858DFFBA-FD68-4013-9819-C68503FFD46C}" dt="2020-03-19T08:09:33.360" v="6458" actId="20577"/>
        <pc:sldMkLst>
          <pc:docMk/>
          <pc:sldMk cId="748752801" sldId="278"/>
        </pc:sldMkLst>
        <pc:spChg chg="mod">
          <ac:chgData name="dominic pegler" userId="9802b5aea0a8a7c0" providerId="LiveId" clId="{858DFFBA-FD68-4013-9819-C68503FFD46C}" dt="2020-03-19T08:09:33.360" v="6458" actId="20577"/>
          <ac:spMkLst>
            <pc:docMk/>
            <pc:sldMk cId="748752801" sldId="278"/>
            <ac:spMk id="3" creationId="{00000000-0000-0000-0000-000000000000}"/>
          </ac:spMkLst>
        </pc:spChg>
      </pc:sldChg>
      <pc:sldChg chg="modSp mod">
        <pc:chgData name="dominic pegler" userId="9802b5aea0a8a7c0" providerId="LiveId" clId="{858DFFBA-FD68-4013-9819-C68503FFD46C}" dt="2020-03-19T07:36:19.160" v="3223" actId="113"/>
        <pc:sldMkLst>
          <pc:docMk/>
          <pc:sldMk cId="3092374862" sldId="311"/>
        </pc:sldMkLst>
        <pc:spChg chg="mod">
          <ac:chgData name="dominic pegler" userId="9802b5aea0a8a7c0" providerId="LiveId" clId="{858DFFBA-FD68-4013-9819-C68503FFD46C}" dt="2020-03-19T07:36:19.160" v="3223" actId="113"/>
          <ac:spMkLst>
            <pc:docMk/>
            <pc:sldMk cId="3092374862" sldId="311"/>
            <ac:spMk id="3" creationId="{00000000-0000-0000-0000-000000000000}"/>
          </ac:spMkLst>
        </pc:spChg>
        <pc:picChg chg="mod">
          <ac:chgData name="dominic pegler" userId="9802b5aea0a8a7c0" providerId="LiveId" clId="{858DFFBA-FD68-4013-9819-C68503FFD46C}" dt="2020-03-19T07:04:44.129" v="797" actId="14100"/>
          <ac:picMkLst>
            <pc:docMk/>
            <pc:sldMk cId="3092374862" sldId="311"/>
            <ac:picMk id="4" creationId="{EA208F87-01B7-4F38-827E-C510280AC3AA}"/>
          </ac:picMkLst>
        </pc:picChg>
      </pc:sldChg>
      <pc:sldChg chg="modSp mod">
        <pc:chgData name="dominic pegler" userId="9802b5aea0a8a7c0" providerId="LiveId" clId="{858DFFBA-FD68-4013-9819-C68503FFD46C}" dt="2020-03-19T08:10:21.726" v="6471" actId="20577"/>
        <pc:sldMkLst>
          <pc:docMk/>
          <pc:sldMk cId="3056770035" sldId="312"/>
        </pc:sldMkLst>
        <pc:spChg chg="mod">
          <ac:chgData name="dominic pegler" userId="9802b5aea0a8a7c0" providerId="LiveId" clId="{858DFFBA-FD68-4013-9819-C68503FFD46C}" dt="2020-03-19T08:10:21.726" v="6471" actId="20577"/>
          <ac:spMkLst>
            <pc:docMk/>
            <pc:sldMk cId="3056770035" sldId="312"/>
            <ac:spMk id="3" creationId="{00000000-0000-0000-0000-000000000000}"/>
          </ac:spMkLst>
        </pc:spChg>
      </pc:sldChg>
      <pc:sldChg chg="modSp mod">
        <pc:chgData name="dominic pegler" userId="9802b5aea0a8a7c0" providerId="LiveId" clId="{858DFFBA-FD68-4013-9819-C68503FFD46C}" dt="2020-03-19T07:36:54.450" v="3230" actId="1076"/>
        <pc:sldMkLst>
          <pc:docMk/>
          <pc:sldMk cId="3440185244" sldId="313"/>
        </pc:sldMkLst>
        <pc:spChg chg="mod">
          <ac:chgData name="dominic pegler" userId="9802b5aea0a8a7c0" providerId="LiveId" clId="{858DFFBA-FD68-4013-9819-C68503FFD46C}" dt="2020-03-19T07:36:54.450" v="3230" actId="1076"/>
          <ac:spMkLst>
            <pc:docMk/>
            <pc:sldMk cId="3440185244" sldId="313"/>
            <ac:spMk id="3" creationId="{00000000-0000-0000-0000-000000000000}"/>
          </ac:spMkLst>
        </pc:spChg>
      </pc:sldChg>
      <pc:sldChg chg="modSp mod">
        <pc:chgData name="dominic pegler" userId="9802b5aea0a8a7c0" providerId="LiveId" clId="{858DFFBA-FD68-4013-9819-C68503FFD46C}" dt="2020-03-19T08:11:34.483" v="6476" actId="20577"/>
        <pc:sldMkLst>
          <pc:docMk/>
          <pc:sldMk cId="592582107" sldId="314"/>
        </pc:sldMkLst>
        <pc:spChg chg="mod">
          <ac:chgData name="dominic pegler" userId="9802b5aea0a8a7c0" providerId="LiveId" clId="{858DFFBA-FD68-4013-9819-C68503FFD46C}" dt="2020-03-19T08:11:34.483" v="6476" actId="20577"/>
          <ac:spMkLst>
            <pc:docMk/>
            <pc:sldMk cId="592582107" sldId="314"/>
            <ac:spMk id="3" creationId="{00000000-0000-0000-0000-000000000000}"/>
          </ac:spMkLst>
        </pc:spChg>
      </pc:sldChg>
      <pc:sldChg chg="modSp mod">
        <pc:chgData name="dominic pegler" userId="9802b5aea0a8a7c0" providerId="LiveId" clId="{858DFFBA-FD68-4013-9819-C68503FFD46C}" dt="2020-03-19T08:05:38.596" v="5922" actId="113"/>
        <pc:sldMkLst>
          <pc:docMk/>
          <pc:sldMk cId="2646890460" sldId="315"/>
        </pc:sldMkLst>
        <pc:spChg chg="mod">
          <ac:chgData name="dominic pegler" userId="9802b5aea0a8a7c0" providerId="LiveId" clId="{858DFFBA-FD68-4013-9819-C68503FFD46C}" dt="2020-03-19T08:05:38.596" v="5922" actId="113"/>
          <ac:spMkLst>
            <pc:docMk/>
            <pc:sldMk cId="2646890460" sldId="315"/>
            <ac:spMk id="3" creationId="{00000000-0000-0000-0000-000000000000}"/>
          </ac:spMkLst>
        </pc:spChg>
      </pc:sldChg>
      <pc:sldChg chg="modSp mod">
        <pc:chgData name="dominic pegler" userId="9802b5aea0a8a7c0" providerId="LiveId" clId="{858DFFBA-FD68-4013-9819-C68503FFD46C}" dt="2020-03-19T08:09:11.018" v="6449" actId="20577"/>
        <pc:sldMkLst>
          <pc:docMk/>
          <pc:sldMk cId="2364477600" sldId="316"/>
        </pc:sldMkLst>
        <pc:spChg chg="mod">
          <ac:chgData name="dominic pegler" userId="9802b5aea0a8a7c0" providerId="LiveId" clId="{858DFFBA-FD68-4013-9819-C68503FFD46C}" dt="2020-03-19T08:09:11.018" v="6449" actId="20577"/>
          <ac:spMkLst>
            <pc:docMk/>
            <pc:sldMk cId="2364477600" sldId="31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3AD3-ED5F-4991-ADFF-82C4DAED4BE6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91CEC-DACD-4FA7-A75E-DB9A32A36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2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8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5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0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4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CEC-DACD-4FA7-A75E-DB9A32A363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5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7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4562-E0C5-437E-9598-380161E135F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A7AD-70B0-4D7F-9492-DA12278F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/>
              <a:t>ECON3113</a:t>
            </a:r>
            <a:br>
              <a:rPr lang="en-US" sz="4800" b="1" dirty="0"/>
            </a:br>
            <a:r>
              <a:rPr lang="en-US" sz="4800" b="1" dirty="0"/>
              <a:t>Microeconomic Theory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48617"/>
            <a:ext cx="9601200" cy="961507"/>
          </a:xfrm>
        </p:spPr>
        <p:txBody>
          <a:bodyPr>
            <a:noAutofit/>
          </a:bodyPr>
          <a:lstStyle/>
          <a:p>
            <a:r>
              <a:rPr lang="en-US" sz="2800" dirty="0"/>
              <a:t>Online Assignment #1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75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00497" y="1203760"/>
                <a:ext cx="5412827" cy="513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A:   True.   The marginal utilities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sz="1600" dirty="0"/>
                  <a:t>which are decreasing in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respectively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B:  True.   The rate at which we are prepared to substitute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with this utility function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which falls as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increases.   Therefore, the MRS is diminishing.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C:   True.  We may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, and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/>
                  <a:t>.  Since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is strictly increasing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/>
                  <a:t>, we may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have the same MRS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Therefore A, B and C are correct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97" y="1203760"/>
                <a:ext cx="5412827" cy="5130700"/>
              </a:xfrm>
              <a:prstGeom prst="rect">
                <a:avLst/>
              </a:prstGeom>
              <a:blipFill>
                <a:blip r:embed="rId3"/>
                <a:stretch>
                  <a:fillRect l="-450" r="-1239" b="-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08F87-01B7-4F38-827E-C510280AC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03760"/>
            <a:ext cx="5674187" cy="46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7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1311" y="1203760"/>
            <a:ext cx="5559972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Both goods could be ‘</a:t>
            </a:r>
            <a:r>
              <a:rPr lang="en-US" sz="1400" dirty="0" err="1"/>
              <a:t>bads</a:t>
            </a:r>
            <a:r>
              <a:rPr lang="en-US" sz="1400" dirty="0"/>
              <a:t>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assumption here was that the indifference curve would be for positive utility.  However, without stating it, there is no reason that both good couldn’t be ‘</a:t>
            </a:r>
            <a:r>
              <a:rPr lang="en-US" sz="1400" dirty="0" err="1"/>
              <a:t>bads</a:t>
            </a:r>
            <a:r>
              <a:rPr lang="en-US" sz="1400" dirty="0"/>
              <a:t>’;  points were awarded 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They may be perfect substitutes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Indifference curves for perfect substitutes are linear;  in this case, x, y and z do not lie on a single line segment, therefore the goods cannot be perfect substitutes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They may be perfect complements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Indifference curves in this case have a corner point, which we do not have in this case (see lecture notes)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They may be substitutes but not perfect substitutes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true:  there is no reason to rule out that the goods may be substitutes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AAA1A-A17D-46F5-8A48-0F471A8E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3760"/>
            <a:ext cx="5283472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59773" y="839584"/>
                <a:ext cx="5895592" cy="619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The preferences could be strictly convex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is true:  Since z lies on a line segment between x and y and has higher utility, the preferences could be strictly convex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preferences could be strictly concave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With strictly concave preferences, all points on a line segment between x and y would have strictly lower utility.  Since z is on a line segment between x and y and utility is higher, the preferences cannot be strictly concave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preferences could be concave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this case, utility of points on a line segment between x and y would be equal or lower than utility at the end points.   In this case the utility of z is greater than the utility at x and y, preferences cannot be concave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preferences are not transitive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Since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400" dirty="0"/>
                  <a:t>, then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 .   We also have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, and therefore transitivity holds in this case.   We may exchange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and transitivity still holds.   Therefore we may not conclude that preferences are not transitive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73" y="839584"/>
                <a:ext cx="5895592" cy="6199069"/>
              </a:xfrm>
              <a:prstGeom prst="rect">
                <a:avLst/>
              </a:prstGeom>
              <a:blipFill>
                <a:blip r:embed="rId3"/>
                <a:stretch>
                  <a:fillRect l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4D342-8E16-4BCB-AA63-C193EA608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03760"/>
            <a:ext cx="5321573" cy="3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6718" y="930491"/>
            <a:ext cx="5433848" cy="532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A:  If preferences are monotone, then indifference curves cannot cross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Indifference curves cannot cross by definition, regardless of whether or not preferences are monotone.  Therefore, this option is incorrect in that there is not causality between monotonicity and non-crossing indifference curves.   However, indifference curves with monotone preferences will not cross.  Because of this ambiguity, points were awarded for answers </a:t>
            </a:r>
            <a:r>
              <a:rPr lang="en-US" sz="1200"/>
              <a:t>that also </a:t>
            </a:r>
            <a:r>
              <a:rPr lang="en-US" sz="1200" dirty="0"/>
              <a:t>considered this to be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B:   If preferences are strictly monotone then indifference curves have no width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true, as in the lecture notes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C:   If preferences are monotone, then indifference curves are strictly downward sloping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Preferences need to be strictly monotone for this to be the case, therefore this option is incorrect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D:   If preferences are complete, then every bundle of goods lies on some indifference curve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true, as in the lecture notes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Therefore, A, B and D are correct, and answers A, B and D, and B and D only were graded correct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2DFD8-8852-476C-9BE1-191B3F92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4047"/>
            <a:ext cx="5340624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5793" y="839584"/>
            <a:ext cx="5896304" cy="619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A:  All the consumers have a coherent choice function associated with there preferences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true:  the utility function implies a coherent choice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B:  The preference relations implied by these utility functions are complete and transitive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true:  this is an implication of the utility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C:   Person 1 prefers z to w by more than person 3 prefers z to 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False:  utility function in this theory are ordinal, rather than cardinal, and so we cannot make this comparison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D:  Because person 3’s utilities are twice those of person 1, we may conclude that utility functions 1 and 3 are equivalent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First, those answers that considered that the question should have said ‘half’ rather than ‘twice’, and that mathematically the utility functions are equivalent were graded as correct.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Second, those answers that answered the question as written and concluded that person 3’s utilities are not twice person 1’s utilities were also graded as correct.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Therefore, A and B only, and A, B and D were graded as 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EA1CC-3892-4A77-8549-7EBCB2365E5A}"/>
              </a:ext>
            </a:extLst>
          </p:cNvPr>
          <p:cNvGrpSpPr/>
          <p:nvPr/>
        </p:nvGrpSpPr>
        <p:grpSpPr>
          <a:xfrm>
            <a:off x="838200" y="1086592"/>
            <a:ext cx="4700752" cy="5207876"/>
            <a:chOff x="838200" y="1060123"/>
            <a:chExt cx="5334274" cy="57978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A18C70-E35F-4156-BC6C-EE2F9785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060123"/>
              <a:ext cx="5334274" cy="41912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01723A-292B-4731-B897-EFD555D0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5181514"/>
              <a:ext cx="5327924" cy="1676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59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Online assignment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369269" y="1012560"/>
                <a:ext cx="5196254" cy="190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way to see this is to consider one row at a time.   An item that is indifferent to or strictly preferred to each column item will be included in the choice function.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only item for which this is the case is B, therefore the choice function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69" y="1012560"/>
                <a:ext cx="5196254" cy="1900777"/>
              </a:xfrm>
              <a:prstGeom prst="rect">
                <a:avLst/>
              </a:prstGeom>
              <a:blipFill>
                <a:blip r:embed="rId3"/>
                <a:stretch>
                  <a:fillRect l="-469" r="-1408" b="-3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0" y="6541476"/>
            <a:ext cx="5196254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Tutorial - ECON 3113 Microeconomic Theory I</a:t>
            </a:r>
            <a:endParaRPr lang="zh-C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25F930-19FE-4E77-9CCD-7BC38DA54229}"/>
              </a:ext>
            </a:extLst>
          </p:cNvPr>
          <p:cNvGrpSpPr/>
          <p:nvPr/>
        </p:nvGrpSpPr>
        <p:grpSpPr>
          <a:xfrm>
            <a:off x="838200" y="1012560"/>
            <a:ext cx="4778538" cy="5355939"/>
            <a:chOff x="838200" y="1001647"/>
            <a:chExt cx="5296172" cy="6162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61A27A-C627-46D8-86D2-03F7872D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001647"/>
              <a:ext cx="5296172" cy="46865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DD156F-B038-4C63-A276-2DDE1ECF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075" y="5538034"/>
              <a:ext cx="5264421" cy="162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47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</TotalTime>
  <Words>974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ECON3113 Microeconomic Theory I</vt:lpstr>
      <vt:lpstr>Online assignment #1</vt:lpstr>
      <vt:lpstr>Online assignment #1</vt:lpstr>
      <vt:lpstr>Online assignment #1</vt:lpstr>
      <vt:lpstr>Online assignment #1</vt:lpstr>
      <vt:lpstr>Online assignment #1</vt:lpstr>
      <vt:lpstr>Online assignment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Emily K</dc:creator>
  <cp:lastModifiedBy>dominic pegler</cp:lastModifiedBy>
  <cp:revision>54</cp:revision>
  <cp:lastPrinted>2019-09-05T09:38:04Z</cp:lastPrinted>
  <dcterms:created xsi:type="dcterms:W3CDTF">2019-09-05T05:13:57Z</dcterms:created>
  <dcterms:modified xsi:type="dcterms:W3CDTF">2020-03-19T08:11:42Z</dcterms:modified>
</cp:coreProperties>
</file>