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F3FCC67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A357F-92BE-A6E6-1182-9F822AD05C42}" name="中野　絹太" initials="中野　絹太" userId="S::a5717058@aoyama.jp::b50cb0c6-1fbd-47df-954e-9c81e36d22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AC4"/>
    <a:srgbClr val="A5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92" d="100"/>
          <a:sy n="92" d="100"/>
        </p:scale>
        <p:origin x="1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F3FCC6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F78E8D-C9EA-EA41-A016-7DB9AB5E4506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F7F1-EAC0-219F-5878-3A3BB1A3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7DFEB-8933-A818-2074-98B48B2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17018-0CE0-8298-FFD9-FF73EA8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B11F-2FA9-2CFF-C0DE-E2B17C67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38C1-0047-03A8-2292-3A5D23C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32CBC-ECBC-7D88-B87F-F37AB4D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E5BD4-7479-A844-D81B-4AE6DD8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E06E-8546-2B85-72C3-8C693460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64A38-375B-B861-2895-BD5CF8C2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638E-5292-77D8-2DD6-37DA93F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26937-4D5C-9B34-512C-3E5895FB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ED18DC-251C-6D7E-C7EA-D230D4C8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4FE5F-6947-EBBC-C0D6-8E2F4F2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A57F-AEE6-89BA-F8C6-94A3CE9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8D5A-271E-739F-500E-64C82A8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FB453-CDAA-CCE8-346D-DE18D66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1B1D7-5398-8286-809C-E418C8B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0B63C-DCB9-6408-F826-7E093DD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00D8-FFD7-FEFD-F9F7-872AB42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D7E2B-73C7-34A1-4209-4D35F3C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9AF22-A0B7-0EA8-94F6-9800AE8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24F15-B079-11C8-2724-01DD80C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79D05-097D-544A-3DE9-23419B4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60974-8E40-BF78-F2B7-5034A9D5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2A389-4250-F587-D473-E1C4B23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6797-FC75-7825-7ECB-8A4CB100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1C0E-1A70-90CC-3197-EB5A8996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45597-B69D-2C9F-F49F-D89A45D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C1C92-8EF3-2EF2-00B8-EFC0145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0F8-68F7-9694-076D-D7793F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A0CA8-2A8E-0C6C-02D5-00D6E58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BEAF-07B9-E5CD-B672-A3138D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C9227-B49D-3BD7-A765-3D35D2E6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2414E-C540-C6B0-9279-402A6F30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2C3B3-15D4-3FD9-7200-DDDC1AC4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C814A-1D0E-CB32-6F1E-B2C23EA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161EEE-E760-3EBA-5383-9C767A6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635674-C3CB-1872-ACE6-115F293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0939F8-5DF0-84FC-367F-5CE8608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97D23-5A68-331F-A026-D5F1DF6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5FE23-1D0A-902F-1055-B3F1A7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8BC56A-9A5C-03D2-057B-490A012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272E3-1683-34D9-608C-CB8F09A2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ACF3B-95CE-FBF9-0C72-95A9575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35F50-23AA-DB00-B7AC-FB11D52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FFFA3-E756-B66B-6181-E6EA713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3EC8-E59A-AB93-97CE-06EF06F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95119-7FBB-0A3E-FE2C-1B6B8C0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AE0F3-5FBE-66EF-10A3-548DDE34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A83B3-DEEC-6D84-EF66-20A8F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FA760-47D9-DCA6-530A-411E29B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4E68D-CB4C-94FD-6BCD-A5799D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58E4-AE0E-91AA-63AD-382A7B0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537BB-3A27-BBA6-5E2B-F805756C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A2E07-047B-8601-007D-0D08938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4C6A-0FF5-689D-F69E-DEE8A1D7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5BAB3-2108-CD64-A14B-A5CB2BB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8F739-2651-2764-28EC-FE51227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619FA9-EBEC-8CD4-5F29-A436EEB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767FD-C3C7-1E85-C216-74FF732E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30D69-640B-C70D-507C-2624E802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F8BA-5C8D-964E-9BEE-EAEFE2CC1A0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166D-58F3-8E11-FF2E-3BAC41DC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8644-0796-8F92-9F8E-97A15906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F3FCC67C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42DFC2-00D8-DD67-E6E9-6624F5C0E4D5}"/>
              </a:ext>
            </a:extLst>
          </p:cNvPr>
          <p:cNvGrpSpPr/>
          <p:nvPr/>
        </p:nvGrpSpPr>
        <p:grpSpPr>
          <a:xfrm>
            <a:off x="775096" y="1674669"/>
            <a:ext cx="10641807" cy="2700337"/>
            <a:chOff x="673893" y="1300163"/>
            <a:chExt cx="10641807" cy="270033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096E812-BD88-7CD8-9CBC-0EB5B3286BA6}"/>
                </a:ext>
              </a:extLst>
            </p:cNvPr>
            <p:cNvSpPr/>
            <p:nvPr/>
          </p:nvSpPr>
          <p:spPr>
            <a:xfrm>
              <a:off x="673893" y="1300163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631A8C6-2E9B-BD78-A4EB-279503CBCC5F}"/>
                </a:ext>
              </a:extLst>
            </p:cNvPr>
            <p:cNvSpPr/>
            <p:nvPr/>
          </p:nvSpPr>
          <p:spPr>
            <a:xfrm>
              <a:off x="1157288" y="3414712"/>
              <a:ext cx="357187" cy="585788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16949B3-17D7-E2DA-FE20-3BF8F794DCB7}"/>
                </a:ext>
              </a:extLst>
            </p:cNvPr>
            <p:cNvSpPr/>
            <p:nvPr/>
          </p:nvSpPr>
          <p:spPr>
            <a:xfrm>
              <a:off x="1997870" y="3043237"/>
              <a:ext cx="357187" cy="95726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459F6EA-E943-ACAC-5ABF-5C26F107E176}"/>
                </a:ext>
              </a:extLst>
            </p:cNvPr>
            <p:cNvSpPr/>
            <p:nvPr/>
          </p:nvSpPr>
          <p:spPr>
            <a:xfrm>
              <a:off x="2838452" y="2657475"/>
              <a:ext cx="357187" cy="1343024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CE92D7-E594-6988-195A-786FD60BC58E}"/>
                </a:ext>
              </a:extLst>
            </p:cNvPr>
            <p:cNvSpPr/>
            <p:nvPr/>
          </p:nvSpPr>
          <p:spPr>
            <a:xfrm>
              <a:off x="3679034" y="2900362"/>
              <a:ext cx="357187" cy="110013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540A460-4A99-47A9-DEEA-165F028BBC2C}"/>
                </a:ext>
              </a:extLst>
            </p:cNvPr>
            <p:cNvSpPr/>
            <p:nvPr/>
          </p:nvSpPr>
          <p:spPr>
            <a:xfrm>
              <a:off x="4519616" y="2771775"/>
              <a:ext cx="357187" cy="122872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9A5CF4-F0E1-B7FA-29BE-A302ED3FA846}"/>
                </a:ext>
              </a:extLst>
            </p:cNvPr>
            <p:cNvSpPr/>
            <p:nvPr/>
          </p:nvSpPr>
          <p:spPr>
            <a:xfrm>
              <a:off x="5360198" y="2071688"/>
              <a:ext cx="357187" cy="19288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62BEE2F-7381-E6E4-A26D-D5F67BDFC59C}"/>
                </a:ext>
              </a:extLst>
            </p:cNvPr>
            <p:cNvSpPr/>
            <p:nvPr/>
          </p:nvSpPr>
          <p:spPr>
            <a:xfrm>
              <a:off x="6200780" y="1957387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3EFF16-0CD9-6843-243D-E056394B1834}"/>
                </a:ext>
              </a:extLst>
            </p:cNvPr>
            <p:cNvSpPr/>
            <p:nvPr/>
          </p:nvSpPr>
          <p:spPr>
            <a:xfrm>
              <a:off x="7041366" y="1957386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2BFB440-C55A-1F36-8C5D-6CEF454A3D21}"/>
                </a:ext>
              </a:extLst>
            </p:cNvPr>
            <p:cNvSpPr/>
            <p:nvPr/>
          </p:nvSpPr>
          <p:spPr>
            <a:xfrm>
              <a:off x="7881944" y="1828800"/>
              <a:ext cx="357187" cy="217169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55E5352-E8CA-9A96-1B91-30F689FF5D56}"/>
                </a:ext>
              </a:extLst>
            </p:cNvPr>
            <p:cNvSpPr/>
            <p:nvPr/>
          </p:nvSpPr>
          <p:spPr>
            <a:xfrm>
              <a:off x="8722522" y="1714501"/>
              <a:ext cx="357187" cy="2285996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94B880-D606-A4DA-8E73-C316C82D7CA5}"/>
                </a:ext>
              </a:extLst>
            </p:cNvPr>
            <p:cNvSpPr/>
            <p:nvPr/>
          </p:nvSpPr>
          <p:spPr>
            <a:xfrm>
              <a:off x="9563100" y="1606694"/>
              <a:ext cx="357187" cy="239380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0312F4F-C5E2-2252-A053-D4004DB34275}"/>
                </a:ext>
              </a:extLst>
            </p:cNvPr>
            <p:cNvSpPr/>
            <p:nvPr/>
          </p:nvSpPr>
          <p:spPr>
            <a:xfrm>
              <a:off x="10403678" y="1426586"/>
              <a:ext cx="357187" cy="25739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355FE4-CDA3-CD5F-6096-BA01B6C6DA41}"/>
              </a:ext>
            </a:extLst>
          </p:cNvPr>
          <p:cNvSpPr txBox="1"/>
          <p:nvPr/>
        </p:nvSpPr>
        <p:spPr>
          <a:xfrm flipH="1">
            <a:off x="782130" y="1205345"/>
            <a:ext cx="16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貯蓄額の推移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15311F-F3AD-064F-9D6A-7F48D36A19DF}"/>
              </a:ext>
            </a:extLst>
          </p:cNvPr>
          <p:cNvSpPr txBox="1"/>
          <p:nvPr/>
        </p:nvSpPr>
        <p:spPr>
          <a:xfrm flipH="1">
            <a:off x="3163867" y="6203345"/>
            <a:ext cx="586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ダウンロード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]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年別の想定貯蓄額（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csv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ファイル形式）</a:t>
            </a:r>
            <a:endParaRPr lang="en-US" altLang="ja-JP" u="sng" dirty="0">
              <a:solidFill>
                <a:schemeClr val="accent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3CA0FEF-0F35-39AA-8028-8D70A2E1F35C}"/>
              </a:ext>
            </a:extLst>
          </p:cNvPr>
          <p:cNvSpPr txBox="1"/>
          <p:nvPr/>
        </p:nvSpPr>
        <p:spPr>
          <a:xfrm flipH="1">
            <a:off x="1790374" y="4583166"/>
            <a:ext cx="86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300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500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700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429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74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Kaku Gothic Pro W3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絹太</dc:creator>
  <cp:lastModifiedBy>中野　絹太</cp:lastModifiedBy>
  <cp:revision>31</cp:revision>
  <dcterms:created xsi:type="dcterms:W3CDTF">2022-06-28T12:54:52Z</dcterms:created>
  <dcterms:modified xsi:type="dcterms:W3CDTF">2022-07-01T00:08:29Z</dcterms:modified>
</cp:coreProperties>
</file>