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F7F1-EAC0-219F-5878-3A3BB1A3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B7DFEB-8933-A818-2074-98B48B2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17018-0CE0-8298-FFD9-FF73EA89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B11F-2FA9-2CFF-C0DE-E2B17C67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38C1-0047-03A8-2292-3A5D23C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4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32CBC-ECBC-7D88-B87F-F37AB4D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1E5BD4-7479-A844-D81B-4AE6DD84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AE06E-8546-2B85-72C3-8C693460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64A38-375B-B861-2895-BD5CF8C2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6638E-5292-77D8-2DD6-37DA93F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6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26937-4D5C-9B34-512C-3E5895FB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ED18DC-251C-6D7E-C7EA-D230D4C83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4FE5F-6947-EBBC-C0D6-8E2F4F2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4A57F-AEE6-89BA-F8C6-94A3CE9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8D5A-271E-739F-500E-64C82A8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FB453-CDAA-CCE8-346D-DE18D66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1B1D7-5398-8286-809C-E418C8BC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0B63C-DCB9-6408-F826-7E093DD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100D8-FFD7-FEFD-F9F7-872AB42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D7E2B-73C7-34A1-4209-4D35F3C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9AF22-A0B7-0EA8-94F6-9800AE8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24F15-B079-11C8-2724-01DD80C8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79D05-097D-544A-3DE9-23419B4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60974-8E40-BF78-F2B7-5034A9D5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2A389-4250-F587-D473-E1C4B23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6797-FC75-7825-7ECB-8A4CB100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1C0E-1A70-90CC-3197-EB5A8996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45597-B69D-2C9F-F49F-D89A45D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C1C92-8EF3-2EF2-00B8-EFC0145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0F8-68F7-9694-076D-D7793F0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DA0CA8-2A8E-0C6C-02D5-00D6E58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DBEAF-07B9-E5CD-B672-A3138D5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C9227-B49D-3BD7-A765-3D35D2E6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62414E-C540-C6B0-9279-402A6F30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2C3B3-15D4-3FD9-7200-DDDC1AC4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C814A-1D0E-CB32-6F1E-B2C23EA0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161EEE-E760-3EBA-5383-9C767A6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635674-C3CB-1872-ACE6-115F293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0939F8-5DF0-84FC-367F-5CE8608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97D23-5A68-331F-A026-D5F1DF6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A5FE23-1D0A-902F-1055-B3F1A78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8BC56A-9A5C-03D2-057B-490A0126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272E3-1683-34D9-608C-CB8F09A2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9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6ACF3B-95CE-FBF9-0C72-95A9575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835F50-23AA-DB00-B7AC-FB11D52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FFFA3-E756-B66B-6181-E6EA713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F3EC8-E59A-AB93-97CE-06EF06F3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95119-7FBB-0A3E-FE2C-1B6B8C0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1AE0F3-5FBE-66EF-10A3-548DDE34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AA83B3-DEEC-6D84-EF66-20A8F9CE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FA760-47D9-DCA6-530A-411E29B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4E68D-CB4C-94FD-6BCD-A5799D4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958E4-AE0E-91AA-63AD-382A7B0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537BB-3A27-BBA6-5E2B-F805756C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5A2E07-047B-8601-007D-0D08938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54C6A-0FF5-689D-F69E-DEE8A1D7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5BAB3-2108-CD64-A14B-A5CB2BB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D8F739-2651-2764-28EC-FE51227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619FA9-EBEC-8CD4-5F29-A436EEB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767FD-C3C7-1E85-C216-74FF732E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30D69-640B-C70D-507C-2624E802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F8BA-5C8D-964E-9BEE-EAEFE2CC1A01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166D-58F3-8E11-FF2E-3BAC41DC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08644-0796-8F92-9F8E-97A15906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42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絹太</dc:creator>
  <cp:lastModifiedBy>中野　絹太</cp:lastModifiedBy>
  <cp:revision>2</cp:revision>
  <dcterms:created xsi:type="dcterms:W3CDTF">2022-06-28T12:54:52Z</dcterms:created>
  <dcterms:modified xsi:type="dcterms:W3CDTF">2022-06-28T13:01:23Z</dcterms:modified>
</cp:coreProperties>
</file>