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00_F3FCC67C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5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0A357F-92BE-A6E6-1182-9F822AD05C42}" name="中野　絹太" initials="中野　絹太" userId="S::a5717058@aoyama.jp::b50cb0c6-1fbd-47df-954e-9c81e36d22e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AC4"/>
    <a:srgbClr val="A5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>
        <p:scale>
          <a:sx n="95" d="100"/>
          <a:sy n="95" d="100"/>
        </p:scale>
        <p:origin x="1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0_F3FCC67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F78E8D-C9EA-EA41-A016-7DB9AB5E4506}" authorId="{0F0A357F-92BE-A6E6-1182-9F822AD05C42}" created="2022-06-30T23:54:19.445">
    <pc:sldMkLst xmlns:pc="http://schemas.microsoft.com/office/powerpoint/2013/main/command">
      <pc:docMk/>
      <pc:sldMk cId="4093429372" sldId="256"/>
    </pc:sldMkLst>
    <p188:txBody>
      <a:bodyPr/>
      <a:lstStyle/>
      <a:p>
        <a:r>
          <a:rPr lang="ja-JP" altLang="en-US"/>
          <a:t>貯蓄シミュレーション画面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2D6F8-1EBE-4342-95F8-DEA5F9C1E451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3398D-435E-F64E-B5EE-8DAAEC172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86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リンク関係（ログイン周辺）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80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現状のリンク関係（ログイン周辺）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82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リンク関係（ログイン以降）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37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リンク関係（ログイン以降）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16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貯蓄シミュレーション画面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83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パートナー申請の流れ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66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パートナー登録の流れ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17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パートナー解除の流れ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16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5BF7F1-EAC0-219F-5878-3A3BB1A33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B7DFEB-8933-A818-2074-98B48B26C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17018-0CE0-8298-FFD9-FF73EA89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3B11F-2FA9-2CFF-C0DE-E2B17C67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F938C1-0047-03A8-2292-3A5D23C3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4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32CBC-ECBC-7D88-B87F-F37AB4D0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1E5BD4-7479-A844-D81B-4AE6DD845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AE06E-8546-2B85-72C3-8C693460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A64A38-375B-B861-2895-BD5CF8C2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A6638E-5292-77D8-2DD6-37DA93F9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61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326937-4D5C-9B34-512C-3E5895FB7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ED18DC-251C-6D7E-C7EA-D230D4C83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D4FE5F-6947-EBBC-C0D6-8E2F4F22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4A57F-AEE6-89BA-F8C6-94A3CE9E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998D5A-271E-739F-500E-64C82A83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94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FB453-CDAA-CCE8-346D-DE18D668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21B1D7-5398-8286-809C-E418C8BC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0B63C-DCB9-6408-F826-7E093DD7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4100D8-FFD7-FEFD-F9F7-872AB423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D7E2B-73C7-34A1-4209-4D35F3C1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5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D9AF22-A0B7-0EA8-94F6-9800AE87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F24F15-B079-11C8-2724-01DD80C81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79D05-097D-544A-3DE9-23419B44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60974-8E40-BF78-F2B7-5034A9D5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72A389-4250-F587-D473-E1C4B23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6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6797-FC75-7825-7ECB-8A4CB100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151C0E-1A70-90CC-3197-EB5A89968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A45597-B69D-2C9F-F49F-D89A45DF4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8C1C92-8EF3-2EF2-00B8-EFC01455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8640F8-68F7-9694-076D-D7793F04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DA0CA8-2A8E-0C6C-02D5-00D6E58F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08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DBEAF-07B9-E5CD-B672-A3138D52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FC9227-B49D-3BD7-A765-3D35D2E6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62414E-C540-C6B0-9279-402A6F30B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62C3B3-15D4-3FD9-7200-DDDC1AC4F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8C814A-1D0E-CB32-6F1E-B2C23EA09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161EEE-E760-3EBA-5383-9C767A68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635674-C3CB-1872-ACE6-115F2939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0939F8-5DF0-84FC-367F-5CE8608B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60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97D23-5A68-331F-A026-D5F1DF6D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A5FE23-1D0A-902F-1055-B3F1A780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8BC56A-9A5C-03D2-057B-490A0126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3272E3-1683-34D9-608C-CB8F09A2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9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6ACF3B-95CE-FBF9-0C72-95A9575C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835F50-23AA-DB00-B7AC-FB11D521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5FFFA3-E756-B66B-6181-E6EA7133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6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F3EC8-E59A-AB93-97CE-06EF06F3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C95119-7FBB-0A3E-FE2C-1B6B8C08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1AE0F3-5FBE-66EF-10A3-548DDE343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AA83B3-DEEC-6D84-EF66-20A8F9CE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3FA760-47D9-DCA6-530A-411E29BF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B4E68D-CB4C-94FD-6BCD-A5799D45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06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958E4-AE0E-91AA-63AD-382A7B01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537BB-3A27-BBA6-5E2B-F805756C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5A2E07-047B-8601-007D-0D08938FE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F54C6A-0FF5-689D-F69E-DEE8A1D7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75BAB3-2108-CD64-A14B-A5CB2BB1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D8F739-2651-2764-28EC-FE512276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2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619FA9-EBEC-8CD4-5F29-A436EEB6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6767FD-C3C7-1E85-C216-74FF732E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630D69-640B-C70D-507C-2624E8027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F8BA-5C8D-964E-9BEE-EAEFE2CC1A01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C166D-58F3-8E11-FF2E-3BAC41DC5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408644-0796-8F92-9F8E-97A159069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82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F3FCC67C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A95704E-606A-F382-909B-244F597BC66B}"/>
              </a:ext>
            </a:extLst>
          </p:cNvPr>
          <p:cNvSpPr/>
          <p:nvPr/>
        </p:nvSpPr>
        <p:spPr>
          <a:xfrm>
            <a:off x="5171475" y="2350547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ログインフォーム</a:t>
            </a:r>
            <a:endParaRPr kumimoji="1" lang="ja-JP" altLang="en-US" sz="120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64471A-75C0-8631-8A2A-C87D674156BB}"/>
              </a:ext>
            </a:extLst>
          </p:cNvPr>
          <p:cNvSpPr/>
          <p:nvPr/>
        </p:nvSpPr>
        <p:spPr>
          <a:xfrm>
            <a:off x="5172664" y="1016208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サインアップ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58B6AE-1260-8EBD-F10D-AFA0324607C5}"/>
              </a:ext>
            </a:extLst>
          </p:cNvPr>
          <p:cNvSpPr/>
          <p:nvPr/>
        </p:nvSpPr>
        <p:spPr>
          <a:xfrm>
            <a:off x="4451145" y="-875345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仮登録完了</a:t>
            </a:r>
          </a:p>
        </p:txBody>
      </p:sp>
      <p:pic>
        <p:nvPicPr>
          <p:cNvPr id="7" name="グラフィックス 6" descr="封筒 枠線">
            <a:extLst>
              <a:ext uri="{FF2B5EF4-FFF2-40B4-BE49-F238E27FC236}">
                <a16:creationId xmlns:a16="http://schemas.microsoft.com/office/drawing/2014/main" id="{B565B5E9-5B1E-1D5B-647E-9CEBCAB2A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0411" y="-52385"/>
            <a:ext cx="914400" cy="9144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DEB993D-7F28-F0C4-93C2-E31C7E2F9009}"/>
              </a:ext>
            </a:extLst>
          </p:cNvPr>
          <p:cNvSpPr/>
          <p:nvPr/>
        </p:nvSpPr>
        <p:spPr>
          <a:xfrm>
            <a:off x="8317703" y="862015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本登録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463B47-911D-3D4A-C2E1-7B8B03F0C9E6}"/>
              </a:ext>
            </a:extLst>
          </p:cNvPr>
          <p:cNvSpPr/>
          <p:nvPr/>
        </p:nvSpPr>
        <p:spPr>
          <a:xfrm>
            <a:off x="5171475" y="5384592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マイページ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FD8C4CD-2DB9-5341-DC7E-DF09181D883B}"/>
              </a:ext>
            </a:extLst>
          </p:cNvPr>
          <p:cNvGrpSpPr/>
          <p:nvPr/>
        </p:nvGrpSpPr>
        <p:grpSpPr>
          <a:xfrm>
            <a:off x="307295" y="3071813"/>
            <a:ext cx="1441849" cy="1095373"/>
            <a:chOff x="8582615" y="2105027"/>
            <a:chExt cx="1441849" cy="1095373"/>
          </a:xfrm>
        </p:grpSpPr>
        <p:pic>
          <p:nvPicPr>
            <p:cNvPr id="11" name="グラフィックス 10" descr="データベース 単色塗りつぶし">
              <a:extLst>
                <a:ext uri="{FF2B5EF4-FFF2-40B4-BE49-F238E27FC236}">
                  <a16:creationId xmlns:a16="http://schemas.microsoft.com/office/drawing/2014/main" id="{012DD1B0-A1D2-09F4-5ADB-BEC851555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46341" y="2286000"/>
              <a:ext cx="914400" cy="91440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4FB6034-EA19-062A-E3C6-BF8234FE1C50}"/>
                </a:ext>
              </a:extLst>
            </p:cNvPr>
            <p:cNvSpPr txBox="1"/>
            <p:nvPr/>
          </p:nvSpPr>
          <p:spPr>
            <a:xfrm>
              <a:off x="8582615" y="2105027"/>
              <a:ext cx="1441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仮登録ユーザー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2246518-ACD5-92D5-8D19-9DECCAAE94FF}"/>
              </a:ext>
            </a:extLst>
          </p:cNvPr>
          <p:cNvGrpSpPr/>
          <p:nvPr/>
        </p:nvGrpSpPr>
        <p:grpSpPr>
          <a:xfrm>
            <a:off x="5171475" y="3709986"/>
            <a:ext cx="1441849" cy="1115653"/>
            <a:chOff x="8582615" y="3965933"/>
            <a:chExt cx="1441849" cy="1115653"/>
          </a:xfrm>
        </p:grpSpPr>
        <p:pic>
          <p:nvPicPr>
            <p:cNvPr id="12" name="グラフィックス 11" descr="データベース 単色塗りつぶし">
              <a:extLst>
                <a:ext uri="{FF2B5EF4-FFF2-40B4-BE49-F238E27FC236}">
                  <a16:creationId xmlns:a16="http://schemas.microsoft.com/office/drawing/2014/main" id="{42A68374-22A9-4499-F504-BAF3F9EF5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46341" y="4167186"/>
              <a:ext cx="914400" cy="914400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4E812E8-E69B-FBE3-9CEB-785A8D9F52FC}"/>
                </a:ext>
              </a:extLst>
            </p:cNvPr>
            <p:cNvSpPr txBox="1"/>
            <p:nvPr/>
          </p:nvSpPr>
          <p:spPr>
            <a:xfrm>
              <a:off x="8582615" y="3965933"/>
              <a:ext cx="1441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本</a:t>
              </a:r>
              <a:r>
                <a: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登録ユーザー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3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7FE7E8A1-2E12-DF7D-21A1-E14A261F79E1}"/>
              </a:ext>
            </a:extLst>
          </p:cNvPr>
          <p:cNvGrpSpPr/>
          <p:nvPr/>
        </p:nvGrpSpPr>
        <p:grpSpPr>
          <a:xfrm>
            <a:off x="631909" y="1134283"/>
            <a:ext cx="9899903" cy="4925086"/>
            <a:chOff x="631909" y="1134283"/>
            <a:chExt cx="9899903" cy="4925086"/>
          </a:xfrm>
        </p:grpSpPr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34612EBD-C09A-8B22-FBB0-022901A25F3F}"/>
                </a:ext>
              </a:extLst>
            </p:cNvPr>
            <p:cNvGrpSpPr/>
            <p:nvPr/>
          </p:nvGrpSpPr>
          <p:grpSpPr>
            <a:xfrm>
              <a:off x="631909" y="1134283"/>
              <a:ext cx="9899903" cy="4925086"/>
              <a:chOff x="631909" y="1134283"/>
              <a:chExt cx="9899903" cy="4925086"/>
            </a:xfrm>
          </p:grpSpPr>
          <p:grpSp>
            <p:nvGrpSpPr>
              <p:cNvPr id="88" name="グループ化 87">
                <a:extLst>
                  <a:ext uri="{FF2B5EF4-FFF2-40B4-BE49-F238E27FC236}">
                    <a16:creationId xmlns:a16="http://schemas.microsoft.com/office/drawing/2014/main" id="{7A494D41-2065-D410-0AA0-61E29140AF72}"/>
                  </a:ext>
                </a:extLst>
              </p:cNvPr>
              <p:cNvGrpSpPr/>
              <p:nvPr/>
            </p:nvGrpSpPr>
            <p:grpSpPr>
              <a:xfrm>
                <a:off x="1390212" y="1134283"/>
                <a:ext cx="9141600" cy="4925086"/>
                <a:chOff x="1390212" y="1134283"/>
                <a:chExt cx="9141600" cy="4925086"/>
              </a:xfrm>
            </p:grpSpPr>
            <p:grpSp>
              <p:nvGrpSpPr>
                <p:cNvPr id="73" name="グループ化 72">
                  <a:extLst>
                    <a:ext uri="{FF2B5EF4-FFF2-40B4-BE49-F238E27FC236}">
                      <a16:creationId xmlns:a16="http://schemas.microsoft.com/office/drawing/2014/main" id="{52C3DFE2-06B0-6F76-37A4-D1D57C318846}"/>
                    </a:ext>
                  </a:extLst>
                </p:cNvPr>
                <p:cNvGrpSpPr/>
                <p:nvPr/>
              </p:nvGrpSpPr>
              <p:grpSpPr>
                <a:xfrm>
                  <a:off x="1933051" y="1493520"/>
                  <a:ext cx="8598761" cy="4223832"/>
                  <a:chOff x="149971" y="2026920"/>
                  <a:chExt cx="8598761" cy="4223832"/>
                </a:xfrm>
              </p:grpSpPr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BA95704E-606A-F382-909B-244F597BC66B}"/>
                      </a:ext>
                    </a:extLst>
                  </p:cNvPr>
                  <p:cNvSpPr/>
                  <p:nvPr/>
                </p:nvSpPr>
                <p:spPr>
                  <a:xfrm>
                    <a:off x="416595" y="2971800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ログインフォーム</a:t>
                    </a:r>
                    <a:endParaRPr kumimoji="1"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endParaRPr>
                  </a:p>
                </p:txBody>
              </p:sp>
              <p:sp>
                <p:nvSpPr>
                  <p:cNvPr id="4" name="正方形/長方形 3">
                    <a:extLst>
                      <a:ext uri="{FF2B5EF4-FFF2-40B4-BE49-F238E27FC236}">
                        <a16:creationId xmlns:a16="http://schemas.microsoft.com/office/drawing/2014/main" id="{D264471A-75C0-8631-8A2A-C87D674156BB}"/>
                      </a:ext>
                    </a:extLst>
                  </p:cNvPr>
                  <p:cNvSpPr/>
                  <p:nvPr/>
                </p:nvSpPr>
                <p:spPr>
                  <a:xfrm>
                    <a:off x="416595" y="4810968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サインアップ</a:t>
                    </a:r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0158B6AE-1260-8EBD-F10D-AFA0324607C5}"/>
                      </a:ext>
                    </a:extLst>
                  </p:cNvPr>
                  <p:cNvSpPr/>
                  <p:nvPr/>
                </p:nvSpPr>
                <p:spPr>
                  <a:xfrm>
                    <a:off x="2943450" y="4815840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仮登録完了</a:t>
                    </a:r>
                  </a:p>
                </p:txBody>
              </p:sp>
              <p:sp>
                <p:nvSpPr>
                  <p:cNvPr id="8" name="正方形/長方形 7">
                    <a:extLst>
                      <a:ext uri="{FF2B5EF4-FFF2-40B4-BE49-F238E27FC236}">
                        <a16:creationId xmlns:a16="http://schemas.microsoft.com/office/drawing/2014/main" id="{EDEB993D-7F28-F0C4-93C2-E31C7E2F9009}"/>
                      </a:ext>
                    </a:extLst>
                  </p:cNvPr>
                  <p:cNvSpPr/>
                  <p:nvPr/>
                </p:nvSpPr>
                <p:spPr>
                  <a:xfrm>
                    <a:off x="6753619" y="4837333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本登録</a:t>
                    </a:r>
                  </a:p>
                </p:txBody>
              </p:sp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44463B47-911D-3D4A-C2E1-7B8B03F0C9E6}"/>
                      </a:ext>
                    </a:extLst>
                  </p:cNvPr>
                  <p:cNvSpPr/>
                  <p:nvPr/>
                </p:nvSpPr>
                <p:spPr>
                  <a:xfrm>
                    <a:off x="5470305" y="2979108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マイページ</a:t>
                    </a:r>
                  </a:p>
                </p:txBody>
              </p: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65C065B7-43A3-E6E8-4749-BCA673248C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74" y="3893508"/>
                    <a:ext cx="0" cy="92476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線矢印コネクタ 16">
                    <a:extLst>
                      <a:ext uri="{FF2B5EF4-FFF2-40B4-BE49-F238E27FC236}">
                        <a16:creationId xmlns:a16="http://schemas.microsoft.com/office/drawing/2014/main" id="{4A575344-6D9F-E3A6-4798-AF311DBE47B6}"/>
                      </a:ext>
                    </a:extLst>
                  </p:cNvPr>
                  <p:cNvCxnSpPr>
                    <a:cxnSpLocks/>
                    <a:stCxn id="4" idx="3"/>
                    <a:endCxn id="5" idx="1"/>
                  </p:cNvCxnSpPr>
                  <p:nvPr/>
                </p:nvCxnSpPr>
                <p:spPr>
                  <a:xfrm>
                    <a:off x="1859633" y="5268168"/>
                    <a:ext cx="1083817" cy="4872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矢印コネクタ 18">
                    <a:extLst>
                      <a:ext uri="{FF2B5EF4-FFF2-40B4-BE49-F238E27FC236}">
                        <a16:creationId xmlns:a16="http://schemas.microsoft.com/office/drawing/2014/main" id="{6923B890-01A8-1621-3046-B181BEB76215}"/>
                      </a:ext>
                    </a:extLst>
                  </p:cNvPr>
                  <p:cNvCxnSpPr>
                    <a:cxnSpLocks/>
                    <a:stCxn id="102" idx="3"/>
                  </p:cNvCxnSpPr>
                  <p:nvPr/>
                </p:nvCxnSpPr>
                <p:spPr>
                  <a:xfrm flipV="1">
                    <a:off x="6041692" y="5273040"/>
                    <a:ext cx="702839" cy="2436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>
                    <a:extLst>
                      <a:ext uri="{FF2B5EF4-FFF2-40B4-BE49-F238E27FC236}">
                        <a16:creationId xmlns:a16="http://schemas.microsoft.com/office/drawing/2014/main" id="{124BF45C-4E37-A415-379C-A07C0950E2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59633" y="3639924"/>
                    <a:ext cx="3610672" cy="2436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線矢印コネクタ 34">
                    <a:extLst>
                      <a:ext uri="{FF2B5EF4-FFF2-40B4-BE49-F238E27FC236}">
                        <a16:creationId xmlns:a16="http://schemas.microsoft.com/office/drawing/2014/main" id="{922767F4-810D-53F8-B7EC-27AEEC71E57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859633" y="3215640"/>
                    <a:ext cx="3610672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線矢印コネクタ 37">
                    <a:extLst>
                      <a:ext uri="{FF2B5EF4-FFF2-40B4-BE49-F238E27FC236}">
                        <a16:creationId xmlns:a16="http://schemas.microsoft.com/office/drawing/2014/main" id="{46140B2F-167C-5C0A-689F-FE2E2292FFE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63040" y="3886200"/>
                    <a:ext cx="0" cy="91746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6" name="グループ化 55">
                    <a:extLst>
                      <a:ext uri="{FF2B5EF4-FFF2-40B4-BE49-F238E27FC236}">
                        <a16:creationId xmlns:a16="http://schemas.microsoft.com/office/drawing/2014/main" id="{34236BC7-C6D0-D9A5-4819-1FC70206FFE3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49971" y="3159000"/>
                    <a:ext cx="540000" cy="540000"/>
                    <a:chOff x="3664969" y="121920"/>
                    <a:chExt cx="1080000" cy="1080000"/>
                  </a:xfrm>
                </p:grpSpPr>
                <p:sp>
                  <p:nvSpPr>
                    <p:cNvPr id="54" name="円弧 53">
                      <a:extLst>
                        <a:ext uri="{FF2B5EF4-FFF2-40B4-BE49-F238E27FC236}">
                          <a16:creationId xmlns:a16="http://schemas.microsoft.com/office/drawing/2014/main" id="{1026485E-4FED-8C12-5B79-A218969C2A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" name="円弧 54">
                      <a:extLst>
                        <a:ext uri="{FF2B5EF4-FFF2-40B4-BE49-F238E27FC236}">
                          <a16:creationId xmlns:a16="http://schemas.microsoft.com/office/drawing/2014/main" id="{FD4638BF-AC35-3A84-B243-417D45860E8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57" name="グループ化 56">
                    <a:extLst>
                      <a:ext uri="{FF2B5EF4-FFF2-40B4-BE49-F238E27FC236}">
                        <a16:creationId xmlns:a16="http://schemas.microsoft.com/office/drawing/2014/main" id="{860874F1-2AB2-4466-570A-F38673D7B3E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598113" y="5170752"/>
                    <a:ext cx="1080000" cy="1080000"/>
                    <a:chOff x="3664969" y="121920"/>
                    <a:chExt cx="1080000" cy="1080000"/>
                  </a:xfrm>
                </p:grpSpPr>
                <p:sp>
                  <p:nvSpPr>
                    <p:cNvPr id="58" name="円弧 57">
                      <a:extLst>
                        <a:ext uri="{FF2B5EF4-FFF2-40B4-BE49-F238E27FC236}">
                          <a16:creationId xmlns:a16="http://schemas.microsoft.com/office/drawing/2014/main" id="{4B639179-76B7-FCCC-9121-16598581B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9" name="円弧 58">
                      <a:extLst>
                        <a:ext uri="{FF2B5EF4-FFF2-40B4-BE49-F238E27FC236}">
                          <a16:creationId xmlns:a16="http://schemas.microsoft.com/office/drawing/2014/main" id="{AE2816B7-496C-A6AE-76A1-6AABC8EF488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72" name="グループ化 71">
                    <a:extLst>
                      <a:ext uri="{FF2B5EF4-FFF2-40B4-BE49-F238E27FC236}">
                        <a16:creationId xmlns:a16="http://schemas.microsoft.com/office/drawing/2014/main" id="{328CB412-C2B5-D02C-2B0E-F8D573E45EFB}"/>
                      </a:ext>
                    </a:extLst>
                  </p:cNvPr>
                  <p:cNvGrpSpPr/>
                  <p:nvPr/>
                </p:nvGrpSpPr>
                <p:grpSpPr>
                  <a:xfrm>
                    <a:off x="1138113" y="2026920"/>
                    <a:ext cx="7610619" cy="3275187"/>
                    <a:chOff x="1138113" y="2026920"/>
                    <a:chExt cx="7610619" cy="3275187"/>
                  </a:xfrm>
                </p:grpSpPr>
                <p:cxnSp>
                  <p:nvCxnSpPr>
                    <p:cNvPr id="61" name="直線コネクタ 60">
                      <a:extLst>
                        <a:ext uri="{FF2B5EF4-FFF2-40B4-BE49-F238E27FC236}">
                          <a16:creationId xmlns:a16="http://schemas.microsoft.com/office/drawing/2014/main" id="{6F888AA1-61FA-F94C-4660-F0A8A7A2EC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71742" y="5302107"/>
                      <a:ext cx="57699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直線コネクタ 62">
                      <a:extLst>
                        <a:ext uri="{FF2B5EF4-FFF2-40B4-BE49-F238E27FC236}">
                          <a16:creationId xmlns:a16="http://schemas.microsoft.com/office/drawing/2014/main" id="{F8856154-882B-09E4-DEE2-E7E7E528E8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748732" y="2026920"/>
                      <a:ext cx="0" cy="327518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直線コネクタ 64">
                      <a:extLst>
                        <a:ext uri="{FF2B5EF4-FFF2-40B4-BE49-F238E27FC236}">
                          <a16:creationId xmlns:a16="http://schemas.microsoft.com/office/drawing/2014/main" id="{1B5379CC-F203-362C-06C4-21B1AF73FE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38113" y="2026920"/>
                      <a:ext cx="7610619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直線矢印コネクタ 68">
                      <a:extLst>
                        <a:ext uri="{FF2B5EF4-FFF2-40B4-BE49-F238E27FC236}">
                          <a16:creationId xmlns:a16="http://schemas.microsoft.com/office/drawing/2014/main" id="{547E242C-7514-D19F-D618-7D9D67F32126}"/>
                        </a:ext>
                      </a:extLst>
                    </p:cNvPr>
                    <p:cNvCxnSpPr>
                      <a:cxnSpLocks/>
                      <a:endCxn id="2" idx="0"/>
                    </p:cNvCxnSpPr>
                    <p:nvPr/>
                  </p:nvCxnSpPr>
                  <p:spPr>
                    <a:xfrm>
                      <a:off x="1138113" y="2026920"/>
                      <a:ext cx="1" cy="94488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22A4A8C2-9E2F-A524-203E-810748761D27}"/>
                    </a:ext>
                  </a:extLst>
                </p:cNvPr>
                <p:cNvSpPr txBox="1"/>
                <p:nvPr/>
              </p:nvSpPr>
              <p:spPr>
                <a:xfrm>
                  <a:off x="4763314" y="3191198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ログイン成功</a:t>
                  </a:r>
                </a:p>
              </p:txBody>
            </p:sp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885B27B5-CCD5-365C-9BBD-BB99E911A4F5}"/>
                    </a:ext>
                  </a:extLst>
                </p:cNvPr>
                <p:cNvSpPr txBox="1"/>
                <p:nvPr/>
              </p:nvSpPr>
              <p:spPr>
                <a:xfrm>
                  <a:off x="4758242" y="2323003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ログアウト</a:t>
                  </a:r>
                </a:p>
              </p:txBody>
            </p:sp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BAB21BF2-CF67-E69C-1B84-A1E94B8EC707}"/>
                    </a:ext>
                  </a:extLst>
                </p:cNvPr>
                <p:cNvSpPr txBox="1"/>
                <p:nvPr/>
              </p:nvSpPr>
              <p:spPr>
                <a:xfrm>
                  <a:off x="4726530" y="1134283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本登録成功</a:t>
                  </a:r>
                  <a:endPara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878FA676-E3C3-4EC1-B443-9C565643833E}"/>
                    </a:ext>
                  </a:extLst>
                </p:cNvPr>
                <p:cNvGrpSpPr/>
                <p:nvPr/>
              </p:nvGrpSpPr>
              <p:grpSpPr>
                <a:xfrm>
                  <a:off x="8715065" y="4686284"/>
                  <a:ext cx="1083152" cy="1087008"/>
                  <a:chOff x="8749450" y="4686284"/>
                  <a:chExt cx="1083152" cy="1087008"/>
                </a:xfrm>
              </p:grpSpPr>
              <p:sp>
                <p:nvSpPr>
                  <p:cNvPr id="78" name="円弧 77">
                    <a:extLst>
                      <a:ext uri="{FF2B5EF4-FFF2-40B4-BE49-F238E27FC236}">
                        <a16:creationId xmlns:a16="http://schemas.microsoft.com/office/drawing/2014/main" id="{470AD749-AD4F-E47C-411A-D3BB2CBDEC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752602" y="4686284"/>
                    <a:ext cx="1080000" cy="1080000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9" name="円弧 78">
                    <a:extLst>
                      <a:ext uri="{FF2B5EF4-FFF2-40B4-BE49-F238E27FC236}">
                        <a16:creationId xmlns:a16="http://schemas.microsoft.com/office/drawing/2014/main" id="{D6C26E17-E782-59BE-6BC5-5995BA439A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49450" y="4693292"/>
                    <a:ext cx="1080000" cy="1080000"/>
                  </a:xfrm>
                  <a:prstGeom prst="arc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6DECC605-CE6F-8E7B-BB29-6B8FC76300E7}"/>
                    </a:ext>
                  </a:extLst>
                </p:cNvPr>
                <p:cNvSpPr txBox="1"/>
                <p:nvPr/>
              </p:nvSpPr>
              <p:spPr>
                <a:xfrm>
                  <a:off x="2850234" y="3680339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戻る</a:t>
                  </a:r>
                </a:p>
              </p:txBody>
            </p:sp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F6B3FA83-C6B7-F182-FD85-71757835F13F}"/>
                    </a:ext>
                  </a:extLst>
                </p:cNvPr>
                <p:cNvSpPr txBox="1"/>
                <p:nvPr/>
              </p:nvSpPr>
              <p:spPr>
                <a:xfrm>
                  <a:off x="1390212" y="3712584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未登録選択</a:t>
                  </a:r>
                </a:p>
              </p:txBody>
            </p:sp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0B18BB3C-D952-ECA0-974D-B41C5A1F99C5}"/>
                    </a:ext>
                  </a:extLst>
                </p:cNvPr>
                <p:cNvSpPr txBox="1"/>
                <p:nvPr/>
              </p:nvSpPr>
              <p:spPr>
                <a:xfrm>
                  <a:off x="2128715" y="5768850"/>
                  <a:ext cx="1443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サインアップ失敗</a:t>
                  </a:r>
                  <a:endPara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C9DA30AA-8317-570A-ED3E-A819F4B1B910}"/>
                    </a:ext>
                  </a:extLst>
                </p:cNvPr>
                <p:cNvSpPr txBox="1"/>
                <p:nvPr/>
              </p:nvSpPr>
              <p:spPr>
                <a:xfrm>
                  <a:off x="3465011" y="4809346"/>
                  <a:ext cx="1443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仮登録成功</a:t>
                  </a:r>
                </a:p>
              </p:txBody>
            </p:sp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72E19F1-C991-1601-222D-7F16E5489636}"/>
                    </a:ext>
                  </a:extLst>
                </p:cNvPr>
                <p:cNvSpPr txBox="1"/>
                <p:nvPr/>
              </p:nvSpPr>
              <p:spPr>
                <a:xfrm>
                  <a:off x="7768084" y="4806875"/>
                  <a:ext cx="8088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URL</a:t>
                  </a:r>
                </a:p>
              </p:txBody>
            </p:sp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9C79438A-B725-8326-6C75-7E824E4ED1CC}"/>
                    </a:ext>
                  </a:extLst>
                </p:cNvPr>
                <p:cNvSpPr txBox="1"/>
                <p:nvPr/>
              </p:nvSpPr>
              <p:spPr>
                <a:xfrm>
                  <a:off x="8536699" y="5782370"/>
                  <a:ext cx="1443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本登録失敗</a:t>
                  </a:r>
                </a:p>
              </p:txBody>
            </p:sp>
          </p:grp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4475C36F-5847-13E0-AAF2-CEABD5EE349B}"/>
                  </a:ext>
                </a:extLst>
              </p:cNvPr>
              <p:cNvSpPr txBox="1"/>
              <p:nvPr/>
            </p:nvSpPr>
            <p:spPr>
              <a:xfrm>
                <a:off x="631909" y="2764408"/>
                <a:ext cx="1443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ログイン失敗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91" name="円弧 90">
              <a:extLst>
                <a:ext uri="{FF2B5EF4-FFF2-40B4-BE49-F238E27FC236}">
                  <a16:creationId xmlns:a16="http://schemas.microsoft.com/office/drawing/2014/main" id="{F2FB1B3F-7F0F-F299-0264-9945EE6BD6EE}"/>
                </a:ext>
              </a:extLst>
            </p:cNvPr>
            <p:cNvSpPr/>
            <p:nvPr/>
          </p:nvSpPr>
          <p:spPr>
            <a:xfrm rot="10800000">
              <a:off x="4920954" y="4651968"/>
              <a:ext cx="1080000" cy="1080000"/>
            </a:xfrm>
            <a:prstGeom prst="arc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弧 91">
              <a:extLst>
                <a:ext uri="{FF2B5EF4-FFF2-40B4-BE49-F238E27FC236}">
                  <a16:creationId xmlns:a16="http://schemas.microsoft.com/office/drawing/2014/main" id="{BDAC3B9D-0C5B-E74A-A68A-8E557081CE95}"/>
                </a:ext>
              </a:extLst>
            </p:cNvPr>
            <p:cNvSpPr/>
            <p:nvPr/>
          </p:nvSpPr>
          <p:spPr>
            <a:xfrm rot="5400000">
              <a:off x="4920954" y="4651968"/>
              <a:ext cx="1080000" cy="10800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95A2E37D-39D3-3DEA-72A9-53FDC8C432A3}"/>
                </a:ext>
              </a:extLst>
            </p:cNvPr>
            <p:cNvSpPr txBox="1"/>
            <p:nvPr/>
          </p:nvSpPr>
          <p:spPr>
            <a:xfrm>
              <a:off x="4692763" y="5768850"/>
              <a:ext cx="1443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仮登録失敗</a:t>
              </a:r>
              <a:endPara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pic>
          <p:nvPicPr>
            <p:cNvPr id="102" name="グラフィックス 101" descr="封筒 枠線">
              <a:extLst>
                <a:ext uri="{FF2B5EF4-FFF2-40B4-BE49-F238E27FC236}">
                  <a16:creationId xmlns:a16="http://schemas.microsoft.com/office/drawing/2014/main" id="{7B5EC184-D3E4-F641-B2BA-9235797CE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0372" y="4284876"/>
              <a:ext cx="914400" cy="914400"/>
            </a:xfrm>
            <a:prstGeom prst="rect">
              <a:avLst/>
            </a:prstGeom>
          </p:spPr>
        </p:pic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CF214F06-81EE-F526-0516-09023FFB8B98}"/>
                </a:ext>
              </a:extLst>
            </p:cNvPr>
            <p:cNvCxnSpPr>
              <a:cxnSpLocks/>
              <a:stCxn id="5" idx="3"/>
              <a:endCxn id="102" idx="1"/>
            </p:cNvCxnSpPr>
            <p:nvPr/>
          </p:nvCxnSpPr>
          <p:spPr>
            <a:xfrm>
              <a:off x="6169568" y="4739640"/>
              <a:ext cx="740804" cy="2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F0107EFF-3C60-47D2-C5DF-F7EA7FABC75D}"/>
                </a:ext>
              </a:extLst>
            </p:cNvPr>
            <p:cNvSpPr txBox="1"/>
            <p:nvPr/>
          </p:nvSpPr>
          <p:spPr>
            <a:xfrm>
              <a:off x="6072147" y="4806874"/>
              <a:ext cx="967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メール送信</a:t>
              </a:r>
              <a:endParaRPr kumimoji="1" lang="en-US" altLang="ja-JP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56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34612EBD-C09A-8B22-FBB0-022901A25F3F}"/>
              </a:ext>
            </a:extLst>
          </p:cNvPr>
          <p:cNvGrpSpPr/>
          <p:nvPr/>
        </p:nvGrpSpPr>
        <p:grpSpPr>
          <a:xfrm>
            <a:off x="669599" y="2364187"/>
            <a:ext cx="6390468" cy="3681662"/>
            <a:chOff x="669599" y="2364187"/>
            <a:chExt cx="6390468" cy="3681662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7A494D41-2065-D410-0AA0-61E29140AF72}"/>
                </a:ext>
              </a:extLst>
            </p:cNvPr>
            <p:cNvGrpSpPr/>
            <p:nvPr/>
          </p:nvGrpSpPr>
          <p:grpSpPr>
            <a:xfrm>
              <a:off x="1390212" y="2364187"/>
              <a:ext cx="5669855" cy="3681662"/>
              <a:chOff x="1390212" y="2364187"/>
              <a:chExt cx="5669855" cy="3681662"/>
            </a:xfrm>
          </p:grpSpPr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52C3DFE2-06B0-6F76-37A4-D1D57C318846}"/>
                  </a:ext>
                </a:extLst>
              </p:cNvPr>
              <p:cNvGrpSpPr/>
              <p:nvPr/>
            </p:nvGrpSpPr>
            <p:grpSpPr>
              <a:xfrm>
                <a:off x="1933051" y="2438400"/>
                <a:ext cx="5127016" cy="3278952"/>
                <a:chOff x="149971" y="2971800"/>
                <a:chExt cx="5127016" cy="3278952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BA95704E-606A-F382-909B-244F597BC66B}"/>
                    </a:ext>
                  </a:extLst>
                </p:cNvPr>
                <p:cNvSpPr/>
                <p:nvPr/>
              </p:nvSpPr>
              <p:spPr>
                <a:xfrm>
                  <a:off x="416595" y="2971800"/>
                  <a:ext cx="1443038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ログインフォーム</a:t>
                  </a:r>
                  <a:endPara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D264471A-75C0-8631-8A2A-C87D674156BB}"/>
                    </a:ext>
                  </a:extLst>
                </p:cNvPr>
                <p:cNvSpPr/>
                <p:nvPr/>
              </p:nvSpPr>
              <p:spPr>
                <a:xfrm>
                  <a:off x="416595" y="4810968"/>
                  <a:ext cx="1443038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サインアップ</a:t>
                  </a:r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44463B47-911D-3D4A-C2E1-7B8B03F0C9E6}"/>
                    </a:ext>
                  </a:extLst>
                </p:cNvPr>
                <p:cNvSpPr/>
                <p:nvPr/>
              </p:nvSpPr>
              <p:spPr>
                <a:xfrm>
                  <a:off x="3833949" y="2979108"/>
                  <a:ext cx="1443038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マイページ</a:t>
                  </a:r>
                </a:p>
              </p:txBody>
            </p: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65C065B7-43A3-E6E8-4749-BCA673248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874" y="3893508"/>
                  <a:ext cx="0" cy="92476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124BF45C-4E37-A415-379C-A07C0950E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9633" y="3639924"/>
                  <a:ext cx="197431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922767F4-810D-53F8-B7EC-27AEEC71E5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59633" y="3215640"/>
                  <a:ext cx="197431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矢印コネクタ 37">
                  <a:extLst>
                    <a:ext uri="{FF2B5EF4-FFF2-40B4-BE49-F238E27FC236}">
                      <a16:creationId xmlns:a16="http://schemas.microsoft.com/office/drawing/2014/main" id="{46140B2F-167C-5C0A-689F-FE2E2292FFE4}"/>
                    </a:ext>
                  </a:extLst>
                </p:cNvPr>
                <p:cNvCxnSpPr/>
                <p:nvPr/>
              </p:nvCxnSpPr>
              <p:spPr>
                <a:xfrm flipV="1">
                  <a:off x="1463040" y="3886200"/>
                  <a:ext cx="0" cy="91746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グループ化 55">
                  <a:extLst>
                    <a:ext uri="{FF2B5EF4-FFF2-40B4-BE49-F238E27FC236}">
                      <a16:creationId xmlns:a16="http://schemas.microsoft.com/office/drawing/2014/main" id="{34236BC7-C6D0-D9A5-4819-1FC70206FFE3}"/>
                    </a:ext>
                  </a:extLst>
                </p:cNvPr>
                <p:cNvGrpSpPr/>
                <p:nvPr/>
              </p:nvGrpSpPr>
              <p:grpSpPr>
                <a:xfrm rot="16200000">
                  <a:off x="149971" y="3159000"/>
                  <a:ext cx="540000" cy="540000"/>
                  <a:chOff x="3664969" y="121920"/>
                  <a:chExt cx="1080000" cy="1080000"/>
                </a:xfrm>
              </p:grpSpPr>
              <p:sp>
                <p:nvSpPr>
                  <p:cNvPr id="54" name="円弧 53">
                    <a:extLst>
                      <a:ext uri="{FF2B5EF4-FFF2-40B4-BE49-F238E27FC236}">
                        <a16:creationId xmlns:a16="http://schemas.microsoft.com/office/drawing/2014/main" id="{1026485E-4FED-8C12-5B79-A218969C2A12}"/>
                      </a:ext>
                    </a:extLst>
                  </p:cNvPr>
                  <p:cNvSpPr/>
                  <p:nvPr/>
                </p:nvSpPr>
                <p:spPr>
                  <a:xfrm>
                    <a:off x="3664969" y="121920"/>
                    <a:ext cx="1080000" cy="1080000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" name="円弧 54">
                    <a:extLst>
                      <a:ext uri="{FF2B5EF4-FFF2-40B4-BE49-F238E27FC236}">
                        <a16:creationId xmlns:a16="http://schemas.microsoft.com/office/drawing/2014/main" id="{FD4638BF-AC35-3A84-B243-417D45860E8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4969" y="121920"/>
                    <a:ext cx="1080000" cy="1080000"/>
                  </a:xfrm>
                  <a:prstGeom prst="arc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860874F1-2AB2-4466-570A-F38673D7B3E4}"/>
                    </a:ext>
                  </a:extLst>
                </p:cNvPr>
                <p:cNvGrpSpPr/>
                <p:nvPr/>
              </p:nvGrpSpPr>
              <p:grpSpPr>
                <a:xfrm rot="10800000">
                  <a:off x="598113" y="5170752"/>
                  <a:ext cx="1080000" cy="1080000"/>
                  <a:chOff x="3664969" y="121920"/>
                  <a:chExt cx="1080000" cy="1080000"/>
                </a:xfrm>
              </p:grpSpPr>
              <p:sp>
                <p:nvSpPr>
                  <p:cNvPr id="58" name="円弧 57">
                    <a:extLst>
                      <a:ext uri="{FF2B5EF4-FFF2-40B4-BE49-F238E27FC236}">
                        <a16:creationId xmlns:a16="http://schemas.microsoft.com/office/drawing/2014/main" id="{4B639179-76B7-FCCC-9121-16598581BF35}"/>
                      </a:ext>
                    </a:extLst>
                  </p:cNvPr>
                  <p:cNvSpPr/>
                  <p:nvPr/>
                </p:nvSpPr>
                <p:spPr>
                  <a:xfrm>
                    <a:off x="3664969" y="121920"/>
                    <a:ext cx="1080000" cy="1080000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" name="円弧 58">
                    <a:extLst>
                      <a:ext uri="{FF2B5EF4-FFF2-40B4-BE49-F238E27FC236}">
                        <a16:creationId xmlns:a16="http://schemas.microsoft.com/office/drawing/2014/main" id="{AE2816B7-496C-A6AE-76A1-6AABC8EF488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4969" y="121920"/>
                    <a:ext cx="1080000" cy="1080000"/>
                  </a:xfrm>
                  <a:prstGeom prst="arc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22A4A8C2-9E2F-A524-203E-810748761D27}"/>
                  </a:ext>
                </a:extLst>
              </p:cNvPr>
              <p:cNvSpPr txBox="1"/>
              <p:nvPr/>
            </p:nvSpPr>
            <p:spPr>
              <a:xfrm>
                <a:off x="3931208" y="3168895"/>
                <a:ext cx="1369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ログイン成功</a:t>
                </a:r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85B27B5-CCD5-365C-9BBD-BB99E911A4F5}"/>
                  </a:ext>
                </a:extLst>
              </p:cNvPr>
              <p:cNvSpPr txBox="1"/>
              <p:nvPr/>
            </p:nvSpPr>
            <p:spPr>
              <a:xfrm>
                <a:off x="3959064" y="2364187"/>
                <a:ext cx="1369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ログアウト</a:t>
                </a: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DECC605-CE6F-8E7B-BB29-6B8FC76300E7}"/>
                  </a:ext>
                </a:extLst>
              </p:cNvPr>
              <p:cNvSpPr txBox="1"/>
              <p:nvPr/>
            </p:nvSpPr>
            <p:spPr>
              <a:xfrm>
                <a:off x="3172905" y="3710362"/>
                <a:ext cx="1443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サインアップ成功</a:t>
                </a: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F6B3FA83-C6B7-F182-FD85-71757835F13F}"/>
                  </a:ext>
                </a:extLst>
              </p:cNvPr>
              <p:cNvSpPr txBox="1"/>
              <p:nvPr/>
            </p:nvSpPr>
            <p:spPr>
              <a:xfrm>
                <a:off x="1390212" y="3712584"/>
                <a:ext cx="1369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未登録選択</a:t>
                </a: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B18BB3C-D952-ECA0-974D-B41C5A1F99C5}"/>
                  </a:ext>
                </a:extLst>
              </p:cNvPr>
              <p:cNvSpPr txBox="1"/>
              <p:nvPr/>
            </p:nvSpPr>
            <p:spPr>
              <a:xfrm>
                <a:off x="2128715" y="5768850"/>
                <a:ext cx="1443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サインアップ失敗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4475C36F-5847-13E0-AAF2-CEABD5EE349B}"/>
                </a:ext>
              </a:extLst>
            </p:cNvPr>
            <p:cNvSpPr txBox="1"/>
            <p:nvPr/>
          </p:nvSpPr>
          <p:spPr>
            <a:xfrm>
              <a:off x="669599" y="2764408"/>
              <a:ext cx="1202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ログイン失敗</a:t>
              </a:r>
              <a:endPara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52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C058CF37-FA94-0ED4-C1E7-01343577DE1B}"/>
              </a:ext>
            </a:extLst>
          </p:cNvPr>
          <p:cNvGrpSpPr/>
          <p:nvPr/>
        </p:nvGrpSpPr>
        <p:grpSpPr>
          <a:xfrm>
            <a:off x="816960" y="0"/>
            <a:ext cx="10304080" cy="6699702"/>
            <a:chOff x="943960" y="0"/>
            <a:chExt cx="10304080" cy="6699702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45E394C6-E57B-427D-0C5A-7EE92F713D74}"/>
                </a:ext>
              </a:extLst>
            </p:cNvPr>
            <p:cNvSpPr/>
            <p:nvPr/>
          </p:nvSpPr>
          <p:spPr>
            <a:xfrm>
              <a:off x="3656153" y="4053205"/>
              <a:ext cx="4713148" cy="264649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992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97437A2-E8AB-35FC-6C15-96E21C6FBBE8}"/>
                </a:ext>
              </a:extLst>
            </p:cNvPr>
            <p:cNvSpPr/>
            <p:nvPr/>
          </p:nvSpPr>
          <p:spPr>
            <a:xfrm>
              <a:off x="3863827" y="4754006"/>
              <a:ext cx="144303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追加の情報入力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1F4EC5D-D712-2383-07AC-678FD8DE2BFD}"/>
                </a:ext>
              </a:extLst>
            </p:cNvPr>
            <p:cNvSpPr/>
            <p:nvPr/>
          </p:nvSpPr>
          <p:spPr>
            <a:xfrm>
              <a:off x="6748969" y="4754006"/>
              <a:ext cx="144303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昇給プランニング</a:t>
              </a:r>
              <a:endPara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61377CC1-82C5-D603-DEAB-060F48E61430}"/>
                </a:ext>
              </a:extLst>
            </p:cNvPr>
            <p:cNvGrpSpPr/>
            <p:nvPr/>
          </p:nvGrpSpPr>
          <p:grpSpPr>
            <a:xfrm>
              <a:off x="943960" y="0"/>
              <a:ext cx="10304080" cy="3952130"/>
              <a:chOff x="943960" y="0"/>
              <a:chExt cx="10304080" cy="3952130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0F6ED9AB-4CA8-06AB-56FA-30E12C52E868}"/>
                  </a:ext>
                </a:extLst>
              </p:cNvPr>
              <p:cNvGrpSpPr/>
              <p:nvPr/>
            </p:nvGrpSpPr>
            <p:grpSpPr>
              <a:xfrm>
                <a:off x="943960" y="0"/>
                <a:ext cx="10304080" cy="3952130"/>
                <a:chOff x="943960" y="0"/>
                <a:chExt cx="10304080" cy="3952130"/>
              </a:xfrm>
            </p:grpSpPr>
            <p:grpSp>
              <p:nvGrpSpPr>
                <p:cNvPr id="65" name="グループ化 64">
                  <a:extLst>
                    <a:ext uri="{FF2B5EF4-FFF2-40B4-BE49-F238E27FC236}">
                      <a16:creationId xmlns:a16="http://schemas.microsoft.com/office/drawing/2014/main" id="{16BF74ED-B5B8-202C-F744-7D24E0561C7C}"/>
                    </a:ext>
                  </a:extLst>
                </p:cNvPr>
                <p:cNvGrpSpPr/>
                <p:nvPr/>
              </p:nvGrpSpPr>
              <p:grpSpPr>
                <a:xfrm>
                  <a:off x="943960" y="0"/>
                  <a:ext cx="10304080" cy="3952130"/>
                  <a:chOff x="-59470" y="-45032"/>
                  <a:chExt cx="10304080" cy="3952130"/>
                </a:xfrm>
              </p:grpSpPr>
              <p:grpSp>
                <p:nvGrpSpPr>
                  <p:cNvPr id="62" name="グループ化 61">
                    <a:extLst>
                      <a:ext uri="{FF2B5EF4-FFF2-40B4-BE49-F238E27FC236}">
                        <a16:creationId xmlns:a16="http://schemas.microsoft.com/office/drawing/2014/main" id="{3C3E8AB4-2FC1-CC6F-A1F2-052D413056D6}"/>
                      </a:ext>
                    </a:extLst>
                  </p:cNvPr>
                  <p:cNvGrpSpPr/>
                  <p:nvPr/>
                </p:nvGrpSpPr>
                <p:grpSpPr>
                  <a:xfrm>
                    <a:off x="-59470" y="-45032"/>
                    <a:ext cx="10304080" cy="3952130"/>
                    <a:chOff x="-59470" y="-45032"/>
                    <a:chExt cx="10304080" cy="3952130"/>
                  </a:xfrm>
                </p:grpSpPr>
                <p:grpSp>
                  <p:nvGrpSpPr>
                    <p:cNvPr id="52" name="グループ化 51">
                      <a:extLst>
                        <a:ext uri="{FF2B5EF4-FFF2-40B4-BE49-F238E27FC236}">
                          <a16:creationId xmlns:a16="http://schemas.microsoft.com/office/drawing/2014/main" id="{3767A5BB-FC48-C7E4-F1F0-84C093F24D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9470" y="-45032"/>
                      <a:ext cx="10304080" cy="3952130"/>
                      <a:chOff x="1012510" y="-65930"/>
                      <a:chExt cx="10304080" cy="3952130"/>
                    </a:xfrm>
                  </p:grpSpPr>
                  <p:sp>
                    <p:nvSpPr>
                      <p:cNvPr id="8" name="正方形/長方形 7">
                        <a:extLst>
                          <a:ext uri="{FF2B5EF4-FFF2-40B4-BE49-F238E27FC236}">
                            <a16:creationId xmlns:a16="http://schemas.microsoft.com/office/drawing/2014/main" id="{C4194158-3521-9BAD-371E-7C6A7C24E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624" y="87959"/>
                        <a:ext cx="10175966" cy="264649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  <a:alpha val="49929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" name="正方形/長方形 1">
                        <a:extLst>
                          <a:ext uri="{FF2B5EF4-FFF2-40B4-BE49-F238E27FC236}">
                            <a16:creationId xmlns:a16="http://schemas.microsoft.com/office/drawing/2014/main" id="{463FD6E9-9A18-8657-B410-76A9056548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74481" y="2971800"/>
                        <a:ext cx="1443038" cy="9144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マイページ</a:t>
                        </a:r>
                      </a:p>
                    </p:txBody>
                  </p:sp>
                  <p:sp>
                    <p:nvSpPr>
                      <p:cNvPr id="3" name="正方形/長方形 2">
                        <a:extLst>
                          <a:ext uri="{FF2B5EF4-FFF2-40B4-BE49-F238E27FC236}">
                            <a16:creationId xmlns:a16="http://schemas.microsoft.com/office/drawing/2014/main" id="{AB73FD7C-E656-8D49-0F26-13FEA3651B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02721" y="1107354"/>
                        <a:ext cx="14430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貯蓄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シミュレーション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（簡易版）</a:t>
                        </a:r>
                        <a:endParaRPr kumimoji="1" lang="ja-JP" altLang="en-US" sz="120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sp>
                    <p:nvSpPr>
                      <p:cNvPr id="4" name="正方形/長方形 3">
                        <a:extLst>
                          <a:ext uri="{FF2B5EF4-FFF2-40B4-BE49-F238E27FC236}">
                            <a16:creationId xmlns:a16="http://schemas.microsoft.com/office/drawing/2014/main" id="{D7BCC489-8398-1F20-01B4-88A33A6C6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74481" y="1105172"/>
                        <a:ext cx="14430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追加の情報入力</a:t>
                        </a:r>
                      </a:p>
                    </p:txBody>
                  </p:sp>
                  <p:sp>
                    <p:nvSpPr>
                      <p:cNvPr id="5" name="正方形/長方形 4">
                        <a:extLst>
                          <a:ext uri="{FF2B5EF4-FFF2-40B4-BE49-F238E27FC236}">
                            <a16:creationId xmlns:a16="http://schemas.microsoft.com/office/drawing/2014/main" id="{2EEAC4C6-6030-B2DA-17E7-70B6F2EEB1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6241" y="1105172"/>
                        <a:ext cx="14430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貯蓄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シミュレーション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（詳細版）</a:t>
                        </a:r>
                        <a:endParaRPr kumimoji="1" lang="ja-JP" altLang="en-US" sz="120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cxnSp>
                    <p:nvCxnSpPr>
                      <p:cNvPr id="10" name="直線矢印コネクタ 9">
                        <a:extLst>
                          <a:ext uri="{FF2B5EF4-FFF2-40B4-BE49-F238E27FC236}">
                            <a16:creationId xmlns:a16="http://schemas.microsoft.com/office/drawing/2014/main" id="{2B7CBDF1-0200-78D3-7CA9-DFDEDF662B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824286" y="2026117"/>
                        <a:ext cx="2096731" cy="94350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直線矢印コネクタ 13">
                        <a:extLst>
                          <a:ext uri="{FF2B5EF4-FFF2-40B4-BE49-F238E27FC236}">
                            <a16:creationId xmlns:a16="http://schemas.microsoft.com/office/drawing/2014/main" id="{2D29C464-D9A1-567D-1DB4-AC61DFA9A4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69431" y="2026117"/>
                        <a:ext cx="2412208" cy="9478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" name="テキスト ボックス 14">
                        <a:extLst>
                          <a:ext uri="{FF2B5EF4-FFF2-40B4-BE49-F238E27FC236}">
                            <a16:creationId xmlns:a16="http://schemas.microsoft.com/office/drawing/2014/main" id="{82405BE4-0163-1050-ADCD-7B1FE8CFE3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2510" y="-65930"/>
                        <a:ext cx="2476628" cy="30777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ja-JP" altLang="en-US" sz="140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貯蓄シミュレーション</a:t>
                        </a:r>
                      </a:p>
                    </p:txBody>
                  </p:sp>
                  <p:grpSp>
                    <p:nvGrpSpPr>
                      <p:cNvPr id="26" name="グループ化 25">
                        <a:extLst>
                          <a:ext uri="{FF2B5EF4-FFF2-40B4-BE49-F238E27FC236}">
                            <a16:creationId xmlns:a16="http://schemas.microsoft.com/office/drawing/2014/main" id="{BB28D404-6782-4DFD-F34A-6F6F24AD5A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32721" y="1292372"/>
                        <a:ext cx="540000" cy="540000"/>
                        <a:chOff x="2432721" y="1321790"/>
                        <a:chExt cx="540000" cy="540000"/>
                      </a:xfrm>
                    </p:grpSpPr>
                    <p:sp>
                      <p:nvSpPr>
                        <p:cNvPr id="24" name="円弧 23">
                          <a:extLst>
                            <a:ext uri="{FF2B5EF4-FFF2-40B4-BE49-F238E27FC236}">
                              <a16:creationId xmlns:a16="http://schemas.microsoft.com/office/drawing/2014/main" id="{8F7D1D5C-1ED8-C502-7919-AB0D073A71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25" name="円弧 24">
                          <a:extLst>
                            <a:ext uri="{FF2B5EF4-FFF2-40B4-BE49-F238E27FC236}">
                              <a16:creationId xmlns:a16="http://schemas.microsoft.com/office/drawing/2014/main" id="{2D15E2F5-1D33-2F00-831A-303A884E33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pic>
                    <p:nvPicPr>
                      <p:cNvPr id="28" name="グラフィックス 27" descr="クラウドからダウンロード 枠線">
                        <a:extLst>
                          <a:ext uri="{FF2B5EF4-FFF2-40B4-BE49-F238E27FC236}">
                            <a16:creationId xmlns:a16="http://schemas.microsoft.com/office/drawing/2014/main" id="{8B8CD2D8-AD09-90B0-01F4-BF9E75814FD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96DAC541-7B7A-43D3-8B79-37D633B846F1}">
                            <asvg:svgBlip xmlns:asvg="http://schemas.microsoft.com/office/drawing/2016/SVG/main" r:embed="rId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71183" y="1363525"/>
                        <a:ext cx="397692" cy="397692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9" name="テキスト ボックス 28">
                        <a:extLst>
                          <a:ext uri="{FF2B5EF4-FFF2-40B4-BE49-F238E27FC236}">
                            <a16:creationId xmlns:a16="http://schemas.microsoft.com/office/drawing/2014/main" id="{A0306FB1-9F6E-EDC5-5C86-D22D913C395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59683" y="1696231"/>
                        <a:ext cx="13358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90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ファイルダウンロード</a:t>
                        </a:r>
                        <a:endPara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en-US" altLang="ja-JP" sz="900" dirty="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(csv)</a:t>
                        </a:r>
                        <a:endPara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cxnSp>
                    <p:nvCxnSpPr>
                      <p:cNvPr id="31" name="直線矢印コネクタ 30">
                        <a:extLst>
                          <a:ext uri="{FF2B5EF4-FFF2-40B4-BE49-F238E27FC236}">
                            <a16:creationId xmlns:a16="http://schemas.microsoft.com/office/drawing/2014/main" id="{25D499FA-A652-DFED-272C-E93C7CD0315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145759" y="1363525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直線矢印コネクタ 32">
                        <a:extLst>
                          <a:ext uri="{FF2B5EF4-FFF2-40B4-BE49-F238E27FC236}">
                            <a16:creationId xmlns:a16="http://schemas.microsoft.com/office/drawing/2014/main" id="{3F051818-260A-96C0-5B70-20BEEBAE7C1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817519" y="1347830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直線矢印コネクタ 34">
                        <a:extLst>
                          <a:ext uri="{FF2B5EF4-FFF2-40B4-BE49-F238E27FC236}">
                            <a16:creationId xmlns:a16="http://schemas.microsoft.com/office/drawing/2014/main" id="{1C44DE07-7102-99A5-FC6E-170C3D6ABE4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145759" y="1832372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直線矢印コネクタ 35">
                        <a:extLst>
                          <a:ext uri="{FF2B5EF4-FFF2-40B4-BE49-F238E27FC236}">
                            <a16:creationId xmlns:a16="http://schemas.microsoft.com/office/drawing/2014/main" id="{0BEE2D0C-8194-C6AD-EDF4-BA3693D6112F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817519" y="1832372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直線矢印コネクタ 36">
                        <a:extLst>
                          <a:ext uri="{FF2B5EF4-FFF2-40B4-BE49-F238E27FC236}">
                            <a16:creationId xmlns:a16="http://schemas.microsoft.com/office/drawing/2014/main" id="{C74EA6BD-8481-511D-22EB-521670543633}"/>
                          </a:ext>
                        </a:extLst>
                      </p:cNvPr>
                      <p:cNvCxnSpPr>
                        <a:cxnSpLocks/>
                        <a:stCxn id="4" idx="2"/>
                        <a:endCxn id="2" idx="0"/>
                      </p:cNvCxnSpPr>
                      <p:nvPr/>
                    </p:nvCxnSpPr>
                    <p:spPr>
                      <a:xfrm>
                        <a:off x="6096000" y="2019572"/>
                        <a:ext cx="0" cy="95222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0" name="グループ化 39">
                        <a:extLst>
                          <a:ext uri="{FF2B5EF4-FFF2-40B4-BE49-F238E27FC236}">
                            <a16:creationId xmlns:a16="http://schemas.microsoft.com/office/drawing/2014/main" id="{0FEFD853-129B-5156-694A-D41197043A3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9226365" y="1292372"/>
                        <a:ext cx="540000" cy="540000"/>
                        <a:chOff x="2432721" y="1321790"/>
                        <a:chExt cx="540000" cy="540000"/>
                      </a:xfrm>
                    </p:grpSpPr>
                    <p:sp>
                      <p:nvSpPr>
                        <p:cNvPr id="41" name="円弧 40">
                          <a:extLst>
                            <a:ext uri="{FF2B5EF4-FFF2-40B4-BE49-F238E27FC236}">
                              <a16:creationId xmlns:a16="http://schemas.microsoft.com/office/drawing/2014/main" id="{F3D03E67-8967-62B5-7B1E-8E42127957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42" name="円弧 41">
                          <a:extLst>
                            <a:ext uri="{FF2B5EF4-FFF2-40B4-BE49-F238E27FC236}">
                              <a16:creationId xmlns:a16="http://schemas.microsoft.com/office/drawing/2014/main" id="{00C6A1A4-D1DF-8C82-4CDA-95DA9BCE5B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pic>
                    <p:nvPicPr>
                      <p:cNvPr id="43" name="グラフィックス 42" descr="クラウドからダウンロード 枠線">
                        <a:extLst>
                          <a:ext uri="{FF2B5EF4-FFF2-40B4-BE49-F238E27FC236}">
                            <a16:creationId xmlns:a16="http://schemas.microsoft.com/office/drawing/2014/main" id="{14BA180A-D9C7-C5C7-BAB5-9AFA9F2BA0C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96DAC541-7B7A-43D3-8B79-37D633B846F1}">
                            <asvg:svgBlip xmlns:asvg="http://schemas.microsoft.com/office/drawing/2016/SVG/main" r:embed="rId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804612" y="1363525"/>
                        <a:ext cx="397692" cy="397692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4" name="テキスト ボックス 43">
                        <a:extLst>
                          <a:ext uri="{FF2B5EF4-FFF2-40B4-BE49-F238E27FC236}">
                            <a16:creationId xmlns:a16="http://schemas.microsoft.com/office/drawing/2014/main" id="{0164BEB8-C1B6-1309-BA2A-EDBD45E05F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15495" y="1696231"/>
                        <a:ext cx="13358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90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ファイルダウンロード</a:t>
                        </a:r>
                        <a:endPara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en-US" altLang="ja-JP" sz="900" dirty="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(csv)</a:t>
                        </a:r>
                        <a:endPara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cxnSp>
                    <p:nvCxnSpPr>
                      <p:cNvPr id="45" name="直線矢印コネクタ 44">
                        <a:extLst>
                          <a:ext uri="{FF2B5EF4-FFF2-40B4-BE49-F238E27FC236}">
                            <a16:creationId xmlns:a16="http://schemas.microsoft.com/office/drawing/2014/main" id="{8AEA4CF8-7D14-3A21-93DD-9DE0E45C12BE}"/>
                          </a:ext>
                        </a:extLst>
                      </p:cNvPr>
                      <p:cNvCxnSpPr>
                        <a:cxnSpLocks/>
                        <a:stCxn id="5" idx="2"/>
                      </p:cNvCxnSpPr>
                      <p:nvPr/>
                    </p:nvCxnSpPr>
                    <p:spPr>
                      <a:xfrm flipH="1">
                        <a:off x="6450809" y="2019572"/>
                        <a:ext cx="2316951" cy="95004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テキスト ボックス 52">
                      <a:extLst>
                        <a:ext uri="{FF2B5EF4-FFF2-40B4-BE49-F238E27FC236}">
                          <a16:creationId xmlns:a16="http://schemas.microsoft.com/office/drawing/2014/main" id="{B8BA22D4-727F-2C79-E6C3-7349A1DBCE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4067" y="2206070"/>
                      <a:ext cx="13358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貯蓄シミュレーション</a:t>
                      </a:r>
                      <a:endParaRPr kumimoji="1" lang="en-US" altLang="ja-JP" sz="9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選択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p:txBody>
                </p:sp>
                <p:sp>
                  <p:nvSpPr>
                    <p:cNvPr id="54" name="テキスト ボックス 53">
                      <a:extLst>
                        <a:ext uri="{FF2B5EF4-FFF2-40B4-BE49-F238E27FC236}">
                          <a16:creationId xmlns:a16="http://schemas.microsoft.com/office/drawing/2014/main" id="{FC4E4E3A-3D5C-787A-7789-16363D984C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2217" y="2459986"/>
                      <a:ext cx="55233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戻る</a:t>
                      </a:r>
                    </a:p>
                  </p:txBody>
                </p:sp>
                <p:sp>
                  <p:nvSpPr>
                    <p:cNvPr id="55" name="テキスト ボックス 54">
                      <a:extLst>
                        <a:ext uri="{FF2B5EF4-FFF2-40B4-BE49-F238E27FC236}">
                          <a16:creationId xmlns:a16="http://schemas.microsoft.com/office/drawing/2014/main" id="{BF022B42-4034-B885-F48C-9C6F831786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6274" y="1855629"/>
                      <a:ext cx="55233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戻る</a:t>
                      </a:r>
                    </a:p>
                  </p:txBody>
                </p:sp>
                <p:sp>
                  <p:nvSpPr>
                    <p:cNvPr id="56" name="テキスト ボックス 55">
                      <a:extLst>
                        <a:ext uri="{FF2B5EF4-FFF2-40B4-BE49-F238E27FC236}">
                          <a16:creationId xmlns:a16="http://schemas.microsoft.com/office/drawing/2014/main" id="{758F68D1-4AFA-E722-8D57-2A5A8E3660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61996" y="1144562"/>
                      <a:ext cx="852288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詳細を選択</a:t>
                      </a:r>
                    </a:p>
                  </p:txBody>
                </p:sp>
                <p:grpSp>
                  <p:nvGrpSpPr>
                    <p:cNvPr id="61" name="グループ化 60">
                      <a:extLst>
                        <a:ext uri="{FF2B5EF4-FFF2-40B4-BE49-F238E27FC236}">
                          <a16:creationId xmlns:a16="http://schemas.microsoft.com/office/drawing/2014/main" id="{2BF0110F-677B-CD92-EFF2-6DBFE4BD01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84020" y="579786"/>
                      <a:ext cx="1080000" cy="1080000"/>
                      <a:chOff x="5386001" y="130396"/>
                      <a:chExt cx="1080000" cy="1080000"/>
                    </a:xfrm>
                  </p:grpSpPr>
                  <p:sp>
                    <p:nvSpPr>
                      <p:cNvPr id="58" name="円弧 57">
                        <a:extLst>
                          <a:ext uri="{FF2B5EF4-FFF2-40B4-BE49-F238E27FC236}">
                            <a16:creationId xmlns:a16="http://schemas.microsoft.com/office/drawing/2014/main" id="{10D96483-8BA4-8971-BE69-D0F4581C28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001" y="130396"/>
                        <a:ext cx="1080000" cy="1080000"/>
                      </a:xfrm>
                      <a:prstGeom prst="arc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9" name="円弧 58">
                        <a:extLst>
                          <a:ext uri="{FF2B5EF4-FFF2-40B4-BE49-F238E27FC236}">
                            <a16:creationId xmlns:a16="http://schemas.microsoft.com/office/drawing/2014/main" id="{1CE566F1-C56F-4C9D-C5A5-D98685A1C1D5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5386001" y="130396"/>
                        <a:ext cx="1080000" cy="1080000"/>
                      </a:xfrm>
                      <a:prstGeom prst="arc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sp>
                <p:nvSpPr>
                  <p:cNvPr id="64" name="テキスト ボックス 63">
                    <a:extLst>
                      <a:ext uri="{FF2B5EF4-FFF2-40B4-BE49-F238E27FC236}">
                        <a16:creationId xmlns:a16="http://schemas.microsoft.com/office/drawing/2014/main" id="{6C16230A-EFC6-CF6F-B8A9-41750606B399}"/>
                      </a:ext>
                    </a:extLst>
                  </p:cNvPr>
                  <p:cNvSpPr txBox="1"/>
                  <p:nvPr/>
                </p:nvSpPr>
                <p:spPr>
                  <a:xfrm>
                    <a:off x="4597876" y="345682"/>
                    <a:ext cx="85228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入力の不備</a:t>
                    </a:r>
                    <a:endParaRPr kumimoji="1" lang="ja-JP" altLang="en-US" sz="9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endParaRPr>
                  </a:p>
                </p:txBody>
              </p:sp>
            </p:grp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5E93DAD2-22D3-B387-28EB-C3FF85D95679}"/>
                    </a:ext>
                  </a:extLst>
                </p:cNvPr>
                <p:cNvSpPr txBox="1"/>
                <p:nvPr/>
              </p:nvSpPr>
              <p:spPr>
                <a:xfrm>
                  <a:off x="6961485" y="1164818"/>
                  <a:ext cx="85228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9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進むを選択</a:t>
                  </a:r>
                  <a:endParaRPr kumimoji="1" lang="en-US" altLang="ja-JP" sz="9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8F937440-C37B-AC88-6E7F-58067E737281}"/>
                    </a:ext>
                  </a:extLst>
                </p:cNvPr>
                <p:cNvSpPr txBox="1"/>
                <p:nvPr/>
              </p:nvSpPr>
              <p:spPr>
                <a:xfrm>
                  <a:off x="7111473" y="1900661"/>
                  <a:ext cx="55233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9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戻る</a:t>
                  </a:r>
                </a:p>
              </p:txBody>
            </p:sp>
          </p:grp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C6114FC7-BD4E-9339-1F7C-BC29A70D9063}"/>
                  </a:ext>
                </a:extLst>
              </p:cNvPr>
              <p:cNvSpPr txBox="1"/>
              <p:nvPr/>
            </p:nvSpPr>
            <p:spPr>
              <a:xfrm>
                <a:off x="5886956" y="2364064"/>
                <a:ext cx="1037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マイページへ</a:t>
                </a:r>
                <a:endParaRPr kumimoji="1" lang="en-US" altLang="ja-JP" sz="9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戻る</a:t>
                </a: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81A98BB-E187-26D8-5B42-815A22618F0F}"/>
                  </a:ext>
                </a:extLst>
              </p:cNvPr>
              <p:cNvSpPr txBox="1"/>
              <p:nvPr/>
            </p:nvSpPr>
            <p:spPr>
              <a:xfrm>
                <a:off x="7741683" y="2375859"/>
                <a:ext cx="1037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マイページへ</a:t>
                </a:r>
                <a:endParaRPr kumimoji="1" lang="en-US" altLang="ja-JP" sz="9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戻る</a:t>
                </a:r>
              </a:p>
            </p:txBody>
          </p:sp>
        </p:grp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DDDC3307-BBC6-0DD7-1DF2-194454BC372B}"/>
                </a:ext>
              </a:extLst>
            </p:cNvPr>
            <p:cNvCxnSpPr/>
            <p:nvPr/>
          </p:nvCxnSpPr>
          <p:spPr>
            <a:xfrm flipH="1">
              <a:off x="4206985" y="3952130"/>
              <a:ext cx="1394321" cy="80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91FE2C16-1FFE-B401-F1B0-8F1DF59F0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2034" y="3952130"/>
              <a:ext cx="894922" cy="80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3C8139DB-5384-B0AC-C15E-949DC82323D9}"/>
                </a:ext>
              </a:extLst>
            </p:cNvPr>
            <p:cNvSpPr txBox="1"/>
            <p:nvPr/>
          </p:nvSpPr>
          <p:spPr>
            <a:xfrm>
              <a:off x="3491113" y="4317393"/>
              <a:ext cx="133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昇給プランニング</a:t>
              </a:r>
              <a:endParaRPr kumimoji="1" lang="en-US" altLang="ja-JP" sz="9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選択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A8567635-CA40-A347-5183-8645FAA502FF}"/>
                </a:ext>
              </a:extLst>
            </p:cNvPr>
            <p:cNvSpPr txBox="1"/>
            <p:nvPr/>
          </p:nvSpPr>
          <p:spPr>
            <a:xfrm>
              <a:off x="5231306" y="4421016"/>
              <a:ext cx="552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戻る</a:t>
              </a:r>
            </a:p>
          </p:txBody>
        </p: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516D4931-F593-B90A-A379-8E6FD29B602E}"/>
                </a:ext>
              </a:extLst>
            </p:cNvPr>
            <p:cNvGrpSpPr/>
            <p:nvPr/>
          </p:nvGrpSpPr>
          <p:grpSpPr>
            <a:xfrm>
              <a:off x="4045346" y="5126225"/>
              <a:ext cx="1080000" cy="1080000"/>
              <a:chOff x="4037714" y="5144716"/>
              <a:chExt cx="1080000" cy="1080000"/>
            </a:xfrm>
          </p:grpSpPr>
          <p:sp>
            <p:nvSpPr>
              <p:cNvPr id="86" name="円弧 85">
                <a:extLst>
                  <a:ext uri="{FF2B5EF4-FFF2-40B4-BE49-F238E27FC236}">
                    <a16:creationId xmlns:a16="http://schemas.microsoft.com/office/drawing/2014/main" id="{BE2446CA-AF7B-526F-ADD0-B15B5D7F2EEA}"/>
                  </a:ext>
                </a:extLst>
              </p:cNvPr>
              <p:cNvSpPr/>
              <p:nvPr/>
            </p:nvSpPr>
            <p:spPr>
              <a:xfrm rot="10800000">
                <a:off x="4037714" y="5144716"/>
                <a:ext cx="1080000" cy="1080000"/>
              </a:xfrm>
              <a:prstGeom prst="arc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円弧 86">
                <a:extLst>
                  <a:ext uri="{FF2B5EF4-FFF2-40B4-BE49-F238E27FC236}">
                    <a16:creationId xmlns:a16="http://schemas.microsoft.com/office/drawing/2014/main" id="{50D85CEE-068A-CB1E-EE58-1250F2CE2D7A}"/>
                  </a:ext>
                </a:extLst>
              </p:cNvPr>
              <p:cNvSpPr/>
              <p:nvPr/>
            </p:nvSpPr>
            <p:spPr>
              <a:xfrm rot="5400000">
                <a:off x="4037714" y="5144716"/>
                <a:ext cx="1080000" cy="1080000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7946A531-7C2E-24AB-03A6-5F8166315989}"/>
                </a:ext>
              </a:extLst>
            </p:cNvPr>
            <p:cNvSpPr txBox="1"/>
            <p:nvPr/>
          </p:nvSpPr>
          <p:spPr>
            <a:xfrm>
              <a:off x="4141740" y="6207205"/>
              <a:ext cx="852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入力の不備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8CA9ACED-7C83-6A7D-52DE-70E572506CDB}"/>
                </a:ext>
              </a:extLst>
            </p:cNvPr>
            <p:cNvCxnSpPr>
              <a:cxnSpLocks/>
              <a:stCxn id="7" idx="0"/>
              <a:endCxn id="2" idx="2"/>
            </p:cNvCxnSpPr>
            <p:nvPr/>
          </p:nvCxnSpPr>
          <p:spPr>
            <a:xfrm flipH="1" flipV="1">
              <a:off x="6027450" y="3952130"/>
              <a:ext cx="1443038" cy="80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1B1FA74A-45DC-7AFE-D534-622C501E9802}"/>
                </a:ext>
              </a:extLst>
            </p:cNvPr>
            <p:cNvSpPr txBox="1"/>
            <p:nvPr/>
          </p:nvSpPr>
          <p:spPr>
            <a:xfrm>
              <a:off x="6748969" y="4211420"/>
              <a:ext cx="552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戻る</a:t>
              </a:r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775957D9-62C4-BC32-DF7C-16EA0905BA0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306865" y="5211206"/>
              <a:ext cx="1442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AB5F7EE2-73D4-CF09-22D8-B1DE7AAC78EF}"/>
                </a:ext>
              </a:extLst>
            </p:cNvPr>
            <p:cNvSpPr txBox="1"/>
            <p:nvPr/>
          </p:nvSpPr>
          <p:spPr>
            <a:xfrm>
              <a:off x="5529971" y="5282985"/>
              <a:ext cx="852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進むを選択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6912CB71-4EC7-D435-93C9-BFBAC7A91C3A}"/>
                </a:ext>
              </a:extLst>
            </p:cNvPr>
            <p:cNvSpPr txBox="1"/>
            <p:nvPr/>
          </p:nvSpPr>
          <p:spPr>
            <a:xfrm>
              <a:off x="3386198" y="3941940"/>
              <a:ext cx="1605836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昇給プランニング</a:t>
              </a:r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76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3C3E8AB4-2FC1-CC6F-A1F2-052D413056D6}"/>
              </a:ext>
            </a:extLst>
          </p:cNvPr>
          <p:cNvGrpSpPr/>
          <p:nvPr/>
        </p:nvGrpSpPr>
        <p:grpSpPr>
          <a:xfrm>
            <a:off x="3668156" y="1264487"/>
            <a:ext cx="3165592" cy="3030543"/>
            <a:chOff x="2791726" y="876555"/>
            <a:chExt cx="3165592" cy="3030543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767A5BB-FC48-C7E4-F1F0-84C093F24D5E}"/>
                </a:ext>
              </a:extLst>
            </p:cNvPr>
            <p:cNvGrpSpPr/>
            <p:nvPr/>
          </p:nvGrpSpPr>
          <p:grpSpPr>
            <a:xfrm>
              <a:off x="2791726" y="876555"/>
              <a:ext cx="2953813" cy="3030543"/>
              <a:chOff x="3863706" y="855657"/>
              <a:chExt cx="2953813" cy="3030543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463FD6E9-9A18-8657-B410-76A90565489C}"/>
                  </a:ext>
                </a:extLst>
              </p:cNvPr>
              <p:cNvSpPr/>
              <p:nvPr/>
            </p:nvSpPr>
            <p:spPr>
              <a:xfrm>
                <a:off x="5374481" y="2971800"/>
                <a:ext cx="1443038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</a:t>
                </a:r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B73FD7C-E656-8D49-0F26-13FEA3651B2C}"/>
                  </a:ext>
                </a:extLst>
              </p:cNvPr>
              <p:cNvSpPr/>
              <p:nvPr/>
            </p:nvSpPr>
            <p:spPr>
              <a:xfrm>
                <a:off x="5374481" y="855657"/>
                <a:ext cx="1443038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貯蓄</a:t>
                </a:r>
                <a:endParaRPr kumimoji="1" lang="en-US" altLang="ja-JP" sz="12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シミュレーション</a:t>
                </a:r>
                <a:endParaRPr kumimoji="1" lang="en-US" altLang="ja-JP" sz="12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（簡易版）</a:t>
                </a:r>
                <a:endParaRPr kumimoji="1"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2B7CBDF1-0200-78D3-7CA9-DFDEDF662B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0150" y="1754416"/>
                <a:ext cx="0" cy="1217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2D29C464-D9A1-567D-1DB4-AC61DFA9A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3546" y="1770057"/>
                <a:ext cx="0" cy="12017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BB28D404-6782-4DFD-F34A-6F6F24AD5A8D}"/>
                  </a:ext>
                </a:extLst>
              </p:cNvPr>
              <p:cNvGrpSpPr/>
              <p:nvPr/>
            </p:nvGrpSpPr>
            <p:grpSpPr>
              <a:xfrm>
                <a:off x="5104481" y="1000272"/>
                <a:ext cx="540000" cy="540000"/>
                <a:chOff x="5104481" y="1029690"/>
                <a:chExt cx="540000" cy="540000"/>
              </a:xfrm>
            </p:grpSpPr>
            <p:sp>
              <p:nvSpPr>
                <p:cNvPr id="24" name="円弧 23">
                  <a:extLst>
                    <a:ext uri="{FF2B5EF4-FFF2-40B4-BE49-F238E27FC236}">
                      <a16:creationId xmlns:a16="http://schemas.microsoft.com/office/drawing/2014/main" id="{8F7D1D5C-1ED8-C502-7919-AB0D073A7172}"/>
                    </a:ext>
                  </a:extLst>
                </p:cNvPr>
                <p:cNvSpPr/>
                <p:nvPr/>
              </p:nvSpPr>
              <p:spPr>
                <a:xfrm rot="16200000">
                  <a:off x="5104481" y="1029690"/>
                  <a:ext cx="540000" cy="540000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円弧 24">
                  <a:extLst>
                    <a:ext uri="{FF2B5EF4-FFF2-40B4-BE49-F238E27FC236}">
                      <a16:creationId xmlns:a16="http://schemas.microsoft.com/office/drawing/2014/main" id="{2D15E2F5-1D33-2F00-831A-303A884E33F5}"/>
                    </a:ext>
                  </a:extLst>
                </p:cNvPr>
                <p:cNvSpPr/>
                <p:nvPr/>
              </p:nvSpPr>
              <p:spPr>
                <a:xfrm rot="10800000">
                  <a:off x="5104481" y="1029690"/>
                  <a:ext cx="540000" cy="540000"/>
                </a:xfrm>
                <a:prstGeom prst="arc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28" name="グラフィックス 27" descr="クラウドからダウンロード 枠線">
                <a:extLst>
                  <a:ext uri="{FF2B5EF4-FFF2-40B4-BE49-F238E27FC236}">
                    <a16:creationId xmlns:a16="http://schemas.microsoft.com/office/drawing/2014/main" id="{8B8CD2D8-AD09-90B0-01F4-BF9E75814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42943" y="1057073"/>
                <a:ext cx="397692" cy="397692"/>
              </a:xfrm>
              <a:prstGeom prst="rect">
                <a:avLst/>
              </a:prstGeom>
            </p:spPr>
          </p:pic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0306FB1-9F6E-EDC5-5C86-D22D913C3954}"/>
                  </a:ext>
                </a:extLst>
              </p:cNvPr>
              <p:cNvSpPr txBox="1"/>
              <p:nvPr/>
            </p:nvSpPr>
            <p:spPr>
              <a:xfrm>
                <a:off x="3863706" y="1400725"/>
                <a:ext cx="1335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ファイルダウンロード</a:t>
                </a:r>
                <a:endParaRPr lang="en-US" altLang="ja-JP" sz="9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en-US" altLang="ja-JP" sz="9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(csv)</a:t>
                </a:r>
                <a:endPara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B8BA22D4-727F-2C79-E6C3-7349A1DBCED8}"/>
                </a:ext>
              </a:extLst>
            </p:cNvPr>
            <p:cNvSpPr txBox="1"/>
            <p:nvPr/>
          </p:nvSpPr>
          <p:spPr>
            <a:xfrm>
              <a:off x="3315685" y="2207160"/>
              <a:ext cx="133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貯蓄シミュレーション</a:t>
              </a:r>
              <a:endParaRPr kumimoji="1" lang="en-US" altLang="ja-JP" sz="9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選択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C4E4E3A-3D5C-787A-7789-16363D984C67}"/>
                </a:ext>
              </a:extLst>
            </p:cNvPr>
            <p:cNvSpPr txBox="1"/>
            <p:nvPr/>
          </p:nvSpPr>
          <p:spPr>
            <a:xfrm>
              <a:off x="5404988" y="2276410"/>
              <a:ext cx="552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戻る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143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A42DFC2-00D8-DD67-E6E9-6624F5C0E4D5}"/>
              </a:ext>
            </a:extLst>
          </p:cNvPr>
          <p:cNvGrpSpPr/>
          <p:nvPr/>
        </p:nvGrpSpPr>
        <p:grpSpPr>
          <a:xfrm>
            <a:off x="775096" y="1674669"/>
            <a:ext cx="10641807" cy="2700337"/>
            <a:chOff x="673893" y="1300163"/>
            <a:chExt cx="10641807" cy="270033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096E812-BD88-7CD8-9CBC-0EB5B3286BA6}"/>
                </a:ext>
              </a:extLst>
            </p:cNvPr>
            <p:cNvSpPr/>
            <p:nvPr/>
          </p:nvSpPr>
          <p:spPr>
            <a:xfrm>
              <a:off x="673893" y="1300163"/>
              <a:ext cx="10641807" cy="2700337"/>
            </a:xfrm>
            <a:prstGeom prst="rect">
              <a:avLst/>
            </a:prstGeom>
            <a:solidFill>
              <a:srgbClr val="A5DEFF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631A8C6-2E9B-BD78-A4EB-279503CBCC5F}"/>
                </a:ext>
              </a:extLst>
            </p:cNvPr>
            <p:cNvSpPr/>
            <p:nvPr/>
          </p:nvSpPr>
          <p:spPr>
            <a:xfrm>
              <a:off x="1157288" y="3414712"/>
              <a:ext cx="357187" cy="585788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16949B3-17D7-E2DA-FE20-3BF8F794DCB7}"/>
                </a:ext>
              </a:extLst>
            </p:cNvPr>
            <p:cNvSpPr/>
            <p:nvPr/>
          </p:nvSpPr>
          <p:spPr>
            <a:xfrm>
              <a:off x="1997870" y="3043237"/>
              <a:ext cx="357187" cy="957263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459F6EA-E943-ACAC-5ABF-5C26F107E176}"/>
                </a:ext>
              </a:extLst>
            </p:cNvPr>
            <p:cNvSpPr/>
            <p:nvPr/>
          </p:nvSpPr>
          <p:spPr>
            <a:xfrm>
              <a:off x="2838452" y="2657475"/>
              <a:ext cx="357187" cy="1343024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8CE92D7-E594-6988-195A-786FD60BC58E}"/>
                </a:ext>
              </a:extLst>
            </p:cNvPr>
            <p:cNvSpPr/>
            <p:nvPr/>
          </p:nvSpPr>
          <p:spPr>
            <a:xfrm>
              <a:off x="3679034" y="2900362"/>
              <a:ext cx="357187" cy="1100137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540A460-4A99-47A9-DEEA-165F028BBC2C}"/>
                </a:ext>
              </a:extLst>
            </p:cNvPr>
            <p:cNvSpPr/>
            <p:nvPr/>
          </p:nvSpPr>
          <p:spPr>
            <a:xfrm>
              <a:off x="4519616" y="2771775"/>
              <a:ext cx="357187" cy="1228723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09A5CF4-F0E1-B7FA-29BE-A302ED3FA846}"/>
                </a:ext>
              </a:extLst>
            </p:cNvPr>
            <p:cNvSpPr/>
            <p:nvPr/>
          </p:nvSpPr>
          <p:spPr>
            <a:xfrm>
              <a:off x="5360198" y="2071688"/>
              <a:ext cx="357187" cy="1928810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62BEE2F-7381-E6E4-A26D-D5F67BDFC59C}"/>
                </a:ext>
              </a:extLst>
            </p:cNvPr>
            <p:cNvSpPr/>
            <p:nvPr/>
          </p:nvSpPr>
          <p:spPr>
            <a:xfrm>
              <a:off x="6200780" y="1957387"/>
              <a:ext cx="357187" cy="204311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73EFF16-0CD9-6843-243D-E056394B1834}"/>
                </a:ext>
              </a:extLst>
            </p:cNvPr>
            <p:cNvSpPr/>
            <p:nvPr/>
          </p:nvSpPr>
          <p:spPr>
            <a:xfrm>
              <a:off x="7041366" y="1957386"/>
              <a:ext cx="357187" cy="204311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2BFB440-C55A-1F36-8C5D-6CEF454A3D21}"/>
                </a:ext>
              </a:extLst>
            </p:cNvPr>
            <p:cNvSpPr/>
            <p:nvPr/>
          </p:nvSpPr>
          <p:spPr>
            <a:xfrm>
              <a:off x="7881944" y="1828800"/>
              <a:ext cx="357187" cy="2171697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55E5352-E8CA-9A96-1B91-30F689FF5D56}"/>
                </a:ext>
              </a:extLst>
            </p:cNvPr>
            <p:cNvSpPr/>
            <p:nvPr/>
          </p:nvSpPr>
          <p:spPr>
            <a:xfrm>
              <a:off x="8722522" y="1714501"/>
              <a:ext cx="357187" cy="2285996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894B880-D606-A4DA-8E73-C316C82D7CA5}"/>
                </a:ext>
              </a:extLst>
            </p:cNvPr>
            <p:cNvSpPr/>
            <p:nvPr/>
          </p:nvSpPr>
          <p:spPr>
            <a:xfrm>
              <a:off x="9563100" y="1606694"/>
              <a:ext cx="357187" cy="239380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0312F4F-C5E2-2252-A053-D4004DB34275}"/>
                </a:ext>
              </a:extLst>
            </p:cNvPr>
            <p:cNvSpPr/>
            <p:nvPr/>
          </p:nvSpPr>
          <p:spPr>
            <a:xfrm>
              <a:off x="10403678" y="1426586"/>
              <a:ext cx="357187" cy="2573910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8355FE4-CDA3-CD5F-6096-BA01B6C6DA41}"/>
              </a:ext>
            </a:extLst>
          </p:cNvPr>
          <p:cNvSpPr txBox="1"/>
          <p:nvPr/>
        </p:nvSpPr>
        <p:spPr>
          <a:xfrm flipH="1">
            <a:off x="782130" y="1205345"/>
            <a:ext cx="167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貯蓄額の推移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715311F-F3AD-064F-9D6A-7F48D36A19DF}"/>
              </a:ext>
            </a:extLst>
          </p:cNvPr>
          <p:cNvSpPr txBox="1"/>
          <p:nvPr/>
        </p:nvSpPr>
        <p:spPr>
          <a:xfrm flipH="1">
            <a:off x="3163867" y="6203345"/>
            <a:ext cx="586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ダウンロード</a:t>
            </a:r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]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年別の想定貯蓄額（</a:t>
            </a:r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csv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ファイル形式）</a:t>
            </a:r>
            <a:endParaRPr lang="en-US" altLang="ja-JP" u="sng" dirty="0">
              <a:solidFill>
                <a:schemeClr val="accent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3CA0FEF-0F35-39AA-8028-8D70A2E1F35C}"/>
              </a:ext>
            </a:extLst>
          </p:cNvPr>
          <p:cNvSpPr txBox="1"/>
          <p:nvPr/>
        </p:nvSpPr>
        <p:spPr>
          <a:xfrm flipH="1">
            <a:off x="1790374" y="4583166"/>
            <a:ext cx="8611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300 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kumimoji="1"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500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700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1000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4293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BA6B768-57A1-63BD-4C47-83E732CAB8C3}"/>
              </a:ext>
            </a:extLst>
          </p:cNvPr>
          <p:cNvGrpSpPr/>
          <p:nvPr/>
        </p:nvGrpSpPr>
        <p:grpSpPr>
          <a:xfrm>
            <a:off x="280987" y="1128669"/>
            <a:ext cx="10163178" cy="3314782"/>
            <a:chOff x="280987" y="1128669"/>
            <a:chExt cx="10163178" cy="3314782"/>
          </a:xfrm>
        </p:grpSpPr>
        <p:pic>
          <p:nvPicPr>
            <p:cNvPr id="3" name="グラフィックス 2" descr="男性 単色塗りつぶし">
              <a:extLst>
                <a:ext uri="{FF2B5EF4-FFF2-40B4-BE49-F238E27FC236}">
                  <a16:creationId xmlns:a16="http://schemas.microsoft.com/office/drawing/2014/main" id="{76F48CA8-6117-4540-19B2-9A088205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987" y="2343150"/>
              <a:ext cx="914400" cy="91440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FE3F6413-278B-E8F0-2D3D-231C8946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9765" y="2343150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ブラウザー ウィンドウ 単色塗りつぶし">
              <a:extLst>
                <a:ext uri="{FF2B5EF4-FFF2-40B4-BE49-F238E27FC236}">
                  <a16:creationId xmlns:a16="http://schemas.microsoft.com/office/drawing/2014/main" id="{263FFBD6-59CC-6657-9C19-4FCECEAA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95387" y="2343150"/>
              <a:ext cx="914400" cy="914400"/>
            </a:xfrm>
            <a:prstGeom prst="rect">
              <a:avLst/>
            </a:prstGeom>
          </p:spPr>
        </p:pic>
        <p:pic>
          <p:nvPicPr>
            <p:cNvPr id="9" name="グラフィックス 8" descr="ブラウザー ウィンドウ 枠線">
              <a:extLst>
                <a:ext uri="{FF2B5EF4-FFF2-40B4-BE49-F238E27FC236}">
                  <a16:creationId xmlns:a16="http://schemas.microsoft.com/office/drawing/2014/main" id="{0728CD1A-1249-9A53-3102-1356BF1AB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15365" y="2356877"/>
              <a:ext cx="914400" cy="914400"/>
            </a:xfrm>
            <a:prstGeom prst="rect">
              <a:avLst/>
            </a:prstGeom>
          </p:spPr>
        </p:pic>
        <p:pic>
          <p:nvPicPr>
            <p:cNvPr id="11" name="グラフィックス 10" descr="データベース 単色塗りつぶし">
              <a:extLst>
                <a:ext uri="{FF2B5EF4-FFF2-40B4-BE49-F238E27FC236}">
                  <a16:creationId xmlns:a16="http://schemas.microsoft.com/office/drawing/2014/main" id="{55FBCE6C-6F18-68B2-B4F8-2E3E07236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62513" y="2343150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82CE773-3438-AD09-0AD6-0E281CBA8208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2109787" y="2800350"/>
              <a:ext cx="27527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EAEA0F7-36FD-4FD5-9C82-A48F609B8453}"/>
                </a:ext>
              </a:extLst>
            </p:cNvPr>
            <p:cNvSpPr txBox="1"/>
            <p:nvPr/>
          </p:nvSpPr>
          <p:spPr>
            <a:xfrm>
              <a:off x="2778918" y="2884957"/>
              <a:ext cx="14144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①申請先</a:t>
              </a:r>
              <a:r>
                <a:rPr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ID</a:t>
              </a:r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を入力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7F30F8BA-A315-C943-836E-EF0BEA389F5E}"/>
                </a:ext>
              </a:extLst>
            </p:cNvPr>
            <p:cNvGrpSpPr/>
            <p:nvPr/>
          </p:nvGrpSpPr>
          <p:grpSpPr>
            <a:xfrm>
              <a:off x="1881187" y="1128669"/>
              <a:ext cx="3209926" cy="1443081"/>
              <a:chOff x="2109787" y="1128669"/>
              <a:chExt cx="3209926" cy="1443081"/>
            </a:xfrm>
          </p:grpSpPr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1642912E-924F-6BDA-AA13-637C525E0452}"/>
                  </a:ext>
                </a:extLst>
              </p:cNvPr>
              <p:cNvSpPr/>
              <p:nvPr/>
            </p:nvSpPr>
            <p:spPr>
              <a:xfrm>
                <a:off x="2109787" y="1628775"/>
                <a:ext cx="3209926" cy="942975"/>
              </a:xfrm>
              <a:prstGeom prst="arc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CF70DA5B-7094-4EDB-81E3-C25638359FD2}"/>
                  </a:ext>
                </a:extLst>
              </p:cNvPr>
              <p:cNvSpPr/>
              <p:nvPr/>
            </p:nvSpPr>
            <p:spPr>
              <a:xfrm flipH="1">
                <a:off x="2109787" y="1628773"/>
                <a:ext cx="3209926" cy="942975"/>
              </a:xfrm>
              <a:prstGeom prst="arc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B71645D-B6BB-570E-C9E6-E9CE6BB57361}"/>
                  </a:ext>
                </a:extLst>
              </p:cNvPr>
              <p:cNvSpPr txBox="1"/>
              <p:nvPr/>
            </p:nvSpPr>
            <p:spPr>
              <a:xfrm>
                <a:off x="2811063" y="1128669"/>
                <a:ext cx="180737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②</a:t>
                </a:r>
                <a:r>
                  <a: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マイページにて</a:t>
                </a:r>
                <a:endPara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「送信に失敗しました」</a:t>
                </a:r>
                <a:endPara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B446524-E125-1464-B117-04B9978D16A9}"/>
                </a:ext>
              </a:extLst>
            </p:cNvPr>
            <p:cNvGrpSpPr/>
            <p:nvPr/>
          </p:nvGrpSpPr>
          <p:grpSpPr>
            <a:xfrm rot="10800000">
              <a:off x="1881187" y="2984967"/>
              <a:ext cx="3209926" cy="1458484"/>
              <a:chOff x="2109787" y="1113266"/>
              <a:chExt cx="3209926" cy="1458484"/>
            </a:xfrm>
          </p:grpSpPr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6998E529-45CE-6EEC-EA07-AB7DEF5E727D}"/>
                  </a:ext>
                </a:extLst>
              </p:cNvPr>
              <p:cNvSpPr/>
              <p:nvPr/>
            </p:nvSpPr>
            <p:spPr>
              <a:xfrm>
                <a:off x="2109787" y="1628775"/>
                <a:ext cx="3209926" cy="942975"/>
              </a:xfrm>
              <a:prstGeom prst="arc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9FDA5CD7-DD95-6172-FC14-91548430F537}"/>
                  </a:ext>
                </a:extLst>
              </p:cNvPr>
              <p:cNvSpPr/>
              <p:nvPr/>
            </p:nvSpPr>
            <p:spPr>
              <a:xfrm flipH="1">
                <a:off x="2109787" y="1628773"/>
                <a:ext cx="3209926" cy="942975"/>
              </a:xfrm>
              <a:prstGeom prst="arc">
                <a:avLst/>
              </a:prstGeom>
              <a:ln w="1905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53C444C-5DB5-FFEF-53E2-6B7C1AFFD0AE}"/>
                  </a:ext>
                </a:extLst>
              </p:cNvPr>
              <p:cNvSpPr txBox="1"/>
              <p:nvPr/>
            </p:nvSpPr>
            <p:spPr>
              <a:xfrm rot="10800000">
                <a:off x="2811066" y="1113266"/>
                <a:ext cx="192166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②マイページにて</a:t>
                </a:r>
                <a:endPara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「送信に成功しました」</a:t>
                </a:r>
                <a:endPara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8CE6A48D-AF64-5A76-B6FE-E9BA4C9CA7EA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5776913" y="2800350"/>
              <a:ext cx="2838452" cy="1372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4128369-8D69-5C13-0853-36B23BD7F488}"/>
                </a:ext>
              </a:extLst>
            </p:cNvPr>
            <p:cNvSpPr txBox="1"/>
            <p:nvPr/>
          </p:nvSpPr>
          <p:spPr>
            <a:xfrm>
              <a:off x="6290073" y="2984967"/>
              <a:ext cx="181213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</a:t>
              </a:r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マイページにて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申請一覧に追加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00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2334EB4-72D4-B0F9-7F22-8EDB2A12F9E5}"/>
              </a:ext>
            </a:extLst>
          </p:cNvPr>
          <p:cNvGrpSpPr/>
          <p:nvPr/>
        </p:nvGrpSpPr>
        <p:grpSpPr>
          <a:xfrm>
            <a:off x="280987" y="1503449"/>
            <a:ext cx="10163178" cy="5053297"/>
            <a:chOff x="280987" y="1503449"/>
            <a:chExt cx="10163178" cy="5053297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8813433-F18A-9938-D312-171BBD9B727B}"/>
                </a:ext>
              </a:extLst>
            </p:cNvPr>
            <p:cNvGrpSpPr/>
            <p:nvPr/>
          </p:nvGrpSpPr>
          <p:grpSpPr>
            <a:xfrm>
              <a:off x="280987" y="1503449"/>
              <a:ext cx="10163178" cy="3334852"/>
              <a:chOff x="280987" y="1503449"/>
              <a:chExt cx="10163178" cy="3334852"/>
            </a:xfrm>
          </p:grpSpPr>
          <p:pic>
            <p:nvPicPr>
              <p:cNvPr id="3" name="グラフィックス 2" descr="男性 単色塗りつぶし">
                <a:extLst>
                  <a:ext uri="{FF2B5EF4-FFF2-40B4-BE49-F238E27FC236}">
                    <a16:creationId xmlns:a16="http://schemas.microsoft.com/office/drawing/2014/main" id="{76F48CA8-6117-4540-19B2-9A088205F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0987" y="23431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グラフィックス 4" descr="男性 枠線">
                <a:extLst>
                  <a:ext uri="{FF2B5EF4-FFF2-40B4-BE49-F238E27FC236}">
                    <a16:creationId xmlns:a16="http://schemas.microsoft.com/office/drawing/2014/main" id="{FE3F6413-278B-E8F0-2D3D-231C89461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29765" y="23431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グラフィックス 6" descr="ブラウザー ウィンドウ 単色塗りつぶし">
                <a:extLst>
                  <a:ext uri="{FF2B5EF4-FFF2-40B4-BE49-F238E27FC236}">
                    <a16:creationId xmlns:a16="http://schemas.microsoft.com/office/drawing/2014/main" id="{263FFBD6-59CC-6657-9C19-4FCECEAA2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95387" y="23431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グラフィックス 8" descr="ブラウザー ウィンドウ 枠線">
                <a:extLst>
                  <a:ext uri="{FF2B5EF4-FFF2-40B4-BE49-F238E27FC236}">
                    <a16:creationId xmlns:a16="http://schemas.microsoft.com/office/drawing/2014/main" id="{0728CD1A-1249-9A53-3102-1356BF1AB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615365" y="235687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グラフィックス 10" descr="データベース 単色塗りつぶし">
                <a:extLst>
                  <a:ext uri="{FF2B5EF4-FFF2-40B4-BE49-F238E27FC236}">
                    <a16:creationId xmlns:a16="http://schemas.microsoft.com/office/drawing/2014/main" id="{55FBCE6C-6F18-68B2-B4F8-2E3E07236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862513" y="234315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7F30F8BA-A315-C943-836E-EF0BEA389F5E}"/>
                  </a:ext>
                </a:extLst>
              </p:cNvPr>
              <p:cNvGrpSpPr/>
              <p:nvPr/>
            </p:nvGrpSpPr>
            <p:grpSpPr>
              <a:xfrm>
                <a:off x="5591176" y="1503449"/>
                <a:ext cx="3209926" cy="1281498"/>
                <a:chOff x="2109787" y="1290252"/>
                <a:chExt cx="3209926" cy="1281498"/>
              </a:xfrm>
            </p:grpSpPr>
            <p:sp>
              <p:nvSpPr>
                <p:cNvPr id="16" name="円弧 15">
                  <a:extLst>
                    <a:ext uri="{FF2B5EF4-FFF2-40B4-BE49-F238E27FC236}">
                      <a16:creationId xmlns:a16="http://schemas.microsoft.com/office/drawing/2014/main" id="{1642912E-924F-6BDA-AA13-637C525E0452}"/>
                    </a:ext>
                  </a:extLst>
                </p:cNvPr>
                <p:cNvSpPr/>
                <p:nvPr/>
              </p:nvSpPr>
              <p:spPr>
                <a:xfrm>
                  <a:off x="2109787" y="1628775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円弧 16">
                  <a:extLst>
                    <a:ext uri="{FF2B5EF4-FFF2-40B4-BE49-F238E27FC236}">
                      <a16:creationId xmlns:a16="http://schemas.microsoft.com/office/drawing/2014/main" id="{CF70DA5B-7094-4EDB-81E3-C25638359FD2}"/>
                    </a:ext>
                  </a:extLst>
                </p:cNvPr>
                <p:cNvSpPr/>
                <p:nvPr/>
              </p:nvSpPr>
              <p:spPr>
                <a:xfrm flipH="1">
                  <a:off x="2109787" y="1628773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5B71645D-B6BB-570E-C9E6-E9CE6BB57361}"/>
                    </a:ext>
                  </a:extLst>
                </p:cNvPr>
                <p:cNvSpPr txBox="1"/>
                <p:nvPr/>
              </p:nvSpPr>
              <p:spPr>
                <a:xfrm>
                  <a:off x="3086255" y="1290252"/>
                  <a:ext cx="11712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 ①申請</a:t>
                  </a:r>
                  <a:r>
                    <a:rPr kumimoji="1"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を拒否</a:t>
                  </a:r>
                </a:p>
              </p:txBody>
            </p: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4B446524-E125-1464-B117-04B9978D16A9}"/>
                  </a:ext>
                </a:extLst>
              </p:cNvPr>
              <p:cNvGrpSpPr/>
              <p:nvPr/>
            </p:nvGrpSpPr>
            <p:grpSpPr>
              <a:xfrm rot="10800000">
                <a:off x="5591176" y="2884957"/>
                <a:ext cx="3209926" cy="1296900"/>
                <a:chOff x="2109787" y="1274850"/>
                <a:chExt cx="3209926" cy="1296900"/>
              </a:xfrm>
            </p:grpSpPr>
            <p:sp>
              <p:nvSpPr>
                <p:cNvPr id="21" name="円弧 20">
                  <a:extLst>
                    <a:ext uri="{FF2B5EF4-FFF2-40B4-BE49-F238E27FC236}">
                      <a16:creationId xmlns:a16="http://schemas.microsoft.com/office/drawing/2014/main" id="{6998E529-45CE-6EEC-EA07-AB7DEF5E727D}"/>
                    </a:ext>
                  </a:extLst>
                </p:cNvPr>
                <p:cNvSpPr/>
                <p:nvPr/>
              </p:nvSpPr>
              <p:spPr>
                <a:xfrm>
                  <a:off x="2109787" y="1628775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円弧 21">
                  <a:extLst>
                    <a:ext uri="{FF2B5EF4-FFF2-40B4-BE49-F238E27FC236}">
                      <a16:creationId xmlns:a16="http://schemas.microsoft.com/office/drawing/2014/main" id="{9FDA5CD7-DD95-6172-FC14-91548430F537}"/>
                    </a:ext>
                  </a:extLst>
                </p:cNvPr>
                <p:cNvSpPr/>
                <p:nvPr/>
              </p:nvSpPr>
              <p:spPr>
                <a:xfrm flipH="1">
                  <a:off x="2109787" y="1628773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153C444C-5DB5-FFEF-53E2-6B7C1AFFD0AE}"/>
                    </a:ext>
                  </a:extLst>
                </p:cNvPr>
                <p:cNvSpPr txBox="1"/>
                <p:nvPr/>
              </p:nvSpPr>
              <p:spPr>
                <a:xfrm rot="10800000">
                  <a:off x="3258002" y="1274850"/>
                  <a:ext cx="99922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①申請</a:t>
                  </a:r>
                  <a:r>
                    <a:rPr kumimoji="1"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を許可</a:t>
                  </a:r>
                </a:p>
              </p:txBody>
            </p: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ECA43345-EA4E-7CC7-1F16-8A5A74FCC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6912" y="2800350"/>
                <a:ext cx="2752726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E093D86-CD9E-1C16-697F-9621AD15FABD}"/>
                  </a:ext>
                </a:extLst>
              </p:cNvPr>
              <p:cNvSpPr txBox="1"/>
              <p:nvPr/>
            </p:nvSpPr>
            <p:spPr>
              <a:xfrm>
                <a:off x="6446043" y="2884957"/>
                <a:ext cx="141446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②マイページ上で</a:t>
                </a:r>
                <a:endPara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パートナーを表示</a:t>
                </a:r>
                <a:endPara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AAEE06F-72D8-EAB3-E4FD-EE250BE26940}"/>
                  </a:ext>
                </a:extLst>
              </p:cNvPr>
              <p:cNvSpPr txBox="1"/>
              <p:nvPr/>
            </p:nvSpPr>
            <p:spPr>
              <a:xfrm>
                <a:off x="5447763" y="446896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/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9CDA459F-ECBA-1B76-73F5-E078441C432A}"/>
                  </a:ext>
                </a:extLst>
              </p:cNvPr>
              <p:cNvGrpSpPr/>
              <p:nvPr/>
            </p:nvGrpSpPr>
            <p:grpSpPr>
              <a:xfrm rot="10800000">
                <a:off x="1924050" y="2906616"/>
                <a:ext cx="3209926" cy="1436823"/>
                <a:chOff x="2109787" y="1180312"/>
                <a:chExt cx="3209926" cy="1436823"/>
              </a:xfrm>
            </p:grpSpPr>
            <p:sp>
              <p:nvSpPr>
                <p:cNvPr id="25" name="円弧 24">
                  <a:extLst>
                    <a:ext uri="{FF2B5EF4-FFF2-40B4-BE49-F238E27FC236}">
                      <a16:creationId xmlns:a16="http://schemas.microsoft.com/office/drawing/2014/main" id="{E947C5D1-2398-F720-7BA1-B2A2A5353DB5}"/>
                    </a:ext>
                  </a:extLst>
                </p:cNvPr>
                <p:cNvSpPr/>
                <p:nvPr/>
              </p:nvSpPr>
              <p:spPr>
                <a:xfrm>
                  <a:off x="2109787" y="1674160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円弧 25">
                  <a:extLst>
                    <a:ext uri="{FF2B5EF4-FFF2-40B4-BE49-F238E27FC236}">
                      <a16:creationId xmlns:a16="http://schemas.microsoft.com/office/drawing/2014/main" id="{041F9C28-F39D-78B9-17D3-0B940088FAC8}"/>
                    </a:ext>
                  </a:extLst>
                </p:cNvPr>
                <p:cNvSpPr/>
                <p:nvPr/>
              </p:nvSpPr>
              <p:spPr>
                <a:xfrm flipH="1">
                  <a:off x="2109787" y="1674158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8ED6C42-8127-4A70-D1C9-32B8E28185FC}"/>
                    </a:ext>
                  </a:extLst>
                </p:cNvPr>
                <p:cNvSpPr txBox="1"/>
                <p:nvPr/>
              </p:nvSpPr>
              <p:spPr>
                <a:xfrm rot="10800000">
                  <a:off x="3088779" y="1180312"/>
                  <a:ext cx="1383587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②マイページ上でパートナーを表示</a:t>
                  </a:r>
                </a:p>
              </p:txBody>
            </p:sp>
          </p:grp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A8D0809A-7473-3016-6E1B-27CEC0BCAE12}"/>
                  </a:ext>
                </a:extLst>
              </p:cNvPr>
              <p:cNvGrpSpPr/>
              <p:nvPr/>
            </p:nvGrpSpPr>
            <p:grpSpPr>
              <a:xfrm>
                <a:off x="1855705" y="1503449"/>
                <a:ext cx="3209926" cy="1281496"/>
                <a:chOff x="2109787" y="1290254"/>
                <a:chExt cx="3209926" cy="1281496"/>
              </a:xfrm>
            </p:grpSpPr>
            <p:sp>
              <p:nvSpPr>
                <p:cNvPr id="31" name="円弧 30">
                  <a:extLst>
                    <a:ext uri="{FF2B5EF4-FFF2-40B4-BE49-F238E27FC236}">
                      <a16:creationId xmlns:a16="http://schemas.microsoft.com/office/drawing/2014/main" id="{E2C8D7D3-0842-5D94-2379-351ECCB52473}"/>
                    </a:ext>
                  </a:extLst>
                </p:cNvPr>
                <p:cNvSpPr/>
                <p:nvPr/>
              </p:nvSpPr>
              <p:spPr>
                <a:xfrm>
                  <a:off x="2109787" y="1628775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円弧 31">
                  <a:extLst>
                    <a:ext uri="{FF2B5EF4-FFF2-40B4-BE49-F238E27FC236}">
                      <a16:creationId xmlns:a16="http://schemas.microsoft.com/office/drawing/2014/main" id="{DB9D750D-5B2D-F163-6D3D-8B933F0A7FB3}"/>
                    </a:ext>
                  </a:extLst>
                </p:cNvPr>
                <p:cNvSpPr/>
                <p:nvPr/>
              </p:nvSpPr>
              <p:spPr>
                <a:xfrm flipH="1">
                  <a:off x="2109787" y="1628773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2115C498-052A-179E-BD88-AA284EEE665D}"/>
                    </a:ext>
                  </a:extLst>
                </p:cNvPr>
                <p:cNvSpPr txBox="1"/>
                <p:nvPr/>
              </p:nvSpPr>
              <p:spPr>
                <a:xfrm>
                  <a:off x="3020434" y="1290254"/>
                  <a:ext cx="138863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 ②申請を削除</a:t>
                  </a:r>
                  <a:endPara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p:grpSp>
        </p:grpSp>
        <p:pic>
          <p:nvPicPr>
            <p:cNvPr id="10" name="グラフィックス 9" descr="ユーザー 単色塗りつぶし">
              <a:extLst>
                <a:ext uri="{FF2B5EF4-FFF2-40B4-BE49-F238E27FC236}">
                  <a16:creationId xmlns:a16="http://schemas.microsoft.com/office/drawing/2014/main" id="{43F4C56D-3128-0E0E-5B26-DDFB1C7C7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62513" y="5338630"/>
              <a:ext cx="914400" cy="914400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244802D1-7763-D0A4-757B-D4C1D2D6A298}"/>
                </a:ext>
              </a:extLst>
            </p:cNvPr>
            <p:cNvSpPr txBox="1"/>
            <p:nvPr/>
          </p:nvSpPr>
          <p:spPr>
            <a:xfrm>
              <a:off x="4348589" y="6141248"/>
              <a:ext cx="194224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そのほかの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登録待機ユーザー</a:t>
              </a: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634DF91B-5A9E-EDDC-6286-788A45680819}"/>
                </a:ext>
              </a:extLst>
            </p:cNvPr>
            <p:cNvCxnSpPr>
              <a:cxnSpLocks/>
              <a:stCxn id="11" idx="2"/>
              <a:endCxn id="10" idx="0"/>
            </p:cNvCxnSpPr>
            <p:nvPr/>
          </p:nvCxnSpPr>
          <p:spPr>
            <a:xfrm>
              <a:off x="5319713" y="3257550"/>
              <a:ext cx="0" cy="208108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61821521-B510-B4E2-E4E3-48A3CE3AC5EC}"/>
                </a:ext>
              </a:extLst>
            </p:cNvPr>
            <p:cNvSpPr txBox="1"/>
            <p:nvPr/>
          </p:nvSpPr>
          <p:spPr>
            <a:xfrm>
              <a:off x="5133976" y="4699203"/>
              <a:ext cx="13886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②申請を削除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17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E57284D-42AB-F289-2C0B-C0DE053DEAD6}"/>
              </a:ext>
            </a:extLst>
          </p:cNvPr>
          <p:cNvGrpSpPr/>
          <p:nvPr/>
        </p:nvGrpSpPr>
        <p:grpSpPr>
          <a:xfrm>
            <a:off x="280987" y="1160274"/>
            <a:ext cx="10163178" cy="3678027"/>
            <a:chOff x="280987" y="1160274"/>
            <a:chExt cx="10163178" cy="3678027"/>
          </a:xfrm>
        </p:grpSpPr>
        <p:pic>
          <p:nvPicPr>
            <p:cNvPr id="3" name="グラフィックス 2" descr="男性 単色塗りつぶし">
              <a:extLst>
                <a:ext uri="{FF2B5EF4-FFF2-40B4-BE49-F238E27FC236}">
                  <a16:creationId xmlns:a16="http://schemas.microsoft.com/office/drawing/2014/main" id="{76F48CA8-6117-4540-19B2-9A088205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987" y="2343150"/>
              <a:ext cx="914400" cy="91440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FE3F6413-278B-E8F0-2D3D-231C8946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9765" y="2343150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ブラウザー ウィンドウ 単色塗りつぶし">
              <a:extLst>
                <a:ext uri="{FF2B5EF4-FFF2-40B4-BE49-F238E27FC236}">
                  <a16:creationId xmlns:a16="http://schemas.microsoft.com/office/drawing/2014/main" id="{263FFBD6-59CC-6657-9C19-4FCECEAA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95387" y="2343150"/>
              <a:ext cx="914400" cy="914400"/>
            </a:xfrm>
            <a:prstGeom prst="rect">
              <a:avLst/>
            </a:prstGeom>
          </p:spPr>
        </p:pic>
        <p:pic>
          <p:nvPicPr>
            <p:cNvPr id="9" name="グラフィックス 8" descr="ブラウザー ウィンドウ 枠線">
              <a:extLst>
                <a:ext uri="{FF2B5EF4-FFF2-40B4-BE49-F238E27FC236}">
                  <a16:creationId xmlns:a16="http://schemas.microsoft.com/office/drawing/2014/main" id="{0728CD1A-1249-9A53-3102-1356BF1AB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15365" y="2356877"/>
              <a:ext cx="914400" cy="914400"/>
            </a:xfrm>
            <a:prstGeom prst="rect">
              <a:avLst/>
            </a:prstGeom>
          </p:spPr>
        </p:pic>
        <p:pic>
          <p:nvPicPr>
            <p:cNvPr id="11" name="グラフィックス 10" descr="データベース 単色塗りつぶし">
              <a:extLst>
                <a:ext uri="{FF2B5EF4-FFF2-40B4-BE49-F238E27FC236}">
                  <a16:creationId xmlns:a16="http://schemas.microsoft.com/office/drawing/2014/main" id="{55FBCE6C-6F18-68B2-B4F8-2E3E07236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62513" y="2343150"/>
              <a:ext cx="914400" cy="914400"/>
            </a:xfrm>
            <a:prstGeom prst="rect">
              <a:avLst/>
            </a:prstGeom>
          </p:spPr>
        </p:pic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CA43345-EA4E-7CC7-1F16-8A5A74FCCFE2}"/>
                </a:ext>
              </a:extLst>
            </p:cNvPr>
            <p:cNvCxnSpPr>
              <a:cxnSpLocks/>
            </p:cNvCxnSpPr>
            <p:nvPr/>
          </p:nvCxnSpPr>
          <p:spPr>
            <a:xfrm>
              <a:off x="5776912" y="2800350"/>
              <a:ext cx="2752726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E093D86-CD9E-1C16-697F-9621AD15FABD}"/>
                </a:ext>
              </a:extLst>
            </p:cNvPr>
            <p:cNvSpPr txBox="1"/>
            <p:nvPr/>
          </p:nvSpPr>
          <p:spPr>
            <a:xfrm>
              <a:off x="6232921" y="2884956"/>
              <a:ext cx="184070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②マイページ上で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パートナーが消える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（登録フォームを表示）</a:t>
              </a: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7AAEE06F-72D8-EAB3-E4FD-EE250BE26940}"/>
                </a:ext>
              </a:extLst>
            </p:cNvPr>
            <p:cNvSpPr txBox="1"/>
            <p:nvPr/>
          </p:nvSpPr>
          <p:spPr>
            <a:xfrm>
              <a:off x="5447763" y="446896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9CDA459F-ECBA-1B76-73F5-E078441C432A}"/>
                </a:ext>
              </a:extLst>
            </p:cNvPr>
            <p:cNvGrpSpPr/>
            <p:nvPr/>
          </p:nvGrpSpPr>
          <p:grpSpPr>
            <a:xfrm>
              <a:off x="1934163" y="1839667"/>
              <a:ext cx="3209926" cy="942977"/>
              <a:chOff x="2109787" y="1674158"/>
              <a:chExt cx="3209926" cy="942977"/>
            </a:xfrm>
          </p:grpSpPr>
          <p:sp>
            <p:nvSpPr>
              <p:cNvPr id="25" name="円弧 24">
                <a:extLst>
                  <a:ext uri="{FF2B5EF4-FFF2-40B4-BE49-F238E27FC236}">
                    <a16:creationId xmlns:a16="http://schemas.microsoft.com/office/drawing/2014/main" id="{E947C5D1-2398-F720-7BA1-B2A2A5353DB5}"/>
                  </a:ext>
                </a:extLst>
              </p:cNvPr>
              <p:cNvSpPr/>
              <p:nvPr/>
            </p:nvSpPr>
            <p:spPr>
              <a:xfrm>
                <a:off x="2109787" y="1674160"/>
                <a:ext cx="3209926" cy="942975"/>
              </a:xfrm>
              <a:prstGeom prst="arc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弧 25">
                <a:extLst>
                  <a:ext uri="{FF2B5EF4-FFF2-40B4-BE49-F238E27FC236}">
                    <a16:creationId xmlns:a16="http://schemas.microsoft.com/office/drawing/2014/main" id="{041F9C28-F39D-78B9-17D3-0B940088FAC8}"/>
                  </a:ext>
                </a:extLst>
              </p:cNvPr>
              <p:cNvSpPr/>
              <p:nvPr/>
            </p:nvSpPr>
            <p:spPr>
              <a:xfrm flipH="1">
                <a:off x="2109787" y="1674158"/>
                <a:ext cx="3209926" cy="942975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A8D0809A-7473-3016-6E1B-27CEC0BCAE12}"/>
                </a:ext>
              </a:extLst>
            </p:cNvPr>
            <p:cNvGrpSpPr/>
            <p:nvPr/>
          </p:nvGrpSpPr>
          <p:grpSpPr>
            <a:xfrm rot="10800000">
              <a:off x="1934163" y="2884956"/>
              <a:ext cx="3209926" cy="942977"/>
              <a:chOff x="2109787" y="1628773"/>
              <a:chExt cx="3209926" cy="942977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E2C8D7D3-0842-5D94-2379-351ECCB52473}"/>
                  </a:ext>
                </a:extLst>
              </p:cNvPr>
              <p:cNvSpPr/>
              <p:nvPr/>
            </p:nvSpPr>
            <p:spPr>
              <a:xfrm>
                <a:off x="2109787" y="1628775"/>
                <a:ext cx="3209926" cy="942975"/>
              </a:xfrm>
              <a:prstGeom prst="arc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DB9D750D-5B2D-F163-6D3D-8B933F0A7FB3}"/>
                  </a:ext>
                </a:extLst>
              </p:cNvPr>
              <p:cNvSpPr/>
              <p:nvPr/>
            </p:nvSpPr>
            <p:spPr>
              <a:xfrm flipH="1">
                <a:off x="2109787" y="1628773"/>
                <a:ext cx="3209926" cy="942975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05915A0-CEC2-5681-87CF-A0787A055504}"/>
                </a:ext>
              </a:extLst>
            </p:cNvPr>
            <p:cNvSpPr txBox="1"/>
            <p:nvPr/>
          </p:nvSpPr>
          <p:spPr>
            <a:xfrm>
              <a:off x="2618771" y="1160274"/>
              <a:ext cx="184070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②マイページ上で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パートナーが消える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（登録フォームを表示）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64A65F3-84C8-D34B-0581-C2E520D70F05}"/>
                </a:ext>
              </a:extLst>
            </p:cNvPr>
            <p:cNvSpPr txBox="1"/>
            <p:nvPr/>
          </p:nvSpPr>
          <p:spPr>
            <a:xfrm>
              <a:off x="2873535" y="3930244"/>
              <a:ext cx="13311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①解除を選択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87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351</Words>
  <Application>Microsoft Macintosh PowerPoint</Application>
  <PresentationFormat>ワイド画面</PresentationFormat>
  <Paragraphs>123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Hiragino Kaku Gothic Pro W3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　絹太</dc:creator>
  <cp:lastModifiedBy>中野　絹太</cp:lastModifiedBy>
  <cp:revision>347</cp:revision>
  <dcterms:created xsi:type="dcterms:W3CDTF">2022-06-28T12:54:52Z</dcterms:created>
  <dcterms:modified xsi:type="dcterms:W3CDTF">2022-07-13T01:05:40Z</dcterms:modified>
</cp:coreProperties>
</file>